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CF7C-C293-46E4-BF5E-4ACD1026E6EC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BDE-8450-4A25-A13D-B033D028E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460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CF7C-C293-46E4-BF5E-4ACD1026E6EC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BDE-8450-4A25-A13D-B033D028E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39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CF7C-C293-46E4-BF5E-4ACD1026E6EC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BDE-8450-4A25-A13D-B033D028E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69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CF7C-C293-46E4-BF5E-4ACD1026E6EC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BDE-8450-4A25-A13D-B033D028E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4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CF7C-C293-46E4-BF5E-4ACD1026E6EC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BDE-8450-4A25-A13D-B033D028E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7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CF7C-C293-46E4-BF5E-4ACD1026E6EC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BDE-8450-4A25-A13D-B033D028E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43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CF7C-C293-46E4-BF5E-4ACD1026E6EC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BDE-8450-4A25-A13D-B033D028E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06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CF7C-C293-46E4-BF5E-4ACD1026E6EC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BDE-8450-4A25-A13D-B033D028E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0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CF7C-C293-46E4-BF5E-4ACD1026E6EC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BDE-8450-4A25-A13D-B033D028E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31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CF7C-C293-46E4-BF5E-4ACD1026E6EC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BDE-8450-4A25-A13D-B033D028E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95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CF7C-C293-46E4-BF5E-4ACD1026E6EC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BDE-8450-4A25-A13D-B033D028E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71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8CF7C-C293-46E4-BF5E-4ACD1026E6EC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15BDE-8450-4A25-A13D-B033D028E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11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91" y="1406392"/>
            <a:ext cx="7972022" cy="390768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82591" y="206063"/>
            <a:ext cx="86288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7200" b="0" i="0" u="none" strike="noStrike" kern="10" cap="none" spc="0" normalizeH="0" baseline="0" noProof="0" dirty="0" smtClean="0">
                <a:ln w="222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 мая - День Победы</a:t>
            </a:r>
            <a:endParaRPr lang="ru-RU" sz="7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82591" y="5591078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</a:rPr>
              <a:t>Презентация для детей старшего дошкольного возраста</a:t>
            </a:r>
            <a:endParaRPr lang="ru-RU" altLang="ru-RU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</a:rPr>
              <a:t>Автор –Людмила Леонидовна Шепырева,</a:t>
            </a:r>
          </a:p>
          <a:p>
            <a:pPr lvl="0" algn="ctr"/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</a:rPr>
              <a:t> воспитатель ГБДОУ № 32 </a:t>
            </a:r>
            <a:r>
              <a:rPr lang="ru-RU" altLang="ru-RU" b="1" dirty="0" err="1">
                <a:solidFill>
                  <a:prstClr val="black"/>
                </a:solidFill>
                <a:latin typeface="Arial" panose="020B0604020202020204" pitchFamily="34" charset="0"/>
              </a:rPr>
              <a:t>Колпинского</a:t>
            </a:r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</a:rPr>
              <a:t> района Санкт-Петербурга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816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1"/>
          <a:stretch/>
        </p:blipFill>
        <p:spPr>
          <a:xfrm>
            <a:off x="0" y="-6884"/>
            <a:ext cx="12192000" cy="686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88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3"/>
          <a:stretch/>
        </p:blipFill>
        <p:spPr>
          <a:xfrm>
            <a:off x="1" y="2232"/>
            <a:ext cx="12192000" cy="68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75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35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3270" r="-106" b="1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29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47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62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80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257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124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35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307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672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389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2" t="7090" r="422" b="-330"/>
          <a:stretch/>
        </p:blipFill>
        <p:spPr>
          <a:xfrm>
            <a:off x="-90152" y="0"/>
            <a:ext cx="12282152" cy="699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83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"/>
          <a:stretch/>
        </p:blipFill>
        <p:spPr>
          <a:xfrm>
            <a:off x="1" y="-128787"/>
            <a:ext cx="12191999" cy="698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16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4"/>
          <a:stretch/>
        </p:blipFill>
        <p:spPr>
          <a:xfrm>
            <a:off x="0" y="0"/>
            <a:ext cx="12295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02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9"/>
          <a:stretch/>
        </p:blipFill>
        <p:spPr>
          <a:xfrm>
            <a:off x="-22085" y="0"/>
            <a:ext cx="12214085" cy="712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72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5"/>
          <a:stretch/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6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/>
          <a:stretch/>
        </p:blipFill>
        <p:spPr>
          <a:xfrm>
            <a:off x="0" y="-141669"/>
            <a:ext cx="12192000" cy="728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936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25</Words>
  <Application>Microsoft Office PowerPoint</Application>
  <PresentationFormat>Широкоэкранный</PresentationFormat>
  <Paragraphs>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шепырева</dc:creator>
  <cp:lastModifiedBy>людмила шепырева</cp:lastModifiedBy>
  <cp:revision>10</cp:revision>
  <dcterms:created xsi:type="dcterms:W3CDTF">2015-05-03T13:44:05Z</dcterms:created>
  <dcterms:modified xsi:type="dcterms:W3CDTF">2015-05-03T20:25:36Z</dcterms:modified>
</cp:coreProperties>
</file>