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1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7E86-F372-44BB-B1BF-897B88F28F52}" type="datetimeFigureOut">
              <a:rPr lang="ru-RU" smtClean="0"/>
              <a:pPr/>
              <a:t>25.02.2013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7E90-AFDD-4A09-A06F-CA74EF5BC6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7E86-F372-44BB-B1BF-897B88F28F52}" type="datetimeFigureOut">
              <a:rPr lang="ru-RU" smtClean="0"/>
              <a:pPr/>
              <a:t>25.02.2013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7E90-AFDD-4A09-A06F-CA74EF5BC6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7E86-F372-44BB-B1BF-897B88F28F52}" type="datetimeFigureOut">
              <a:rPr lang="ru-RU" smtClean="0"/>
              <a:pPr/>
              <a:t>25.02.2013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7E90-AFDD-4A09-A06F-CA74EF5BC6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7E86-F372-44BB-B1BF-897B88F28F52}" type="datetimeFigureOut">
              <a:rPr lang="ru-RU" smtClean="0"/>
              <a:pPr/>
              <a:t>25.02.2013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7E90-AFDD-4A09-A06F-CA74EF5BC6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7E86-F372-44BB-B1BF-897B88F28F52}" type="datetimeFigureOut">
              <a:rPr lang="ru-RU" smtClean="0"/>
              <a:pPr/>
              <a:t>25.02.2013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7E90-AFDD-4A09-A06F-CA74EF5BC6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7E86-F372-44BB-B1BF-897B88F28F52}" type="datetimeFigureOut">
              <a:rPr lang="ru-RU" smtClean="0"/>
              <a:pPr/>
              <a:t>25.02.2013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7E90-AFDD-4A09-A06F-CA74EF5BC6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7E86-F372-44BB-B1BF-897B88F28F52}" type="datetimeFigureOut">
              <a:rPr lang="ru-RU" smtClean="0"/>
              <a:pPr/>
              <a:t>25.02.2013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7E90-AFDD-4A09-A06F-CA74EF5BC6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7E86-F372-44BB-B1BF-897B88F28F52}" type="datetimeFigureOut">
              <a:rPr lang="ru-RU" smtClean="0"/>
              <a:pPr/>
              <a:t>25.02.2013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7E90-AFDD-4A09-A06F-CA74EF5BC6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7E86-F372-44BB-B1BF-897B88F28F52}" type="datetimeFigureOut">
              <a:rPr lang="ru-RU" smtClean="0"/>
              <a:pPr/>
              <a:t>25.02.2013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7E90-AFDD-4A09-A06F-CA74EF5BC6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7E86-F372-44BB-B1BF-897B88F28F52}" type="datetimeFigureOut">
              <a:rPr lang="ru-RU" smtClean="0"/>
              <a:pPr/>
              <a:t>25.02.2013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7E90-AFDD-4A09-A06F-CA74EF5BC6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7E86-F372-44BB-B1BF-897B88F28F52}" type="datetimeFigureOut">
              <a:rPr lang="ru-RU" smtClean="0"/>
              <a:pPr/>
              <a:t>25.02.2013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B7E90-AFDD-4A09-A06F-CA74EF5BC6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97E86-F372-44BB-B1BF-897B88F28F52}" type="datetimeFigureOut">
              <a:rPr lang="ru-RU" smtClean="0"/>
              <a:pPr/>
              <a:t>25.02.2013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B7E90-AFDD-4A09-A06F-CA74EF5BC61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4"/>
          <p:cNvPicPr>
            <a:picLocks noChangeAspect="1" noChangeArrowheads="1"/>
          </p:cNvPicPr>
          <p:nvPr/>
        </p:nvPicPr>
        <p:blipFill>
          <a:blip r:embed="rId2" cstate="print"/>
          <a:srcRect l="35234" t="11856" r="33870" b="14964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7"/>
          <p:cNvPicPr>
            <a:picLocks noChangeAspect="1" noChangeArrowheads="1"/>
          </p:cNvPicPr>
          <p:nvPr/>
        </p:nvPicPr>
        <p:blipFill>
          <a:blip r:embed="rId2" cstate="print"/>
          <a:srcRect l="34946" t="13126" r="33870" b="18689"/>
          <a:stretch>
            <a:fillRect/>
          </a:stretch>
        </p:blipFill>
        <p:spPr bwMode="auto">
          <a:xfrm>
            <a:off x="0" y="0"/>
            <a:ext cx="6858000" cy="8929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0"/>
          <p:cNvPicPr>
            <a:picLocks noChangeAspect="1" noChangeArrowheads="1"/>
          </p:cNvPicPr>
          <p:nvPr/>
        </p:nvPicPr>
        <p:blipFill>
          <a:blip r:embed="rId2" cstate="print"/>
          <a:srcRect l="34846" t="11266" r="33807" b="18807"/>
          <a:stretch>
            <a:fillRect/>
          </a:stretch>
        </p:blipFill>
        <p:spPr bwMode="auto">
          <a:xfrm>
            <a:off x="0" y="-1"/>
            <a:ext cx="6858000" cy="89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3"/>
          <p:cNvPicPr>
            <a:picLocks noChangeAspect="1" noChangeArrowheads="1"/>
          </p:cNvPicPr>
          <p:nvPr/>
        </p:nvPicPr>
        <p:blipFill>
          <a:blip r:embed="rId2" cstate="print"/>
          <a:srcRect l="34846" t="11005" r="33807" b="24168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6"/>
          <p:cNvPicPr>
            <a:picLocks noChangeAspect="1" noChangeArrowheads="1"/>
          </p:cNvPicPr>
          <p:nvPr/>
        </p:nvPicPr>
        <p:blipFill>
          <a:blip r:embed="rId2" cstate="print"/>
          <a:srcRect l="34846" t="12930" r="33778" b="1835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9"/>
          <p:cNvPicPr>
            <a:picLocks noChangeAspect="1" noChangeArrowheads="1"/>
          </p:cNvPicPr>
          <p:nvPr/>
        </p:nvPicPr>
        <p:blipFill>
          <a:blip r:embed="rId2" cstate="print"/>
          <a:srcRect l="34862" t="13876" r="34064" b="20287"/>
          <a:stretch>
            <a:fillRect/>
          </a:stretch>
        </p:blipFill>
        <p:spPr bwMode="auto">
          <a:xfrm>
            <a:off x="0" y="0"/>
            <a:ext cx="6858000" cy="871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2"/>
          <p:cNvPicPr>
            <a:picLocks noChangeAspect="1" noChangeArrowheads="1"/>
          </p:cNvPicPr>
          <p:nvPr/>
        </p:nvPicPr>
        <p:blipFill>
          <a:blip r:embed="rId2" cstate="print"/>
          <a:srcRect l="35133" t="13876" r="34064" b="15411"/>
          <a:stretch>
            <a:fillRect/>
          </a:stretch>
        </p:blipFill>
        <p:spPr bwMode="auto">
          <a:xfrm>
            <a:off x="0" y="0"/>
            <a:ext cx="6858000" cy="8643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5"/>
          <p:cNvPicPr>
            <a:picLocks noChangeAspect="1" noChangeArrowheads="1"/>
          </p:cNvPicPr>
          <p:nvPr/>
        </p:nvPicPr>
        <p:blipFill>
          <a:blip r:embed="rId2" cstate="print"/>
          <a:srcRect l="36172" t="12440" r="33524" b="13436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</cp:revision>
  <dcterms:created xsi:type="dcterms:W3CDTF">2013-02-25T13:03:26Z</dcterms:created>
  <dcterms:modified xsi:type="dcterms:W3CDTF">2013-02-25T13:12:38Z</dcterms:modified>
</cp:coreProperties>
</file>