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64" r:id="rId6"/>
    <p:sldId id="265" r:id="rId7"/>
    <p:sldId id="258" r:id="rId8"/>
    <p:sldId id="266" r:id="rId9"/>
    <p:sldId id="267" r:id="rId10"/>
    <p:sldId id="259" r:id="rId11"/>
    <p:sldId id="268" r:id="rId12"/>
    <p:sldId id="269" r:id="rId13"/>
    <p:sldId id="260" r:id="rId14"/>
    <p:sldId id="270" r:id="rId15"/>
    <p:sldId id="271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8CA56D-6744-4D52-99FE-22CC5DEFCF39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6761BD-586C-439C-91DC-2F11400A59C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CA56D-6744-4D52-99FE-22CC5DEFCF39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761BD-586C-439C-91DC-2F11400A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08CA56D-6744-4D52-99FE-22CC5DEFCF39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6761BD-586C-439C-91DC-2F11400A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CA56D-6744-4D52-99FE-22CC5DEFCF39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761BD-586C-439C-91DC-2F11400A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8CA56D-6744-4D52-99FE-22CC5DEFCF39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A6761BD-586C-439C-91DC-2F11400A59C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CA56D-6744-4D52-99FE-22CC5DEFCF39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761BD-586C-439C-91DC-2F11400A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CA56D-6744-4D52-99FE-22CC5DEFCF39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761BD-586C-439C-91DC-2F11400A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CA56D-6744-4D52-99FE-22CC5DEFCF39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761BD-586C-439C-91DC-2F11400A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8CA56D-6744-4D52-99FE-22CC5DEFCF39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761BD-586C-439C-91DC-2F11400A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CA56D-6744-4D52-99FE-22CC5DEFCF39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761BD-586C-439C-91DC-2F11400A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CA56D-6744-4D52-99FE-22CC5DEFCF39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761BD-586C-439C-91DC-2F11400A59C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08CA56D-6744-4D52-99FE-22CC5DEFCF39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6761BD-586C-439C-91DC-2F11400A59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18 февраля в истории Кубани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175152"/>
          </a:xfrm>
        </p:spPr>
        <p:txBody>
          <a:bodyPr>
            <a:normAutofit/>
          </a:bodyPr>
          <a:lstStyle/>
          <a:p>
            <a:r>
              <a:rPr lang="ru-RU" dirty="0" err="1" smtClean="0"/>
              <a:t>Аббасова</a:t>
            </a:r>
            <a:r>
              <a:rPr lang="ru-RU" dirty="0" smtClean="0"/>
              <a:t> Е.Ф.</a:t>
            </a:r>
          </a:p>
          <a:p>
            <a:r>
              <a:rPr lang="ru-RU" dirty="0" smtClean="0"/>
              <a:t>Учитель математики МБОУ СОШ № 17 город Краснодар</a:t>
            </a:r>
          </a:p>
          <a:p>
            <a:r>
              <a:rPr lang="ru-RU" dirty="0" smtClean="0"/>
              <a:t>«Сложение и вычитание десятичных дробей»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1918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14-18 февраля - В Армавире состоялся I съезд Советов Кубанской области. Съезд провозгласил Советскую власть на всей территории области. Был избран Кубанский исполнительный комитет областного Совета.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24,5+5,34</a:t>
            </a:r>
          </a:p>
          <a:p>
            <a:r>
              <a:rPr lang="ru-RU" dirty="0" smtClean="0"/>
              <a:t>56,6+3,25</a:t>
            </a:r>
          </a:p>
          <a:p>
            <a:r>
              <a:rPr lang="ru-RU" dirty="0" smtClean="0"/>
              <a:t>75,3-63,2</a:t>
            </a:r>
          </a:p>
          <a:p>
            <a:r>
              <a:rPr lang="ru-RU" dirty="0" smtClean="0"/>
              <a:t>38,49-24,3</a:t>
            </a:r>
          </a:p>
          <a:p>
            <a:r>
              <a:rPr lang="ru-RU" dirty="0" smtClean="0"/>
              <a:t>46,89+3,1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з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о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47,99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59,85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29,84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12,1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14,19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1918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18 февраля- В г. Краснодаре основан завод </a:t>
            </a:r>
            <a:r>
              <a:rPr lang="ru-RU" dirty="0" err="1" smtClean="0"/>
              <a:t>кожизделий</a:t>
            </a:r>
            <a:r>
              <a:rPr lang="ru-RU" dirty="0" smtClean="0"/>
              <a:t> (ныне ЗАО «Краснодарская фабрика мехов и меховых изделий»).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r>
              <a:rPr lang="ru-RU" dirty="0" smtClean="0"/>
              <a:t>10,0+10</a:t>
            </a:r>
          </a:p>
          <a:p>
            <a:r>
              <a:rPr lang="ru-RU" dirty="0" smtClean="0"/>
              <a:t>23,4+2</a:t>
            </a:r>
          </a:p>
          <a:p>
            <a:r>
              <a:rPr lang="ru-RU" dirty="0" smtClean="0"/>
              <a:t>34,5+5</a:t>
            </a:r>
          </a:p>
          <a:p>
            <a:r>
              <a:rPr lang="ru-RU" dirty="0" smtClean="0"/>
              <a:t>65,8-45,8</a:t>
            </a:r>
          </a:p>
          <a:p>
            <a:r>
              <a:rPr lang="ru-RU" dirty="0" smtClean="0"/>
              <a:t>56,7-5</a:t>
            </a:r>
          </a:p>
          <a:p>
            <a:r>
              <a:rPr lang="ru-RU" dirty="0" smtClean="0"/>
              <a:t>45,6-25,6</a:t>
            </a:r>
          </a:p>
          <a:p>
            <a:r>
              <a:rPr lang="ru-RU" dirty="0" smtClean="0"/>
              <a:t>76,8-32</a:t>
            </a:r>
          </a:p>
          <a:p>
            <a:r>
              <a:rPr lang="ru-RU" dirty="0" smtClean="0"/>
              <a:t>65,7-54</a:t>
            </a:r>
          </a:p>
          <a:p>
            <a:r>
              <a:rPr lang="ru-RU" dirty="0" smtClean="0"/>
              <a:t>48,9+0,1</a:t>
            </a:r>
          </a:p>
          <a:p>
            <a:r>
              <a:rPr lang="ru-RU" dirty="0" smtClean="0"/>
              <a:t>32,6-30</a:t>
            </a:r>
          </a:p>
          <a:p>
            <a:r>
              <a:rPr lang="ru-RU" dirty="0" smtClean="0"/>
              <a:t>46,8-40,8</a:t>
            </a:r>
          </a:p>
          <a:p>
            <a:r>
              <a:rPr lang="ru-RU" dirty="0" smtClean="0"/>
              <a:t>35,7+13,3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804389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333"/>
                <a:gridCol w="804333"/>
                <a:gridCol w="720184"/>
                <a:gridCol w="888482"/>
                <a:gridCol w="897468"/>
                <a:gridCol w="928694"/>
                <a:gridCol w="928694"/>
                <a:gridCol w="1071570"/>
                <a:gridCol w="10001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ж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/>
                        <a:t>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/>
                        <a:t>н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25,4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44,8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39,5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11,7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51,7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2,6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1943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18 февраля - Освобождение станиц Северской, </a:t>
            </a:r>
            <a:r>
              <a:rPr lang="ru-RU" dirty="0" err="1" smtClean="0"/>
              <a:t>Старовеличковской</a:t>
            </a:r>
            <a:r>
              <a:rPr lang="ru-RU" dirty="0" smtClean="0"/>
              <a:t>, Смоленской, Азовской.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3,9+7,1</a:t>
            </a:r>
          </a:p>
          <a:p>
            <a:r>
              <a:rPr lang="ru-RU" dirty="0" smtClean="0"/>
              <a:t>23,4+7,5</a:t>
            </a:r>
          </a:p>
          <a:p>
            <a:r>
              <a:rPr lang="ru-RU" dirty="0" smtClean="0"/>
              <a:t>35,2+5,4</a:t>
            </a:r>
          </a:p>
          <a:p>
            <a:r>
              <a:rPr lang="ru-RU" dirty="0" smtClean="0"/>
              <a:t>38,23+2,77</a:t>
            </a:r>
          </a:p>
          <a:p>
            <a:r>
              <a:rPr lang="ru-RU" dirty="0" smtClean="0"/>
              <a:t>24,7+6,2</a:t>
            </a:r>
          </a:p>
          <a:p>
            <a:r>
              <a:rPr lang="ru-RU" dirty="0" smtClean="0"/>
              <a:t>29,12+0,93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/>
                        <a:t>з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/>
                        <a:t>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30,9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30,9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30,05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40,6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1828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18 февраля - В казачьих войсках установлено единообразное наименование званий офицеров и казаков: казак - рядовой, урядник - унтер-офицер, хорунжий - прапорщик, сотник - поручик, есаул - капитан, войсковой старшина - майор, подполковник, полковник.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45,7-5,6</a:t>
            </a:r>
          </a:p>
          <a:p>
            <a:r>
              <a:rPr lang="ru-RU" dirty="0" smtClean="0"/>
              <a:t>67,7-7,5</a:t>
            </a:r>
          </a:p>
          <a:p>
            <a:r>
              <a:rPr lang="ru-RU" dirty="0" smtClean="0"/>
              <a:t>23,97-3,9</a:t>
            </a:r>
          </a:p>
          <a:p>
            <a:r>
              <a:rPr lang="ru-RU" dirty="0" smtClean="0"/>
              <a:t>76,8-16,6</a:t>
            </a:r>
          </a:p>
          <a:p>
            <a:r>
              <a:rPr lang="ru-RU" dirty="0" smtClean="0"/>
              <a:t>56,9-43,8</a:t>
            </a:r>
          </a:p>
          <a:p>
            <a:r>
              <a:rPr lang="ru-RU" dirty="0" smtClean="0"/>
              <a:t>64,8-23,3</a:t>
            </a:r>
          </a:p>
          <a:p>
            <a:r>
              <a:rPr lang="ru-RU" dirty="0" smtClean="0"/>
              <a:t>59,7-47,4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/>
                        <a:t>ф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/>
                        <a:t>н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20,07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60,2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41,5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40,1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13,1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12,3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1882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18 февраля - В </a:t>
            </a:r>
            <a:r>
              <a:rPr lang="ru-RU" dirty="0" err="1" smtClean="0"/>
              <a:t>Екатеринодаре</a:t>
            </a:r>
            <a:r>
              <a:rPr lang="ru-RU" dirty="0" smtClean="0"/>
              <a:t> стала действовать телефонная сеть.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34,4+4,4</a:t>
            </a:r>
          </a:p>
          <a:p>
            <a:r>
              <a:rPr lang="ru-RU" dirty="0" smtClean="0"/>
              <a:t>56,2+3,5</a:t>
            </a:r>
          </a:p>
          <a:p>
            <a:r>
              <a:rPr lang="ru-RU" dirty="0" smtClean="0"/>
              <a:t>54,8+3,1</a:t>
            </a:r>
          </a:p>
          <a:p>
            <a:r>
              <a:rPr lang="ru-RU" dirty="0" smtClean="0"/>
              <a:t>42,7+35,2</a:t>
            </a:r>
          </a:p>
          <a:p>
            <a:r>
              <a:rPr lang="ru-RU" dirty="0" smtClean="0"/>
              <a:t>38,5+51,4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ъ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з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59,7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89,4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57,9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38,8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77,9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253</Words>
  <Application>Microsoft Office PowerPoint</Application>
  <PresentationFormat>Экран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18 февраля в истории Кубани</vt:lpstr>
      <vt:lpstr>Вычислите:</vt:lpstr>
      <vt:lpstr>Слайд 3</vt:lpstr>
      <vt:lpstr>1828 г.</vt:lpstr>
      <vt:lpstr>Слайд 5</vt:lpstr>
      <vt:lpstr>Слайд 6</vt:lpstr>
      <vt:lpstr>1882 г.</vt:lpstr>
      <vt:lpstr>Слайд 8</vt:lpstr>
      <vt:lpstr>Слайд 9</vt:lpstr>
      <vt:lpstr>1918</vt:lpstr>
      <vt:lpstr>Слайд 11</vt:lpstr>
      <vt:lpstr>Слайд 12</vt:lpstr>
      <vt:lpstr>1918</vt:lpstr>
      <vt:lpstr>Слайд 14</vt:lpstr>
      <vt:lpstr>Слайд 15</vt:lpstr>
      <vt:lpstr>1943 г.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5</cp:revision>
  <dcterms:created xsi:type="dcterms:W3CDTF">2013-02-14T15:33:54Z</dcterms:created>
  <dcterms:modified xsi:type="dcterms:W3CDTF">2013-02-14T16:18:23Z</dcterms:modified>
</cp:coreProperties>
</file>