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5B4F1-A1A6-4ACA-ACE4-E35722DAB7E3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007B-E675-4FFE-B9E1-F8DCBF23B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AC23-4F3F-4AC1-9E84-2B6A028745A9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F3C7-90FF-4FAE-8B1F-ABF95DB50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1;&#1082;&#1086;&#1074;&#1089;&#1082;&#1080;&#1081;\&#1063;&#1072;&#1081;&#1082;&#1086;&#1074;&#1089;&#1082;&#1080;&#1081;%20&#1055;&#1077;&#1090;&#1088;%20&#1048;&#1083;&#1100;&#1080;&#1095;%20%5bclub13333245%5d%20-%20&#1057;&#1087;&#1103;&#1097;&#1072;&#1103;%20&#1050;&#1088;&#1072;&#1089;&#1072;&#1074;&#1080;&#1094;&#1072;%20-%20&#1042;&#1072;&#1083;&#1100;&#1089;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1;&#1082;&#1086;&#1074;&#1089;&#1082;&#1080;&#1081;\&#1063;&#1072;&#1081;&#1082;&#1086;&#1074;&#1089;&#1082;&#1080;&#1081;%20&#1055;&#1077;&#1090;&#1088;%20&#1048;&#1083;&#1100;&#1080;&#1095;%20%5bclub13333245%5d%20-%20&#1065;&#1077;&#1083;&#1082;&#1091;&#1085;&#1095;&#1080;&#1082;%20-%20&#1042;&#1072;&#1083;&#1100;&#1089;%20&#1094;&#1074;&#1077;&#1090;&#1086;&#1074;.mp3" TargetMode="Externa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63;&#1072;&#1081;&#1082;&#1086;&#1074;&#1089;&#1082;&#1080;&#1081;\&#1055;&#1105;&#1090;&#1088;%20&#1048;&#1083;&#1100;&#1080;&#1095;%20&#1063;&#1072;&#1081;&#1082;&#1086;&#1074;&#1089;&#1082;&#1080;&#1081;%20-%20&#1041;&#1072;&#1083;&#1077;&#1090;%20&#1051;&#1077;&#1073;&#1077;&#1076;&#1080;&#1085;&#1086;&#1077;%20&#1086;&#1079;&#1077;&#1088;&#1086;.%20&#1058;&#1072;&#1085;&#1077;&#1094;%20&#1084;&#1072;&#1083;&#1077;&#1085;&#1100;&#1082;&#1080;&#1093;%20&#1083;&#1077;&#1073;&#1077;&#1076;&#1077;&#1081;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85729"/>
            <a:ext cx="5256584" cy="1631103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Monotype Corsiva" pitchFamily="66" charset="0"/>
              </a:rPr>
              <a:t>Балеты П. И. Чайковского</a:t>
            </a:r>
            <a:endParaRPr lang="ru-RU" sz="5400" b="1" i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465512"/>
            <a:ext cx="4536504" cy="42038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Работа учеников 6а класса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Барановой Дарьи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Миронова Даниила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Monotype Corsiva" pitchFamily="66" charset="0"/>
              </a:rPr>
              <a:t>Ольской</a:t>
            </a:r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Monotype Corsiva" pitchFamily="66" charset="0"/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ианы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Monotype Corsiva" pitchFamily="66" charset="0"/>
              </a:rPr>
              <a:t>Бородочова</a:t>
            </a:r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 Дениса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Лосевой Надежды </a:t>
            </a:r>
            <a:endParaRPr lang="en-US" sz="2400" b="1" i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Под руководством учителя музыки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ГБОУ СОЩ  № 491</a:t>
            </a:r>
            <a:endParaRPr lang="ru-RU" sz="2400" b="1" i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2400" b="1" i="1" dirty="0" smtClean="0">
                <a:solidFill>
                  <a:schemeClr val="tx1"/>
                </a:solidFill>
                <a:latin typeface="Monotype Corsiva" pitchFamily="66" charset="0"/>
              </a:rPr>
              <a:t>Харченко Екатерины Александровны</a:t>
            </a:r>
            <a:endParaRPr lang="ru-RU" sz="2400" b="1" i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24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osshow.ru/images/upload/events/217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21005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img1.liveinternet.ru/images/attach/c/0/40/581/40581050_Vishne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048137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beron481.typepad.com/.a/6a00d8341c4e3853ef0120a50103a6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5728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Чайковский Петр Ильич [club13333245] - Спящая Красавица - Валь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72396" y="5715016"/>
            <a:ext cx="652466" cy="652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Monotype Corsiva" pitchFamily="66" charset="0"/>
              </a:rPr>
              <a:t>Щелкунчик</a:t>
            </a:r>
            <a:endParaRPr lang="ru-RU" sz="7200" b="1" i="1" dirty="0">
              <a:latin typeface="Monotype Corsiva" pitchFamily="66" charset="0"/>
            </a:endParaRPr>
          </a:p>
        </p:txBody>
      </p:sp>
      <p:pic>
        <p:nvPicPr>
          <p:cNvPr id="25602" name="Picture 2" descr="http://lib.rus.ec/i/68/418268/Autogen_eBook_id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3559501" cy="5286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71934" y="2071678"/>
            <a:ext cx="5286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Написал произведение «Щелкунчик и мышиный король» по мотивом которой был создан балет.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43512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Monotype Corsiva" pitchFamily="66" charset="0"/>
              </a:rPr>
              <a:t>Э.Т.А. Гофман </a:t>
            </a:r>
            <a:endParaRPr lang="ru-RU" sz="44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.pentruea.md/article/800/agenda-de-weekend-20011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5779218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www.ambebi.ge/pictures/artimages/image14/5f1be7bf67cbe1a81788ce528f6f53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071678"/>
            <a:ext cx="4813830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josef-egipetsky.narod.ru/Slovar/People/Images/00a253aren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375446" cy="45005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3438" y="1000108"/>
            <a:ext cx="36433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Monotype Corsiva" pitchFamily="66" charset="0"/>
              </a:rPr>
              <a:t>А.С. Аренский – создатель сюита из балета «Щелкунчик» для фортепиано в четыре руки.</a:t>
            </a:r>
            <a:endParaRPr lang="ru-RU" sz="44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oncert.ee/failid/Image/2013/p%C3%A4hklipureja%2016_02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750983" cy="516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57488" y="5715016"/>
            <a:ext cx="76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Monotype Corsiva" pitchFamily="66" charset="0"/>
              </a:rPr>
              <a:t>Щелкунчик </a:t>
            </a:r>
            <a:r>
              <a:rPr lang="ru-RU" sz="4000" b="1" i="1" smtClean="0">
                <a:latin typeface="Monotype Corsiva" pitchFamily="66" charset="0"/>
              </a:rPr>
              <a:t>– Вальс </a:t>
            </a:r>
            <a:r>
              <a:rPr lang="ru-RU" sz="4000" b="1" i="1" dirty="0" smtClean="0">
                <a:latin typeface="Monotype Corsiva" pitchFamily="66" charset="0"/>
              </a:rPr>
              <a:t>цветов </a:t>
            </a:r>
            <a:endParaRPr lang="ru-RU" sz="4000" b="1" i="1" dirty="0">
              <a:latin typeface="Monotype Corsiva" pitchFamily="66" charset="0"/>
            </a:endParaRPr>
          </a:p>
        </p:txBody>
      </p:sp>
      <p:pic>
        <p:nvPicPr>
          <p:cNvPr id="4" name="Чайковский Петр Ильич [club13333245] - Щелкунчик - Вальс цвет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48658" y="5857892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6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29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i="1" dirty="0" smtClean="0">
                <a:latin typeface="Monotype Corsiva" pitchFamily="66" charset="0"/>
              </a:rPr>
              <a:t>Пётр Ильич Чайковский по праву считается одним из величайших композиторов в истории музыки.</a:t>
            </a:r>
            <a:r>
              <a:rPr lang="ru-RU" sz="4800" dirty="0" smtClean="0"/>
              <a:t> </a:t>
            </a:r>
            <a:endParaRPr lang="ru-RU" sz="4800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3286124"/>
            <a:ext cx="5072098" cy="1143000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latin typeface="Monotype Corsiva" pitchFamily="66" charset="0"/>
              </a:rPr>
              <a:t>Конец…</a:t>
            </a:r>
            <a:endParaRPr lang="ru-RU" sz="88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592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atin typeface="Monotype Corsiva" pitchFamily="66" charset="0"/>
              </a:rPr>
              <a:t>Лебединое озеро</a:t>
            </a:r>
            <a:endParaRPr lang="ru-RU" sz="7200" b="1" i="1" dirty="0">
              <a:latin typeface="Monotype Corsiva" pitchFamily="66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285728"/>
            <a:ext cx="3429024" cy="5524882"/>
            <a:chOff x="357158" y="285728"/>
            <a:chExt cx="3429024" cy="5524882"/>
          </a:xfrm>
        </p:grpSpPr>
        <p:pic>
          <p:nvPicPr>
            <p:cNvPr id="2050" name="Picture 2" descr="File:Julius Reising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285728"/>
              <a:ext cx="3071834" cy="55248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357158" y="4429132"/>
              <a:ext cx="34290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1" dirty="0" smtClean="0">
                  <a:solidFill>
                    <a:schemeClr val="bg1"/>
                  </a:solidFill>
                  <a:latin typeface="Monotype Corsiva" pitchFamily="66" charset="0"/>
                </a:rPr>
                <a:t>Хореограф- </a:t>
              </a:r>
              <a:r>
                <a:rPr lang="ru-RU" sz="3200" b="1" i="1" dirty="0" err="1" smtClean="0">
                  <a:solidFill>
                    <a:schemeClr val="bg1"/>
                  </a:solidFill>
                  <a:latin typeface="Monotype Corsiva" pitchFamily="66" charset="0"/>
                </a:rPr>
                <a:t>Юлиус</a:t>
              </a:r>
              <a:r>
                <a:rPr lang="ru-RU" sz="3200" b="1" i="1" dirty="0" smtClean="0">
                  <a:solidFill>
                    <a:schemeClr val="bg1"/>
                  </a:solidFill>
                  <a:latin typeface="Monotype Corsiva" pitchFamily="66" charset="0"/>
                </a:rPr>
                <a:t> </a:t>
              </a:r>
              <a:r>
                <a:rPr lang="ru-RU" sz="3200" b="1" i="1" dirty="0" err="1" smtClean="0">
                  <a:solidFill>
                    <a:schemeClr val="bg1"/>
                  </a:solidFill>
                  <a:latin typeface="Monotype Corsiva" pitchFamily="66" charset="0"/>
                </a:rPr>
                <a:t>Резингер</a:t>
              </a:r>
              <a:r>
                <a:rPr lang="ru-RU" sz="3200" b="1" i="1" dirty="0" smtClean="0">
                  <a:solidFill>
                    <a:schemeClr val="bg1"/>
                  </a:solidFill>
                  <a:latin typeface="Monotype Corsiva" pitchFamily="66" charset="0"/>
                </a:rPr>
                <a:t> </a:t>
              </a:r>
              <a:endParaRPr lang="ru-RU" sz="3200" b="1" i="1" dirty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00496" y="1357298"/>
            <a:ext cx="5143504" cy="5200857"/>
            <a:chOff x="4000496" y="1357298"/>
            <a:chExt cx="5143504" cy="5200857"/>
          </a:xfrm>
        </p:grpSpPr>
        <p:pic>
          <p:nvPicPr>
            <p:cNvPr id="2052" name="Picture 4" descr="http://s49.radikal.ru/i126/0810/6d/a558455cb1b5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4000496" y="1357298"/>
              <a:ext cx="4929182" cy="3943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214810" y="5357826"/>
              <a:ext cx="492919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1" dirty="0" smtClean="0">
                  <a:latin typeface="Monotype Corsiva" pitchFamily="66" charset="0"/>
                </a:rPr>
                <a:t>Место первой постановки «Большой  театр»</a:t>
              </a:r>
              <a:endParaRPr lang="ru-RU" sz="3600" b="1" i="1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img2.scoop.co.nz/stories/images/0704/4306eab9a2c63fd2a4d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img2.scoop.co.nz/stories/images/0704/4306eab9a2c63fd2a4d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://slovare.coolreferat.com/%D1%81%D0%BB%D0%BE%D0%B2%D0%B0%D1%80%D1%8C/ref-5002_684563669-31184.cool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6958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http://mp3dot.ru/images/art/4/1/3/d/b_413d7159ad07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mp3dot.ru/images/art/4/1/3/d/b_413d7159ad073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static.videocore.tv/images/news_photos/R9eJlKdPTwYcWjlSCXttOS8QlBwG8EXF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285852" y="3428999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s019.radikal.ru/i624/1205/ff/8033158abbae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-142908" y="0"/>
            <a:ext cx="4852355" cy="371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stov.dk.ru/system/ckeditor_assets/pictures/8283/content_%D0%9B%D0%B5%D0%B1%D0%B5%D0%B4%D0%B8%D0%BD%D0%BE%D0%B5%20%D0%BE%D0%B7%D0%B5%D1%80%D0%BE.jpg?1358776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85728"/>
            <a:ext cx="4714908" cy="314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turspeak.ru/sites/default/files/imagecache/full/128359545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61937"/>
            <a:ext cx="4857752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moi-portal.ru/uploads/images/00/00/02/2012/10/01/5e64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928934"/>
            <a:ext cx="6072230" cy="4129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rtlib.ru/objects/gallery_616/artlib_gallery-308420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29271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darjakaisa.ru/uploads/posts/2009-02/1234959917_566e1e5c81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67085"/>
            <a:ext cx="5072066" cy="499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deofine.ru/upload/video/thumbs/medium/2013/03/03/lebedinoe-ozero-2007g-mariinskii-teatr-p-i-chaikovskii1362332625-51338bd1cc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2000262"/>
            <a:ext cx="6000760" cy="450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0"/>
            <a:ext cx="5429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atin typeface="Monotype Corsiva" pitchFamily="66" charset="0"/>
              </a:rPr>
              <a:t>Лебединое озеро-вальс</a:t>
            </a:r>
            <a:endParaRPr lang="ru-RU" sz="6600" b="1" i="1" dirty="0">
              <a:latin typeface="Monotype Corsiva" pitchFamily="66" charset="0"/>
            </a:endParaRPr>
          </a:p>
        </p:txBody>
      </p:sp>
      <p:pic>
        <p:nvPicPr>
          <p:cNvPr id="5" name="Пётр Ильич Чайковский - Балет Лебединое озеро. Танец маленьких лебед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24" y="578645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0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0"/>
            <a:ext cx="67233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6600" b="1" dirty="0" smtClean="0">
                <a:latin typeface="Monotype Corsiva" pitchFamily="66" charset="0"/>
              </a:rPr>
              <a:t>Спящая красавица </a:t>
            </a:r>
          </a:p>
        </p:txBody>
      </p:sp>
      <p:pic>
        <p:nvPicPr>
          <p:cNvPr id="20482" name="Picture 2" descr="http://www.belcanto.ru/media/images/persons/12120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429024" cy="471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themakingofmarkova.files.wordpress.com/2013/10/marius-peti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285860"/>
            <a:ext cx="4037359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5657671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Иван Всеволожский   </a:t>
            </a:r>
            <a:r>
              <a:rPr lang="ru-RU" sz="36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Мариус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Петипа авторы либретто «Спящая красавица»</a:t>
            </a:r>
            <a:endParaRPr lang="ru-RU" sz="36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2/72/29/72029764_tm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510045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rb7.ru/files/spasshaya_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467097"/>
            <a:ext cx="4857752" cy="3238502"/>
          </a:xfrm>
          <a:prstGeom prst="rect">
            <a:avLst/>
          </a:prstGeom>
          <a:noFill/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ntoclassics.net/_nw/313/02989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39159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6282" y="428604"/>
            <a:ext cx="435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Monotype Corsiva" pitchFamily="66" charset="0"/>
              </a:rPr>
              <a:t>До Чайковского к тому же сюжету обращался французский  композитор </a:t>
            </a:r>
            <a:r>
              <a:rPr lang="ru-RU" sz="4000" b="1" i="1" dirty="0" err="1" smtClean="0">
                <a:latin typeface="Monotype Corsiva" pitchFamily="66" charset="0"/>
              </a:rPr>
              <a:t>Фердинан</a:t>
            </a:r>
            <a:r>
              <a:rPr lang="ru-RU" sz="4000" b="1" i="1" dirty="0" smtClean="0">
                <a:latin typeface="Monotype Corsiva" pitchFamily="66" charset="0"/>
              </a:rPr>
              <a:t> Герольд.</a:t>
            </a:r>
            <a:endParaRPr lang="ru-RU" sz="4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115</Words>
  <Application>Microsoft Office PowerPoint</Application>
  <PresentationFormat>Экран (4:3)</PresentationFormat>
  <Paragraphs>24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Балеты П. И. Чайковского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Щелкунчик</vt:lpstr>
      <vt:lpstr>Слайд 13</vt:lpstr>
      <vt:lpstr>Слайд 14</vt:lpstr>
      <vt:lpstr>Слайд 15</vt:lpstr>
      <vt:lpstr>Слайд 16</vt:lpstr>
      <vt:lpstr>Конец…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Балеты П. И. Чайковского</dc:title>
  <dc:creator>User</dc:creator>
  <cp:lastModifiedBy>Wise</cp:lastModifiedBy>
  <cp:revision>20</cp:revision>
  <dcterms:created xsi:type="dcterms:W3CDTF">2014-04-06T17:46:56Z</dcterms:created>
  <dcterms:modified xsi:type="dcterms:W3CDTF">2014-08-27T12:29:33Z</dcterms:modified>
</cp:coreProperties>
</file>