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9" r:id="rId5"/>
    <p:sldId id="260" r:id="rId6"/>
    <p:sldId id="263" r:id="rId7"/>
    <p:sldId id="262" r:id="rId8"/>
    <p:sldId id="261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ED0"/>
    <a:srgbClr val="339933"/>
    <a:srgbClr val="004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9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305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11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92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03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12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8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8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648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19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CA8B-668C-4F33-BA3F-BF58E9D97CBA}" type="datetimeFigureOut">
              <a:rPr lang="uk-UA" smtClean="0"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366DA-EF1E-40C6-88F7-92A985C28C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04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?CTT=97" TargetMode="External"/><Relationship Id="rId2" Type="http://schemas.openxmlformats.org/officeDocument/2006/relationships/hyperlink" Target="http://radikal.ru/F/i020.radikal.ru/1004/16/d25e2fbfadef.png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837" y="5051477"/>
            <a:ext cx="460216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352"/>
            <a:ext cx="848677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000" y="0"/>
            <a:ext cx="7200000" cy="110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6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3941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hlinkClick r:id="rId2"/>
              </a:rPr>
              <a:t>http://radikal.ru/F/i020.radikal.ru/1004/16/d25e2fbfadef.png.html</a:t>
            </a:r>
            <a:endParaRPr lang="ru-RU" sz="1000" dirty="0" smtClean="0"/>
          </a:p>
          <a:p>
            <a:r>
              <a:rPr lang="en-US" sz="1000" dirty="0" smtClean="0">
                <a:hlinkClick r:id="rId3"/>
              </a:rPr>
              <a:t>http://office.microsoft.com/ru-RU/?CTT=97</a:t>
            </a:r>
            <a:endParaRPr lang="ru-RU" sz="1000" dirty="0" smtClean="0"/>
          </a:p>
          <a:p>
            <a:endParaRPr lang="uk-UA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9807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Для оформлення презентації використані малюнки: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03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956" y="2969322"/>
            <a:ext cx="345389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9894"/>
            <a:ext cx="2371725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691" y="103885"/>
            <a:ext cx="2384425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5265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13206 L -0.08628 0.2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36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601" y="3128119"/>
            <a:ext cx="3453894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08501"/>
            <a:ext cx="2090737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365375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5152"/>
            <a:ext cx="2725737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0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2627E-6 L 0.48889 0.20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10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431381"/>
            <a:ext cx="3314135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3218"/>
            <a:ext cx="231616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225" y="240519"/>
            <a:ext cx="19875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53218"/>
            <a:ext cx="20177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8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9898 L -0.18107 0.2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7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327159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3396"/>
            <a:ext cx="21209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004" y="216420"/>
            <a:ext cx="233521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43396"/>
            <a:ext cx="2365375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9584E-6 L 0.19341 0.228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11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482" y="3789040"/>
            <a:ext cx="3453894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45038"/>
            <a:ext cx="238918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36537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8" y="323269"/>
            <a:ext cx="23717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9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1619E-6 L 0.49722 0.3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153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453894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69453"/>
            <a:ext cx="237807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915" y="357355"/>
            <a:ext cx="23844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69040"/>
            <a:ext cx="175577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0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24063 0.312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5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050" y="3484748"/>
            <a:ext cx="3281445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863446"/>
            <a:ext cx="229235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5425"/>
            <a:ext cx="17621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25425"/>
            <a:ext cx="175577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9667 L -0.12743 0.285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94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327159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04443"/>
            <a:ext cx="1762125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72479"/>
            <a:ext cx="2097087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536" y="128491"/>
            <a:ext cx="17621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5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20712 0.328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163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повторення</dc:title>
  <dc:creator>Marina Chernecka</dc:creator>
  <cp:lastModifiedBy>User</cp:lastModifiedBy>
  <cp:revision>10</cp:revision>
  <dcterms:created xsi:type="dcterms:W3CDTF">2012-08-23T16:43:30Z</dcterms:created>
  <dcterms:modified xsi:type="dcterms:W3CDTF">2012-08-23T18:12:00Z</dcterms:modified>
</cp:coreProperties>
</file>