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2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1568DA-D276-4F75-9086-AC207E27C5B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F1AC49-2174-4FFF-9839-A767FA6A30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Учебно-методическая разработка</a:t>
            </a:r>
          </a:p>
          <a:p>
            <a:r>
              <a:rPr lang="ru-RU" dirty="0" smtClean="0"/>
              <a:t>Башурова Наталья Сергеевна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/>
              <a:t>МДОУ «Детский сад «Золотой петушок» </a:t>
            </a:r>
            <a:r>
              <a:rPr lang="ru-RU" dirty="0" err="1"/>
              <a:t>п.Пангоды</a:t>
            </a:r>
            <a:r>
              <a:rPr lang="ru-RU" dirty="0"/>
              <a:t> </a:t>
            </a:r>
            <a:r>
              <a:rPr lang="ru-RU" dirty="0" err="1"/>
              <a:t>Надымского</a:t>
            </a:r>
            <a:r>
              <a:rPr lang="ru-RU" dirty="0"/>
              <a:t> района</a:t>
            </a:r>
            <a:r>
              <a:rPr lang="ru-RU" dirty="0" smtClean="0"/>
              <a:t>»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о геометрических фигурах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89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Всё о фигуре здесь - Всё о фигуре здес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07"/>
            <a:ext cx="6504949" cy="675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141207"/>
            <a:ext cx="8482686" cy="17578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о геометрических фигурах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2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78986"/>
            <a:ext cx="3024336" cy="2450013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похож на колесо,</a:t>
            </a:r>
            <a:br>
              <a:rPr lang="ru-RU" sz="1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еще на букву О.</a:t>
            </a:r>
            <a:b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дороге катится</a:t>
            </a:r>
            <a:b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в ромашке прячется.</a:t>
            </a:r>
            <a:b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Нрав его совсем не крут.</a:t>
            </a:r>
            <a:b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Догадались? Это - (круг</a:t>
            </a:r>
            <a:r>
              <a:rPr lang="ru-RU" sz="1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savepic.su/42286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7" t="3419" r="3118" b="66674"/>
          <a:stretch/>
        </p:blipFill>
        <p:spPr bwMode="auto">
          <a:xfrm>
            <a:off x="4572000" y="2132856"/>
            <a:ext cx="3744416" cy="376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60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2708920" cy="1977400"/>
          </a:xfrm>
        </p:spPr>
        <p:txBody>
          <a:bodyPr/>
          <a:lstStyle/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него мы строим дом.</a:t>
            </a:r>
          </a:p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окошко в доме том.</a:t>
            </a:r>
          </a:p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него в обед садимся,</a:t>
            </a:r>
          </a:p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 досуга веселимся.</a:t>
            </a:r>
          </a:p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каждый в доме рад.</a:t>
            </a:r>
          </a:p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же он? Наш друг - (квадрат)</a:t>
            </a:r>
          </a:p>
          <a:p>
            <a:endParaRPr lang="ru-RU" dirty="0"/>
          </a:p>
        </p:txBody>
      </p:sp>
      <p:pic>
        <p:nvPicPr>
          <p:cNvPr id="1028" name="Picture 4" descr="Всё о фигуре здесь - Всё о фигуре здес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9" t="3579" r="4046" b="4189"/>
          <a:stretch/>
        </p:blipFill>
        <p:spPr bwMode="auto">
          <a:xfrm>
            <a:off x="3851920" y="1916832"/>
            <a:ext cx="4503634" cy="439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43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3501008" cy="3561576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 smtClean="0"/>
              <a:t>Эти </a:t>
            </a:r>
            <a:r>
              <a:rPr lang="ru-RU" dirty="0"/>
              <a:t>фигуры по городу мчат,</a:t>
            </a:r>
          </a:p>
          <a:p>
            <a:pPr marL="45720" indent="0">
              <a:buNone/>
            </a:pPr>
            <a:r>
              <a:rPr lang="ru-RU" dirty="0"/>
              <a:t>В садики, школы развозят ребят.</a:t>
            </a:r>
          </a:p>
          <a:p>
            <a:pPr marL="45720" indent="0">
              <a:buNone/>
            </a:pPr>
            <a:r>
              <a:rPr lang="ru-RU" dirty="0"/>
              <a:t>Едут автобус, троллейбус, трамвай.</a:t>
            </a:r>
          </a:p>
          <a:p>
            <a:pPr marL="45720" indent="0">
              <a:buNone/>
            </a:pPr>
            <a:r>
              <a:rPr lang="ru-RU" dirty="0"/>
              <a:t>Ты на дороге смотри, не зевай!</a:t>
            </a:r>
          </a:p>
          <a:p>
            <a:pPr marL="45720" indent="0">
              <a:buNone/>
            </a:pPr>
            <a:r>
              <a:rPr lang="ru-RU" dirty="0"/>
              <a:t>На эту фигуру похожи дома.</a:t>
            </a:r>
          </a:p>
          <a:p>
            <a:pPr marL="45720" indent="0">
              <a:buNone/>
            </a:pPr>
            <a:r>
              <a:rPr lang="ru-RU" dirty="0"/>
              <a:t>О чем же пишу я? Ответьте, друзья!</a:t>
            </a:r>
          </a:p>
          <a:p>
            <a:pPr marL="45720" indent="0">
              <a:buNone/>
            </a:pPr>
            <a:r>
              <a:rPr lang="ru-RU" dirty="0"/>
              <a:t>(прямоугольник)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293096"/>
            <a:ext cx="3960440" cy="23042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5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0" y="692696"/>
            <a:ext cx="4032448" cy="3168352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Горы на него похожи.</a:t>
            </a:r>
          </a:p>
          <a:p>
            <a:pPr marL="45720" indent="0">
              <a:buNone/>
            </a:pPr>
            <a:r>
              <a:rPr lang="ru-RU" dirty="0"/>
              <a:t>С детской горкой тоже схож.</a:t>
            </a:r>
          </a:p>
          <a:p>
            <a:pPr marL="45720" indent="0">
              <a:buNone/>
            </a:pPr>
            <a:r>
              <a:rPr lang="ru-RU" dirty="0"/>
              <a:t>А еще на крышу дома</a:t>
            </a:r>
          </a:p>
          <a:p>
            <a:pPr marL="45720" indent="0">
              <a:buNone/>
            </a:pPr>
            <a:r>
              <a:rPr lang="ru-RU" dirty="0"/>
              <a:t>Очень сильно он похож.</a:t>
            </a:r>
          </a:p>
          <a:p>
            <a:pPr marL="45720" indent="0">
              <a:buNone/>
            </a:pPr>
            <a:r>
              <a:rPr lang="ru-RU" dirty="0"/>
              <a:t>Что же загадала я?.</a:t>
            </a:r>
          </a:p>
          <a:p>
            <a:pPr marL="45720" indent="0">
              <a:buNone/>
            </a:pPr>
            <a:r>
              <a:rPr lang="ru-RU" dirty="0"/>
              <a:t>Треугольник то, друзья.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3528" y="2060848"/>
            <a:ext cx="3312368" cy="280831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1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Поделки - Подел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9"/>
          <a:stretch/>
        </p:blipFill>
        <p:spPr bwMode="auto">
          <a:xfrm>
            <a:off x="0" y="21461"/>
            <a:ext cx="9144000" cy="68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80727"/>
            <a:ext cx="35821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b="1" dirty="0" smtClean="0"/>
              <a:t>Мы встречаем их везде –</a:t>
            </a:r>
          </a:p>
          <a:p>
            <a:pPr marL="45720" indent="0">
              <a:buNone/>
            </a:pPr>
            <a:r>
              <a:rPr lang="ru-RU" b="1" dirty="0" smtClean="0"/>
              <a:t>На земле и на воде.</a:t>
            </a:r>
          </a:p>
          <a:p>
            <a:pPr marL="45720" indent="0">
              <a:buNone/>
            </a:pPr>
            <a:r>
              <a:rPr lang="ru-RU" b="1" dirty="0" smtClean="0"/>
              <a:t>В небесах и под землей.</a:t>
            </a:r>
          </a:p>
          <a:p>
            <a:pPr marL="45720" indent="0">
              <a:buNone/>
            </a:pPr>
            <a:r>
              <a:rPr lang="ru-RU" b="1" dirty="0" smtClean="0"/>
              <a:t>Нам они нужны с тобой.</a:t>
            </a:r>
          </a:p>
          <a:p>
            <a:pPr marL="45720" indent="0">
              <a:buNone/>
            </a:pPr>
            <a:r>
              <a:rPr lang="ru-RU" b="1" dirty="0" smtClean="0"/>
              <a:t>Будем их мы называть,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380672"/>
            <a:ext cx="4716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b="1" dirty="0" smtClean="0"/>
              <a:t>В окружении искать.</a:t>
            </a:r>
          </a:p>
          <a:p>
            <a:pPr marL="45720" indent="0">
              <a:buNone/>
            </a:pPr>
            <a:r>
              <a:rPr lang="ru-RU" b="1" dirty="0" smtClean="0"/>
              <a:t>Треугольник, круг, квадрат,</a:t>
            </a:r>
          </a:p>
          <a:p>
            <a:pPr marL="45720" indent="0">
              <a:buNone/>
            </a:pPr>
            <a:r>
              <a:rPr lang="ru-RU" b="1" dirty="0" smtClean="0"/>
              <a:t>Тем фигурам каждый рад.</a:t>
            </a:r>
          </a:p>
          <a:p>
            <a:pPr marL="45720" indent="0">
              <a:buNone/>
            </a:pPr>
            <a:r>
              <a:rPr lang="ru-RU" b="1" dirty="0" smtClean="0"/>
              <a:t>Различить их с вами сможем.</a:t>
            </a:r>
          </a:p>
          <a:p>
            <a:pPr marL="45720" indent="0">
              <a:buNone/>
            </a:pPr>
            <a:r>
              <a:rPr lang="ru-RU" b="1" dirty="0" smtClean="0"/>
              <a:t>Мы без них никак не можем.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70218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204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Он похож на колесо,  А еще на букву О. По дороге катится И в ромашке прячется. Нрав его совсем не крут. Догадались? Это - (круг)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 похож на колесо, А еще на букву О. По дороге катится И в ромашке прячется. Нрав его совсем не крут. Догадались? Это - (круг)</dc:title>
  <dc:creator>Пользователь</dc:creator>
  <cp:lastModifiedBy>Пользователь</cp:lastModifiedBy>
  <cp:revision>5</cp:revision>
  <dcterms:created xsi:type="dcterms:W3CDTF">2014-12-01T16:15:16Z</dcterms:created>
  <dcterms:modified xsi:type="dcterms:W3CDTF">2015-04-19T15:07:16Z</dcterms:modified>
</cp:coreProperties>
</file>