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8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6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88640"/>
            <a:ext cx="852487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92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12967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6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062038"/>
            <a:ext cx="57150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02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52438"/>
            <a:ext cx="6667500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52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249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8</cp:revision>
  <dcterms:created xsi:type="dcterms:W3CDTF">2015-03-16T18:07:34Z</dcterms:created>
  <dcterms:modified xsi:type="dcterms:W3CDTF">2015-05-04T14:49:50Z</dcterms:modified>
</cp:coreProperties>
</file>