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63" r:id="rId2"/>
    <p:sldId id="264" r:id="rId3"/>
    <p:sldId id="259" r:id="rId4"/>
    <p:sldId id="272" r:id="rId5"/>
    <p:sldId id="260" r:id="rId6"/>
    <p:sldId id="261" r:id="rId7"/>
    <p:sldId id="262" r:id="rId8"/>
    <p:sldId id="265" r:id="rId9"/>
    <p:sldId id="266" r:id="rId10"/>
    <p:sldId id="267" r:id="rId11"/>
    <p:sldId id="268" r:id="rId12"/>
  </p:sldIdLst>
  <p:sldSz cx="10621963" cy="7524750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3300"/>
    <a:srgbClr val="FF0000"/>
    <a:srgbClr val="FFCC99"/>
    <a:srgbClr val="CCFF66"/>
    <a:srgbClr val="0000FF"/>
    <a:srgbClr val="FF0066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4" autoAdjust="0"/>
    <p:restoredTop sz="94728" autoAdjust="0"/>
  </p:normalViewPr>
  <p:slideViewPr>
    <p:cSldViewPr>
      <p:cViewPr varScale="1">
        <p:scale>
          <a:sx n="74" d="100"/>
          <a:sy n="74" d="100"/>
        </p:scale>
        <p:origin x="-1146" y="-90"/>
      </p:cViewPr>
      <p:guideLst>
        <p:guide orient="horz" pos="2370"/>
        <p:guide pos="33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0" y="0"/>
            <a:ext cx="10642132" cy="7524750"/>
            <a:chOff x="0" y="0"/>
            <a:chExt cx="5770" cy="4320"/>
          </a:xfrm>
        </p:grpSpPr>
        <p:sp>
          <p:nvSpPr>
            <p:cNvPr id="6144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4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4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4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4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4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4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5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5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5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5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5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5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5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5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5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5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6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6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6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6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46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797768" y="1755513"/>
            <a:ext cx="9028669" cy="2007424"/>
          </a:xfrm>
        </p:spPr>
        <p:txBody>
          <a:bodyPr/>
          <a:lstStyle>
            <a:lvl1pPr>
              <a:defRPr sz="5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46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93296" y="4264512"/>
            <a:ext cx="7435374" cy="192195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1466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531100" y="6851110"/>
            <a:ext cx="2478458" cy="5027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467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468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60217E5-1449-4316-8603-C048383E2C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4" grpId="0" autoUpdateAnimBg="0"/>
      <p:bldP spid="61465" grpId="0" build="p" autoUpdateAnimBg="0" advAuto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146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DA0026-5F3A-468C-91A8-CFA245C99D8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02045" y="303644"/>
            <a:ext cx="2388821" cy="642375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1099" y="303644"/>
            <a:ext cx="6955817" cy="6423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3E8BF7-8730-4BED-969A-D5D86CFEACF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9" y="303644"/>
            <a:ext cx="9559767" cy="12516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1099" y="1755513"/>
            <a:ext cx="9559767" cy="24314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099" y="4294877"/>
            <a:ext cx="9559767" cy="24325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630291" y="6854484"/>
            <a:ext cx="3363622" cy="5015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612408" y="6851110"/>
            <a:ext cx="2478458" cy="502700"/>
          </a:xfrm>
        </p:spPr>
        <p:txBody>
          <a:bodyPr/>
          <a:lstStyle>
            <a:lvl1pPr>
              <a:defRPr/>
            </a:lvl1pPr>
          </a:lstStyle>
          <a:p>
            <a:fld id="{FF8ABB7D-D537-4280-A64F-A98200E9F66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531100" y="6854484"/>
            <a:ext cx="2478458" cy="5015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9" y="303644"/>
            <a:ext cx="9559767" cy="12516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531100" y="1755513"/>
            <a:ext cx="4672318" cy="497189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8546" y="1755513"/>
            <a:ext cx="4672320" cy="49718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630291" y="6854484"/>
            <a:ext cx="3363622" cy="5015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612408" y="6851110"/>
            <a:ext cx="2478458" cy="502700"/>
          </a:xfrm>
        </p:spPr>
        <p:txBody>
          <a:bodyPr/>
          <a:lstStyle>
            <a:lvl1pPr>
              <a:defRPr/>
            </a:lvl1pPr>
          </a:lstStyle>
          <a:p>
            <a:fld id="{E9E2B6C2-923C-4A2D-AF12-D16E53FC688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531100" y="6854484"/>
            <a:ext cx="2478458" cy="5015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9" y="303644"/>
            <a:ext cx="9559767" cy="12516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1099" y="1755513"/>
            <a:ext cx="9559767" cy="24314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1099" y="4294877"/>
            <a:ext cx="9559767" cy="24325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630291" y="6854484"/>
            <a:ext cx="3363622" cy="5015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612408" y="6851110"/>
            <a:ext cx="2478458" cy="502700"/>
          </a:xfrm>
        </p:spPr>
        <p:txBody>
          <a:bodyPr/>
          <a:lstStyle>
            <a:lvl1pPr>
              <a:defRPr/>
            </a:lvl1pPr>
          </a:lstStyle>
          <a:p>
            <a:fld id="{3C7CFF21-18DF-4484-A574-54FA644D32D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531100" y="6854484"/>
            <a:ext cx="2478458" cy="5015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9" y="303644"/>
            <a:ext cx="9559767" cy="12516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1100" y="1755513"/>
            <a:ext cx="4672318" cy="49718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8546" y="1755513"/>
            <a:ext cx="4672320" cy="49718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630291" y="6854484"/>
            <a:ext cx="3363622" cy="5015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612408" y="6851110"/>
            <a:ext cx="2478458" cy="502700"/>
          </a:xfrm>
        </p:spPr>
        <p:txBody>
          <a:bodyPr/>
          <a:lstStyle>
            <a:lvl1pPr>
              <a:defRPr/>
            </a:lvl1pPr>
          </a:lstStyle>
          <a:p>
            <a:fld id="{A3D37131-1C2E-4F86-951A-249A9DA6114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531100" y="6854484"/>
            <a:ext cx="2478458" cy="5015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9" y="303644"/>
            <a:ext cx="9559767" cy="12516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1100" y="1755513"/>
            <a:ext cx="4672318" cy="49718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418546" y="1755513"/>
            <a:ext cx="4672320" cy="497189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630291" y="6854484"/>
            <a:ext cx="3363622" cy="5015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612408" y="6851110"/>
            <a:ext cx="2478458" cy="502700"/>
          </a:xfrm>
        </p:spPr>
        <p:txBody>
          <a:bodyPr/>
          <a:lstStyle>
            <a:lvl1pPr>
              <a:defRPr/>
            </a:lvl1pPr>
          </a:lstStyle>
          <a:p>
            <a:fld id="{0FFD7AA2-84E3-400D-9EC8-08C4AEDCA75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531100" y="6854484"/>
            <a:ext cx="2478458" cy="5015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9" y="303644"/>
            <a:ext cx="9559767" cy="12516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1100" y="1755513"/>
            <a:ext cx="4672318" cy="24314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418546" y="1755513"/>
            <a:ext cx="4672320" cy="24314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31099" y="4294877"/>
            <a:ext cx="9559767" cy="24325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630291" y="6854484"/>
            <a:ext cx="3363622" cy="5015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7612408" y="6851110"/>
            <a:ext cx="2478458" cy="502700"/>
          </a:xfrm>
        </p:spPr>
        <p:txBody>
          <a:bodyPr/>
          <a:lstStyle>
            <a:lvl1pPr>
              <a:defRPr/>
            </a:lvl1pPr>
          </a:lstStyle>
          <a:p>
            <a:fld id="{D481E579-81D1-4DF7-A288-6DF3F329F33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531100" y="6854484"/>
            <a:ext cx="2478458" cy="5015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8619EA-C019-4EA2-8037-20C65FC2EE3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04" y="4835813"/>
            <a:ext cx="9028669" cy="149347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104" y="3189387"/>
            <a:ext cx="9028669" cy="164642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23CC98-2BA9-45EE-B045-5929CD18513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1100" y="1755513"/>
            <a:ext cx="4672318" cy="49718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8546" y="1755513"/>
            <a:ext cx="4672320" cy="49718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CAE73E-6678-457A-93E3-8922F95EE3E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9" y="301395"/>
            <a:ext cx="9559767" cy="125393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100" y="1684662"/>
            <a:ext cx="4692487" cy="7017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100" y="2386418"/>
            <a:ext cx="4692487" cy="43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96137" y="1684662"/>
            <a:ext cx="4694729" cy="7017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96137" y="2386418"/>
            <a:ext cx="4694729" cy="43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F78789-528D-4FF7-8BD5-5A8D020D378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2D64E0-5B7A-4F95-896D-D9626E2D9AC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B6FF8B-2B98-40A5-A883-A6A2B762407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9" y="299146"/>
            <a:ext cx="3493594" cy="127530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2427" y="299146"/>
            <a:ext cx="5938439" cy="64226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1099" y="1574451"/>
            <a:ext cx="3493594" cy="51473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2DA426-BB3E-4DFC-A3C2-AB0A611DB44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1816" y="5267662"/>
            <a:ext cx="6373178" cy="62190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1816" y="672516"/>
            <a:ext cx="6373178" cy="4514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81816" y="5889571"/>
            <a:ext cx="6373178" cy="8828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D97C30-469A-4B0A-A17D-3445580CB12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0" y="0"/>
            <a:ext cx="10642132" cy="7524750"/>
            <a:chOff x="0" y="0"/>
            <a:chExt cx="5770" cy="4320"/>
          </a:xfrm>
        </p:grpSpPr>
        <p:sp>
          <p:nvSpPr>
            <p:cNvPr id="6041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2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2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2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2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2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2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2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2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2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2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3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3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3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3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3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3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3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3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3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044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531099" y="303644"/>
            <a:ext cx="9559767" cy="125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75" tIns="49487" rIns="98975" bIns="49487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44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1099" y="1755513"/>
            <a:ext cx="9559767" cy="497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75" tIns="49487" rIns="98975" bIns="494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044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0291" y="6854484"/>
            <a:ext cx="3363622" cy="50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75" tIns="49487" rIns="98975" bIns="49487" numCol="1" anchor="t" anchorCtr="0" compatLnSpc="1">
            <a:prstTxWarp prst="textNoShape">
              <a:avLst/>
            </a:prstTxWarp>
          </a:bodyPr>
          <a:lstStyle>
            <a:lvl1pPr defTabSz="989013">
              <a:defRPr sz="11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044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12408" y="6851110"/>
            <a:ext cx="2478458" cy="50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75" tIns="49487" rIns="98975" bIns="49487" numCol="1" anchor="t" anchorCtr="0" compatLnSpc="1">
            <a:prstTxWarp prst="textNoShape">
              <a:avLst/>
            </a:prstTxWarp>
          </a:bodyPr>
          <a:lstStyle>
            <a:lvl1pPr algn="r" defTabSz="989013">
              <a:defRPr sz="11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6C0D579-A21F-4BC4-AD2F-0D26B72AF30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044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1100" y="6854484"/>
            <a:ext cx="2478458" cy="50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75" tIns="49487" rIns="98975" bIns="49487" numCol="1" anchor="t" anchorCtr="0" compatLnSpc="1">
            <a:prstTxWarp prst="textNoShape">
              <a:avLst/>
            </a:prstTxWarp>
          </a:bodyPr>
          <a:lstStyle>
            <a:lvl1pPr algn="l" defTabSz="989013">
              <a:defRPr sz="11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txStyles>
    <p:titleStyle>
      <a:lvl1pPr algn="ctr" defTabSz="989013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989013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defTabSz="989013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defTabSz="989013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defTabSz="989013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defTabSz="989013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defTabSz="989013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defTabSz="989013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defTabSz="989013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71475" indent="-371475" algn="l" defTabSz="989013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04863" indent="-309563" algn="l" defTabSz="989013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236663" indent="-247650" algn="l" defTabSz="989013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731963" indent="-247650" algn="l" defTabSz="989013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227263" indent="-247650" algn="l" defTabSz="989013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684463" indent="-247650" algn="l" defTabSz="989013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141663" indent="-247650" algn="l" defTabSz="989013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598863" indent="-247650" algn="l" defTabSz="989013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056063" indent="-247650" algn="l" defTabSz="989013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i029.radikal.ru/0805/db/cb1a7ee6cd89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http://school28.edu-kolomna.ru/local/images/school28/s6300147_jpg_1297149149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xn--80acgga2aurlbcpcr1i.xn--p1ai/uploads/posts/2013-01/1358665112_58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5" Type="http://schemas.openxmlformats.org/officeDocument/2006/relationships/image" Target="http://images.webpark.ru/uploads54/100112/Leningrad_34.jpg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moscowbitva.narod.ru/istoriya/6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100" dirty="0"/>
              <a:t/>
            </a:r>
            <a:br>
              <a:rPr lang="ru-RU" sz="4100" dirty="0"/>
            </a:br>
            <a:r>
              <a:rPr lang="ru-RU" sz="4100" dirty="0"/>
              <a:t/>
            </a:r>
            <a:br>
              <a:rPr lang="ru-RU" sz="4100" dirty="0"/>
            </a:br>
            <a:r>
              <a:rPr lang="ru-RU" sz="4100" dirty="0"/>
              <a:t/>
            </a:r>
            <a:br>
              <a:rPr lang="ru-RU" sz="4100" dirty="0"/>
            </a:br>
            <a:r>
              <a:rPr lang="ru-RU" sz="4100" dirty="0"/>
              <a:t/>
            </a:r>
            <a:br>
              <a:rPr lang="ru-RU" sz="4100" dirty="0"/>
            </a:br>
            <a:r>
              <a:rPr lang="ru-RU" sz="4100" dirty="0"/>
              <a:t/>
            </a:r>
            <a:br>
              <a:rPr lang="ru-RU" sz="4100" dirty="0"/>
            </a:br>
            <a:r>
              <a:rPr lang="ru-RU" sz="4100" dirty="0"/>
              <a:t/>
            </a:r>
            <a:br>
              <a:rPr lang="ru-RU" sz="4100" dirty="0"/>
            </a:br>
            <a:r>
              <a:rPr lang="ru-RU" sz="4100" dirty="0"/>
              <a:t/>
            </a:r>
            <a:br>
              <a:rPr lang="ru-RU" sz="4100" dirty="0"/>
            </a:br>
            <a:r>
              <a:rPr lang="ru-RU" sz="4100" dirty="0"/>
              <a:t/>
            </a:r>
            <a:br>
              <a:rPr lang="ru-RU" sz="4100" dirty="0"/>
            </a:br>
            <a:r>
              <a:rPr lang="ru-RU" sz="4100" dirty="0"/>
              <a:t/>
            </a:r>
            <a:br>
              <a:rPr lang="ru-RU" sz="4100" dirty="0"/>
            </a:br>
            <a:r>
              <a:rPr lang="ru-RU" sz="4100" dirty="0"/>
              <a:t/>
            </a:r>
            <a:br>
              <a:rPr lang="ru-RU" sz="4100" dirty="0"/>
            </a:br>
            <a:r>
              <a:rPr lang="ru-RU" sz="4100" dirty="0"/>
              <a:t/>
            </a:r>
            <a:br>
              <a:rPr lang="ru-RU" sz="4100" dirty="0"/>
            </a:br>
            <a:r>
              <a:rPr lang="ru-RU" sz="4100" dirty="0"/>
              <a:t/>
            </a:r>
            <a:br>
              <a:rPr lang="ru-RU" sz="4100" dirty="0"/>
            </a:br>
            <a:r>
              <a:rPr lang="ru-RU" sz="4100" dirty="0"/>
              <a:t/>
            </a:r>
            <a:br>
              <a:rPr lang="ru-RU" sz="4100" dirty="0"/>
            </a:br>
            <a:r>
              <a:rPr lang="ru-RU" sz="4100" dirty="0"/>
              <a:t/>
            </a:r>
            <a:br>
              <a:rPr lang="ru-RU" sz="4100" dirty="0"/>
            </a:br>
            <a:r>
              <a:rPr lang="ru-RU" sz="4100" dirty="0"/>
              <a:t/>
            </a:r>
            <a:br>
              <a:rPr lang="ru-RU" sz="4100" dirty="0"/>
            </a:br>
            <a:r>
              <a:rPr lang="ru-RU" sz="4100" dirty="0"/>
              <a:t/>
            </a:r>
            <a:br>
              <a:rPr lang="ru-RU" sz="4100" dirty="0"/>
            </a:br>
            <a:r>
              <a:rPr lang="ru-RU" sz="4100" dirty="0"/>
              <a:t/>
            </a:r>
            <a:br>
              <a:rPr lang="ru-RU" sz="4100" dirty="0"/>
            </a:br>
            <a:r>
              <a:rPr lang="ru-RU" sz="4100" dirty="0"/>
              <a:t/>
            </a:r>
            <a:br>
              <a:rPr lang="ru-RU" sz="4100" dirty="0"/>
            </a:br>
            <a:r>
              <a:rPr lang="ru-RU" sz="4100" dirty="0"/>
              <a:t/>
            </a:r>
            <a:br>
              <a:rPr lang="ru-RU" sz="4100" dirty="0"/>
            </a:br>
            <a:r>
              <a:rPr lang="ru-RU" sz="4100" dirty="0">
                <a:solidFill>
                  <a:srgbClr val="FF0066"/>
                </a:solidFill>
              </a:rPr>
              <a:t/>
            </a:r>
            <a:br>
              <a:rPr lang="ru-RU" sz="4100" dirty="0">
                <a:solidFill>
                  <a:srgbClr val="FF0066"/>
                </a:solidFill>
              </a:rPr>
            </a:br>
            <a:r>
              <a:rPr lang="ru-RU" sz="4100" dirty="0">
                <a:solidFill>
                  <a:srgbClr val="FF0066"/>
                </a:solidFill>
              </a:rPr>
              <a:t/>
            </a:r>
            <a:br>
              <a:rPr lang="ru-RU" sz="4100" dirty="0">
                <a:solidFill>
                  <a:srgbClr val="FF0066"/>
                </a:solidFill>
              </a:rPr>
            </a:br>
            <a:endParaRPr lang="ru-RU" sz="1800" dirty="0">
              <a:solidFill>
                <a:srgbClr val="0000FF"/>
              </a:solidFill>
            </a:endParaRPr>
          </a:p>
        </p:txBody>
      </p:sp>
      <p:pic>
        <p:nvPicPr>
          <p:cNvPr id="123908" name="Picture 4" descr="74160618_po90tigri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7263" y="395861"/>
            <a:ext cx="9250520" cy="6390849"/>
          </a:xfrm>
          <a:prstGeom prst="rect">
            <a:avLst/>
          </a:prstGeom>
          <a:noFill/>
          <a:ln w="15875">
            <a:solidFill>
              <a:srgbClr val="66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1099" y="302520"/>
            <a:ext cx="9559767" cy="951418"/>
          </a:xfrm>
        </p:spPr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31099" y="5601671"/>
            <a:ext cx="9559767" cy="158907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endParaRPr lang="ru-RU" sz="3000" dirty="0">
              <a:solidFill>
                <a:srgbClr val="6600FF"/>
              </a:solidFill>
            </a:endParaRPr>
          </a:p>
        </p:txBody>
      </p:sp>
      <p:pic>
        <p:nvPicPr>
          <p:cNvPr id="144388" name="Picture 4" descr="http://i029.radikal.ru/0805/db/cb1a7ee6cd8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r:link="rId3" cstate="email"/>
          <a:srcRect/>
          <a:stretch>
            <a:fillRect/>
          </a:stretch>
        </p:blipFill>
        <p:spPr>
          <a:xfrm>
            <a:off x="1" y="0"/>
            <a:ext cx="5155548" cy="3721761"/>
          </a:xfrm>
          <a:noFill/>
          <a:ln w="15875">
            <a:solidFill>
              <a:srgbClr val="800080"/>
            </a:solidFill>
          </a:ln>
        </p:spPr>
      </p:pic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5" descr="24547311_1210279442_A_Kitaev_vozvraschenie_s_Pobedoy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022949" y="3546351"/>
            <a:ext cx="5599014" cy="3978399"/>
          </a:xfrm>
          <a:prstGeom prst="rect">
            <a:avLst/>
          </a:prstGeom>
          <a:noFill/>
          <a:ln w="15875">
            <a:solidFill>
              <a:srgbClr val="800080"/>
            </a:solidFill>
          </a:ln>
        </p:spPr>
      </p:pic>
      <p:pic>
        <p:nvPicPr>
          <p:cNvPr id="3074" name="Picture 2" descr="&amp;Scy;&amp;iecy;&amp;gcy;&amp;ocy;&amp;dcy;&amp;ncy;&amp;yacy; - 67-&amp;yacy; &amp;gcy;&amp;ocy;&amp;dcy;&amp;ocy;&amp;vcy;&amp;shchcy;&amp;icy;&amp;ncy;&amp;acy; &amp;pcy;&amp;ocy;&amp;bcy;&amp;iecy;&amp;dcy;&amp;ycy; &amp;Scy;&amp;Scy;&amp;Scy;&amp;Rcy; &amp;vcy; &amp;Vcy;&amp;iecy;&amp;lcy;&amp;icy;&amp;kcy;&amp;ocy;&amp;jcy; &amp;Ocy;&amp;tcy;&amp;iecy;&amp;chcy;&amp;iecy;&amp;scy;&amp;tcy;&amp;vcy;&amp;iecy;&amp;ncy;&amp;ncy;&amp;ocy;&amp;jcy; &amp;Vcy;&amp;ocy;&amp;jcy;&amp;ncy;&amp;iecy; &quot; &amp;Ucy;&amp;kcy;&amp;rcy;&amp;acy;&amp;icy;&amp;ncy;&amp;acy; &quot; &amp;Vcy;&amp;icy;&amp;dcy;&amp;iecy;&amp;ocy; &quot; &amp;Kcy;&amp;ocy;&amp;rcy;&amp;rcy;&amp;iecy;&amp;scy;&amp;pcy;&amp;ocy;&amp;ncy;&amp;dcy;&amp;iecy;&amp;ncy;&amp;t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44449"/>
            <a:ext cx="4950941" cy="3980301"/>
          </a:xfrm>
          <a:prstGeom prst="rect">
            <a:avLst/>
          </a:prstGeom>
          <a:noFill/>
        </p:spPr>
      </p:pic>
      <p:pic>
        <p:nvPicPr>
          <p:cNvPr id="3076" name="Picture 4" descr="&amp;Scy;&amp;kcy;&amp;acy;&amp;chcy;&amp;acy;&amp;tcy;&amp;softcy; &amp;Dcy;&amp;iecy;&amp;ncy;&amp;softcy; &amp;pcy;&amp;ocy;&amp;bcy;&amp;iecy;&amp;dcy;&amp;ycy; &amp;scy;&amp;acy;&amp;lcy;&amp;yucy;&amp;tcy; &amp;kcy;&amp;acy;&amp;rcy;&amp;tcy;&amp;icy;&amp;ncy;&amp;kcy;&amp;icy; 720x559 p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4957" y="0"/>
            <a:ext cx="5527006" cy="3672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1099" y="302520"/>
            <a:ext cx="9559767" cy="1118984"/>
          </a:xfrm>
        </p:spPr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62815" y="1755513"/>
            <a:ext cx="3805083" cy="4966267"/>
          </a:xfrm>
        </p:spPr>
        <p:txBody>
          <a:bodyPr/>
          <a:lstStyle/>
          <a:p>
            <a:pPr algn="ctr">
              <a:lnSpc>
                <a:spcPct val="90000"/>
              </a:lnSpc>
            </a:pPr>
            <a:endParaRPr lang="ru-RU" sz="3400" dirty="0">
              <a:solidFill>
                <a:srgbClr val="6600FF"/>
              </a:solidFill>
            </a:endParaRPr>
          </a:p>
        </p:txBody>
      </p:sp>
      <p:pic>
        <p:nvPicPr>
          <p:cNvPr id="145412" name="Picture 4" descr="auto_00-1453cf2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70421" y="377999"/>
            <a:ext cx="5062129" cy="3402335"/>
          </a:xfrm>
          <a:noFill/>
          <a:ln w="15875">
            <a:solidFill>
              <a:srgbClr val="800080"/>
            </a:solidFill>
          </a:ln>
        </p:spPr>
      </p:pic>
      <p:pic>
        <p:nvPicPr>
          <p:cNvPr id="6" name="Picture 2" descr="&amp;Pcy;&amp;ocy;&amp;lcy;&amp;icy;&amp;tscy;&amp;iecy;&amp;jcy;&amp;scy;&amp;kcy;&amp;icy;&amp;iecy; &amp;pcy;&amp;ocy;&amp;zcy;&amp;dcy;&amp;rcy;&amp;acy;&amp;vcy;&amp;icy;&amp;lcy;&amp;icy; &amp;vcy;&amp;iecy;&amp;tcy;&amp;iecy;&amp;rcy;&amp;acy;&amp;ncy;&amp;ocy;&amp;vcy; &amp;Vcy;&amp;iecy;&amp;lcy;&amp;icy;&amp;kcy;&amp;ocy;&amp;jcy; &amp;Ocy;&amp;tcy;&amp;iecy;&amp;chcy;&amp;iecy;&amp;scy;&amp;tcy;&amp;vcy;&amp;iecy;&amp;ncy;&amp;ncy;&amp;ocy;&amp;jcy; &amp;vcy;&amp;ocy;&amp;jcy;&amp;ncy;&amp;ycy; &amp;Ncy;&amp;ocy;&amp;vcy;&amp;ocy;&amp;rcy;&amp;ocy;&amp;scy;&amp;scy;&amp;icy;&amp;jcy;&amp;scy;&amp;kcy;&amp;icy;&amp;jcy; &amp;fcy;&amp;ocy;&amp;rcy;&amp;ucy;&amp;m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27005" y="377999"/>
            <a:ext cx="4904395" cy="3474343"/>
          </a:xfrm>
          <a:prstGeom prst="rect">
            <a:avLst/>
          </a:prstGeom>
          <a:noFill/>
        </p:spPr>
      </p:pic>
      <p:pic>
        <p:nvPicPr>
          <p:cNvPr id="2051" name="Picture 3" descr="&amp;Vcy;&amp;iecy;&amp;lcy;&amp;icy;&amp;kcy;&amp;acy;&amp;yacy; &amp;pcy;&amp;ocy;&amp;bcy;&amp;iecy;&amp;dcy;&amp;acy; &amp;vcy; &amp;pcy;&amp;rcy;&amp;iecy;&amp;dcy;&amp;scy;&amp;tcy;&amp;acy;&amp;vcy;&amp;lcy;&amp;iecy;&amp;ncy;&amp;icy;&amp;icy; &amp;ncy;&amp;acy;&amp;shcy;&amp;iecy;&amp;gcy;&amp;ocy; &amp;pcy;&amp;ocy;&amp;kcy;&amp;ocy;&amp;lcy;&amp;iecy;&amp;ncy;&amp;icy;&amp;ya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0422" y="3880878"/>
            <a:ext cx="5040560" cy="3643872"/>
          </a:xfrm>
          <a:prstGeom prst="rect">
            <a:avLst/>
          </a:prstGeom>
          <a:noFill/>
        </p:spPr>
      </p:pic>
      <p:pic>
        <p:nvPicPr>
          <p:cNvPr id="2053" name="Picture 5" descr="05 &amp;mcy;&amp;acy;&amp;yacy; 2012 - &amp;ncy;&amp;ocy;&amp;vcy;&amp;ocy;&amp;scy;&amp;tcy;&amp;icy; &amp;Vcy;&amp;lcy;&amp;acy;&amp;dcy;&amp;icy;&amp;vcy;&amp;ocy;&amp;scy;&amp;tcy;&amp;ocy;&amp;kcy;&amp;acy; &amp;ncy;&amp;acy; IPRIM.RU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27005" y="3978398"/>
            <a:ext cx="4824536" cy="3546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58453" y="377999"/>
            <a:ext cx="9559767" cy="1251689"/>
          </a:xfrm>
        </p:spPr>
        <p:txBody>
          <a:bodyPr/>
          <a:lstStyle/>
          <a:p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52994" y="1508100"/>
            <a:ext cx="5561965" cy="4971890"/>
          </a:xfrm>
        </p:spPr>
        <p:txBody>
          <a:bodyPr/>
          <a:lstStyle/>
          <a:p>
            <a:pPr algn="ctr"/>
            <a:endParaRPr lang="ru-RU" sz="3000" dirty="0">
              <a:solidFill>
                <a:srgbClr val="660066"/>
              </a:solidFill>
            </a:endParaRPr>
          </a:p>
        </p:txBody>
      </p:sp>
      <p:pic>
        <p:nvPicPr>
          <p:cNvPr id="129030" name="Picture 6" descr="http://taxist.by/forum/uploads/monthly_11_2011/post-1155-1320913952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453" y="377999"/>
            <a:ext cx="4824536" cy="6816122"/>
          </a:xfrm>
          <a:prstGeom prst="rect">
            <a:avLst/>
          </a:prstGeom>
          <a:noFill/>
        </p:spPr>
      </p:pic>
      <p:pic>
        <p:nvPicPr>
          <p:cNvPr id="7" name="Содержимое 5" descr="otstoim-volgu-matushku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238973" y="377999"/>
            <a:ext cx="5171469" cy="6877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1099" y="303644"/>
            <a:ext cx="9559767" cy="6533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3340" y="5191189"/>
            <a:ext cx="9559767" cy="2060281"/>
          </a:xfrm>
        </p:spPr>
        <p:txBody>
          <a:bodyPr/>
          <a:lstStyle/>
          <a:p>
            <a:pPr algn="ctr"/>
            <a:endParaRPr lang="ru-RU" sz="3000" b="1" dirty="0">
              <a:solidFill>
                <a:srgbClr val="660066"/>
              </a:solidFill>
            </a:endParaRPr>
          </a:p>
        </p:txBody>
      </p:sp>
      <p:pic>
        <p:nvPicPr>
          <p:cNvPr id="71686" name="Picture 6" descr="tmpf5e0P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42429" y="161975"/>
            <a:ext cx="10081120" cy="3561676"/>
          </a:xfrm>
          <a:noFill/>
          <a:ln w="15875">
            <a:solidFill>
              <a:srgbClr val="660066"/>
            </a:solidFill>
          </a:ln>
        </p:spPr>
      </p:pic>
      <p:pic>
        <p:nvPicPr>
          <p:cNvPr id="71687" name="Picture 7" descr="http://school28.edu-kolomna.ru/local/images/school28/s6300147_jpg_1297149149.jpg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342429" y="3252365"/>
            <a:ext cx="10081120" cy="4272385"/>
          </a:xfrm>
          <a:prstGeom prst="rect">
            <a:avLst/>
          </a:prstGeom>
          <a:noFill/>
          <a:ln w="15875">
            <a:solidFill>
              <a:srgbClr val="66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Ucy;&amp;tcy;&amp;ocy;&amp;mcy;&amp;lcy;&amp;iecy;&amp;ncy;&amp;ncy;&amp;ycy;&amp;iecy; &amp;scy;&amp;ocy;&amp;lcy;&amp;ncy;&amp;tscy;&amp;iecy;&amp;mcy; 2 - &amp;Gcy;&amp;ocy;&amp;rcy;&amp;ocy;&amp;dcy;.&amp;tcy;&amp;ocy;&amp;mcy;&amp;scy;&amp;kcy;.&amp;rcy;&amp;u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10621963" cy="752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15412" y="206928"/>
            <a:ext cx="9559767" cy="1208954"/>
          </a:xfrm>
        </p:spPr>
        <p:txBody>
          <a:bodyPr/>
          <a:lstStyle/>
          <a:p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2"/>
          </p:nvPr>
        </p:nvSpPr>
        <p:spPr>
          <a:xfrm flipV="1">
            <a:off x="515412" y="1242095"/>
            <a:ext cx="9559767" cy="210898"/>
          </a:xfrm>
        </p:spPr>
        <p:txBody>
          <a:bodyPr/>
          <a:lstStyle/>
          <a:p>
            <a:pPr algn="ctr"/>
            <a:endParaRPr lang="ru-RU" sz="3000" dirty="0">
              <a:solidFill>
                <a:srgbClr val="660066"/>
              </a:solidFill>
            </a:endParaRPr>
          </a:p>
        </p:txBody>
      </p:sp>
      <p:pic>
        <p:nvPicPr>
          <p:cNvPr id="72727" name="Picture 23" descr="http://xn--80acgga2aurlbcpcr1i.xn--p1ai/uploads/posts/2013-01/1358665112_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r:link="rId3" cstate="email"/>
          <a:srcRect/>
          <a:stretch>
            <a:fillRect/>
          </a:stretch>
        </p:blipFill>
        <p:spPr>
          <a:xfrm>
            <a:off x="198413" y="233982"/>
            <a:ext cx="10153128" cy="7002365"/>
          </a:xfrm>
          <a:noFill/>
          <a:ln w="15875">
            <a:solidFill>
              <a:srgbClr val="660066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-521667" y="233983"/>
            <a:ext cx="9559767" cy="653397"/>
          </a:xfrm>
        </p:spPr>
        <p:txBody>
          <a:bodyPr/>
          <a:lstStyle/>
          <a:p>
            <a:endParaRPr lang="ru-RU" sz="4400" b="1" dirty="0">
              <a:solidFill>
                <a:srgbClr val="FF0066"/>
              </a:solidFill>
            </a:endParaRP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420788" y="1059381"/>
            <a:ext cx="5201176" cy="4969641"/>
          </a:xfrm>
        </p:spPr>
        <p:txBody>
          <a:bodyPr/>
          <a:lstStyle/>
          <a:p>
            <a:pPr algn="ctr">
              <a:lnSpc>
                <a:spcPct val="90000"/>
              </a:lnSpc>
            </a:pPr>
            <a:endParaRPr lang="ru-RU" sz="3200" dirty="0">
              <a:solidFill>
                <a:srgbClr val="660066"/>
              </a:solidFill>
            </a:endParaRPr>
          </a:p>
        </p:txBody>
      </p:sp>
      <p:pic>
        <p:nvPicPr>
          <p:cNvPr id="73735" name="Picture 7" descr="744905073_vDUsc-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42429" y="3330327"/>
            <a:ext cx="4662458" cy="4013461"/>
          </a:xfrm>
          <a:noFill/>
          <a:ln w="15875">
            <a:solidFill>
              <a:srgbClr val="660066"/>
            </a:solidFill>
          </a:ln>
        </p:spPr>
      </p:pic>
      <p:pic>
        <p:nvPicPr>
          <p:cNvPr id="73736" name="Picture 8" descr="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66965" y="3258319"/>
            <a:ext cx="4861752" cy="4104456"/>
          </a:xfrm>
          <a:prstGeom prst="rect">
            <a:avLst/>
          </a:prstGeom>
          <a:noFill/>
          <a:ln w="15875">
            <a:solidFill>
              <a:srgbClr val="660066"/>
            </a:solidFill>
            <a:miter lim="800000"/>
            <a:headEnd/>
            <a:tailEnd/>
          </a:ln>
        </p:spPr>
      </p:pic>
      <p:pic>
        <p:nvPicPr>
          <p:cNvPr id="73737" name="Picture 9" descr="http://images.webpark.ru/uploads54/100112/Leningrad_34.jpg"/>
          <p:cNvPicPr>
            <a:picLocks noChangeAspect="1" noChangeArrowheads="1"/>
          </p:cNvPicPr>
          <p:nvPr/>
        </p:nvPicPr>
        <p:blipFill>
          <a:blip r:embed="rId4" r:link="rId5" cstate="email"/>
          <a:srcRect/>
          <a:stretch>
            <a:fillRect/>
          </a:stretch>
        </p:blipFill>
        <p:spPr bwMode="auto">
          <a:xfrm>
            <a:off x="342429" y="161975"/>
            <a:ext cx="9721080" cy="3312367"/>
          </a:xfrm>
          <a:prstGeom prst="rect">
            <a:avLst/>
          </a:prstGeom>
          <a:noFill/>
          <a:ln w="15875">
            <a:solidFill>
              <a:srgbClr val="66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1099" y="303644"/>
            <a:ext cx="9559767" cy="960415"/>
          </a:xfrm>
        </p:spPr>
        <p:txBody>
          <a:bodyPr/>
          <a:lstStyle/>
          <a:p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340" y="1059381"/>
            <a:ext cx="9559767" cy="2430277"/>
          </a:xfrm>
        </p:spPr>
        <p:txBody>
          <a:bodyPr/>
          <a:lstStyle/>
          <a:p>
            <a:pPr algn="ctr"/>
            <a:endParaRPr lang="ru-RU" sz="3200" dirty="0">
              <a:solidFill>
                <a:srgbClr val="660066"/>
              </a:solidFill>
            </a:endParaRPr>
          </a:p>
        </p:txBody>
      </p:sp>
      <p:pic>
        <p:nvPicPr>
          <p:cNvPr id="75785" name="Picture 9" descr="А. Дейнека «Окраины Москвы. Ноябрь 1941 года»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486445" y="233984"/>
            <a:ext cx="9721079" cy="7100708"/>
          </a:xfrm>
          <a:prstGeom prst="rect">
            <a:avLst/>
          </a:prstGeom>
          <a:noFill/>
          <a:ln w="15875">
            <a:solidFill>
              <a:srgbClr val="66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1099" y="302520"/>
            <a:ext cx="9559767" cy="1035763"/>
          </a:xfrm>
        </p:spPr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сталинградская-битва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42429" y="148319"/>
            <a:ext cx="10081120" cy="7148773"/>
          </a:xfrm>
        </p:spPr>
      </p:pic>
      <p:sp>
        <p:nvSpPr>
          <p:cNvPr id="142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08750" y="1421504"/>
            <a:ext cx="4336182" cy="5300276"/>
          </a:xfrm>
        </p:spPr>
        <p:txBody>
          <a:bodyPr/>
          <a:lstStyle/>
          <a:p>
            <a:pPr algn="ctr">
              <a:lnSpc>
                <a:spcPct val="90000"/>
              </a:lnSpc>
            </a:pPr>
            <a:endParaRPr lang="ru-RU" sz="3400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1099" y="302520"/>
            <a:ext cx="9559767" cy="951418"/>
          </a:xfrm>
        </p:spPr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671" y="1589071"/>
            <a:ext cx="4690246" cy="4965142"/>
          </a:xfrm>
        </p:spPr>
        <p:txBody>
          <a:bodyPr/>
          <a:lstStyle/>
          <a:p>
            <a:pPr algn="ctr"/>
            <a:endParaRPr lang="ru-RU" sz="4800" dirty="0">
              <a:solidFill>
                <a:srgbClr val="6600FF"/>
              </a:solidFill>
            </a:endParaRPr>
          </a:p>
        </p:txBody>
      </p:sp>
      <p:pic>
        <p:nvPicPr>
          <p:cNvPr id="143366" name="Picture 6" descr="&amp;Fcy;&amp;iecy;&amp;vcy;&amp;rcy;&amp;acy;&amp;lcy;&amp;softcy; 2013 - &amp;Tcy;&amp;acy;&amp;jcy;&amp;ncy;&amp;ycy; &amp;icy; &amp;Zcy;&amp;acy;&amp;gcy;&amp;acy;&amp;dcy;&amp;kcy;&amp;icy; &amp;icy;&amp;scy;&amp;tcy;&amp;ocy;&amp;rcy;&amp;icy;&amp;icy; Page 3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3305" y="265923"/>
            <a:ext cx="10016228" cy="6952836"/>
          </a:xfrm>
          <a:prstGeom prst="rect">
            <a:avLst/>
          </a:prstGeom>
          <a:noFill/>
        </p:spPr>
      </p:pic>
      <p:sp>
        <p:nvSpPr>
          <p:cNvPr id="8" name="Клип 7"/>
          <p:cNvSpPr>
            <a:spLocks noGrp="1"/>
          </p:cNvSpPr>
          <p:nvPr>
            <p:ph type="clipArt" sz="half" idx="2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tain Call">
  <a:themeElements>
    <a:clrScheme name="Curtain Call 4">
      <a:dk1>
        <a:srgbClr val="334D3F"/>
      </a:dk1>
      <a:lt1>
        <a:srgbClr val="FFFFFF"/>
      </a:lt1>
      <a:dk2>
        <a:srgbClr val="008000"/>
      </a:dk2>
      <a:lt2>
        <a:srgbClr val="D3F1DB"/>
      </a:lt2>
      <a:accent1>
        <a:srgbClr val="4A6D84"/>
      </a:accent1>
      <a:accent2>
        <a:srgbClr val="213329"/>
      </a:accent2>
      <a:accent3>
        <a:srgbClr val="AAC0AA"/>
      </a:accent3>
      <a:accent4>
        <a:srgbClr val="DADADA"/>
      </a:accent4>
      <a:accent5>
        <a:srgbClr val="B1BAC2"/>
      </a:accent5>
      <a:accent6>
        <a:srgbClr val="1D2D24"/>
      </a:accent6>
      <a:hlink>
        <a:srgbClr val="F0B100"/>
      </a:hlink>
      <a:folHlink>
        <a:srgbClr val="C37103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890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890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0</Words>
  <Application>Microsoft Office PowerPoint</Application>
  <PresentationFormat>Произвольный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Curtain Call</vt:lpstr>
      <vt:lpstr>      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Нападение Германии.  Начало войны</dc:title>
  <dc:creator>Customer</dc:creator>
  <cp:lastModifiedBy>admin</cp:lastModifiedBy>
  <cp:revision>23</cp:revision>
  <dcterms:created xsi:type="dcterms:W3CDTF">2006-12-31T23:34:36Z</dcterms:created>
  <dcterms:modified xsi:type="dcterms:W3CDTF">2015-05-04T08:23:39Z</dcterms:modified>
</cp:coreProperties>
</file>