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6" r:id="rId3"/>
    <p:sldId id="285" r:id="rId4"/>
    <p:sldId id="284" r:id="rId5"/>
    <p:sldId id="289" r:id="rId6"/>
    <p:sldId id="298" r:id="rId7"/>
    <p:sldId id="299" r:id="rId8"/>
    <p:sldId id="314" r:id="rId9"/>
    <p:sldId id="313" r:id="rId10"/>
    <p:sldId id="290" r:id="rId11"/>
    <p:sldId id="274" r:id="rId12"/>
    <p:sldId id="312" r:id="rId13"/>
    <p:sldId id="27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FFFF"/>
    <a:srgbClr val="FF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65" d="100"/>
          <a:sy n="65" d="100"/>
        </p:scale>
        <p:origin x="-154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5E99B38-B051-4B91-9938-1CFF63F30AD5}" type="datetimeFigureOut">
              <a:rPr lang="ru-RU"/>
              <a:pPr>
                <a:defRPr/>
              </a:pPr>
              <a:t>17.02.2013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4940190-52B2-4BC9-ABF4-04D8BE590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raMa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49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49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FloraSlai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1124744"/>
            <a:ext cx="7772400" cy="3888432"/>
          </a:xfrm>
          <a:noFill/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B050"/>
                </a:solidFill>
              </a:rPr>
              <a:t>Сложение и вычитание дробей с разными знаменателями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/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урок математики в 6 классе</a:t>
            </a:r>
            <a:r>
              <a:rPr lang="ru-RU" dirty="0">
                <a:solidFill>
                  <a:srgbClr val="00B050"/>
                </a:solidFill>
              </a:rPr>
              <a:t/>
            </a:r>
            <a:br>
              <a:rPr lang="ru-RU" dirty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941888"/>
            <a:ext cx="6400800" cy="739775"/>
          </a:xfrm>
        </p:spPr>
        <p:txBody>
          <a:bodyPr/>
          <a:lstStyle/>
          <a:p>
            <a:pPr algn="r" eaLnBrk="1" hangingPunct="1"/>
            <a:endParaRPr lang="ru-RU" sz="2800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9" name="Picture 33" descr="G:\еда\13_1_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563888" y="2636912"/>
            <a:ext cx="5080000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70C0"/>
                </a:solidFill>
              </a:rPr>
              <a:t>Ответ: ПИТАНИЕ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mtClean="0"/>
              <a:t>«5» - верно выполнены 7 заданий;</a:t>
            </a:r>
          </a:p>
          <a:p>
            <a:pPr marL="0" indent="0" eaLnBrk="1" hangingPunct="1">
              <a:buFontTx/>
              <a:buNone/>
            </a:pPr>
            <a:r>
              <a:rPr lang="ru-RU" smtClean="0"/>
              <a:t>«4» - верно выполнены 5-6 заданий;</a:t>
            </a:r>
          </a:p>
          <a:p>
            <a:pPr marL="0" indent="0" eaLnBrk="1" hangingPunct="1">
              <a:buFontTx/>
              <a:buNone/>
            </a:pPr>
            <a:r>
              <a:rPr lang="ru-RU" smtClean="0"/>
              <a:t>«3» - верно выполнены </a:t>
            </a:r>
          </a:p>
          <a:p>
            <a:pPr marL="0" indent="0" eaLnBrk="1" hangingPunct="1">
              <a:buFontTx/>
              <a:buNone/>
            </a:pPr>
            <a:r>
              <a:rPr lang="ru-RU" smtClean="0"/>
              <a:t>3-4 задания;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B050"/>
                </a:solidFill>
              </a:rPr>
              <a:t>Домашнее задание: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smtClean="0">
                <a:solidFill>
                  <a:srgbClr val="00B0F0"/>
                </a:solidFill>
              </a:rPr>
              <a:t>№ 416; № 419.</a:t>
            </a:r>
          </a:p>
          <a:p>
            <a:pPr algn="ctr" eaLnBrk="1" hangingPunct="1">
              <a:buFontTx/>
              <a:buNone/>
            </a:pPr>
            <a:r>
              <a:rPr lang="ru-RU" sz="4000" smtClean="0">
                <a:solidFill>
                  <a:srgbClr val="00B0F0"/>
                </a:solidFill>
              </a:rPr>
              <a:t> Придумать рецепты</a:t>
            </a:r>
          </a:p>
          <a:p>
            <a:pPr algn="ctr" eaLnBrk="1" hangingPunct="1">
              <a:buFontTx/>
              <a:buNone/>
            </a:pPr>
            <a:r>
              <a:rPr lang="ru-RU" sz="4000" smtClean="0">
                <a:solidFill>
                  <a:srgbClr val="00B0F0"/>
                </a:solidFill>
              </a:rPr>
              <a:t>здоровья</a:t>
            </a:r>
          </a:p>
          <a:p>
            <a:pPr eaLnBrk="1" hangingPunct="1"/>
            <a:endParaRPr lang="ru-RU" sz="7200" smtClean="0"/>
          </a:p>
        </p:txBody>
      </p:sp>
      <p:pic>
        <p:nvPicPr>
          <p:cNvPr id="14340" name="Рисунок 5" descr="i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4403725"/>
            <a:ext cx="25209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B050"/>
                </a:solidFill>
              </a:rPr>
              <a:t>Самооценка деятельности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476375" y="1557338"/>
          <a:ext cx="6077585" cy="3992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3865"/>
                <a:gridCol w="2513965"/>
                <a:gridCol w="519430"/>
                <a:gridCol w="520065"/>
                <a:gridCol w="520065"/>
                <a:gridCol w="520065"/>
                <a:gridCol w="520065"/>
                <a:gridCol w="520065"/>
              </a:tblGrid>
              <a:tr h="792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Ф.И.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 всегда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п/п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Утверждение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начале урока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конце урока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начале урока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конце урока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начале урока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конце урока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993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Умею сокращать дробь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9933"/>
                    </a:solidFill>
                  </a:tcPr>
                </a:tc>
              </a:tr>
              <a:tr h="4663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Умею выделять целую часть  у неправильной дроби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993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Умею находить общий знаменатель для дробей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993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Умею находить дополнительный множитель для дроби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993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Умею складывать (вычитать) дроби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33993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8625" y="1341438"/>
            <a:ext cx="7772400" cy="388778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6000" dirty="0" smtClean="0">
                <a:solidFill>
                  <a:srgbClr val="92D050"/>
                </a:solidFill>
              </a:rPr>
              <a:t>Спасибо за урок!</a:t>
            </a:r>
            <a:br>
              <a:rPr lang="ru-RU" sz="6000" dirty="0" smtClean="0">
                <a:solidFill>
                  <a:srgbClr val="92D050"/>
                </a:solidFill>
              </a:rPr>
            </a:br>
            <a:r>
              <a:rPr lang="ru-RU" sz="6000" dirty="0" smtClean="0">
                <a:solidFill>
                  <a:srgbClr val="92D050"/>
                </a:solidFill>
              </a:rPr>
              <a:t>Желаю Вам крепкого здоровья!</a:t>
            </a:r>
            <a:endParaRPr lang="ru-RU" sz="60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B050"/>
                </a:solidFill>
              </a:rPr>
              <a:t>Самооценка деятельности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979613" y="1773238"/>
          <a:ext cx="6077585" cy="39467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3865"/>
                <a:gridCol w="2513965"/>
                <a:gridCol w="519430"/>
                <a:gridCol w="520065"/>
                <a:gridCol w="520065"/>
                <a:gridCol w="520065"/>
                <a:gridCol w="520065"/>
                <a:gridCol w="520065"/>
              </a:tblGrid>
              <a:tr h="792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Ф.И.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 всегда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п/п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Утверждение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начале урока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конце урока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начале урока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конце урока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начале урока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конце урока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Умею сокращать дробь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Умею выделять целую часть  у неправильной дроби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Умею находить общий знаменатель для дробей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Умею находить дополнительный множитель для дроби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Умею складывать (вычитать) дроби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70C0"/>
                </a:solidFill>
              </a:rPr>
              <a:t>Назовите дроби в порядке возрастания:</a:t>
            </a: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772816"/>
            <a:ext cx="8229600" cy="4751809"/>
          </a:xfrm>
          <a:blipFill rotWithShape="1">
            <a:blip r:embed="rId2" cstate="print"/>
            <a:stretch>
              <a:fillRect t="-642" b="-1284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4149725"/>
            <a:ext cx="8351838" cy="23034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850" y="1916113"/>
            <a:ext cx="8351838" cy="2089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70C0"/>
                </a:solidFill>
              </a:rPr>
              <a:t>Назовите дроби в порядке убывания</a:t>
            </a: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628800"/>
            <a:ext cx="8229600" cy="4895825"/>
          </a:xfrm>
          <a:blipFill rotWithShape="1">
            <a:blip r:embed="rId2" cstate="print"/>
            <a:stretch>
              <a:fillRect t="-872" r="-8222" b="-2989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088" y="4149725"/>
            <a:ext cx="7489825" cy="2159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7088" y="1700213"/>
            <a:ext cx="7489825" cy="22336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70C0"/>
                </a:solidFill>
              </a:rPr>
              <a:t>Вычислите:</a:t>
            </a: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t="-620" b="-4957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70C0"/>
                </a:solidFill>
              </a:rPr>
              <a:t>Вычислите:</a:t>
            </a:r>
            <a:endParaRPr lang="ru-RU" smtClean="0"/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t="-620" b="-5204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70C0"/>
                </a:solidFill>
              </a:rPr>
              <a:t>Вычислите:</a:t>
            </a:r>
            <a:endParaRPr lang="ru-RU" smtClean="0"/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t="-620" b="-4957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396875" y="0"/>
            <a:ext cx="9793288" cy="7029450"/>
          </a:xfr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ora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Flora</Template>
  <TotalTime>1414</TotalTime>
  <Words>193</Words>
  <Application>Microsoft Office PowerPoint</Application>
  <PresentationFormat>Экран (4:3)</PresentationFormat>
  <Paragraphs>131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Flora</vt:lpstr>
      <vt:lpstr>Сложение и вычитание дробей с разными знаменателями  урок математики в 6 классе </vt:lpstr>
      <vt:lpstr>Самооценка деятельности</vt:lpstr>
      <vt:lpstr>Назовите дроби в порядке возрастания:</vt:lpstr>
      <vt:lpstr>Назовите дроби в порядке убывания</vt:lpstr>
      <vt:lpstr>Вычислите:</vt:lpstr>
      <vt:lpstr>Вычислите:</vt:lpstr>
      <vt:lpstr>Вычислите:</vt:lpstr>
      <vt:lpstr>Слайд 8</vt:lpstr>
      <vt:lpstr>Слайд 9</vt:lpstr>
      <vt:lpstr>Ответ: ПИТАНИЕ</vt:lpstr>
      <vt:lpstr>Домашнее задание:</vt:lpstr>
      <vt:lpstr>Самооценка деятельности</vt:lpstr>
      <vt:lpstr>Спасибо за урок! Желаю Вам крепкого здоровья!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задач на проценты.</dc:title>
  <dc:creator>User</dc:creator>
  <cp:lastModifiedBy>Internet</cp:lastModifiedBy>
  <cp:revision>113</cp:revision>
  <dcterms:created xsi:type="dcterms:W3CDTF">2009-10-29T17:10:26Z</dcterms:created>
  <dcterms:modified xsi:type="dcterms:W3CDTF">2013-02-17T08:22:55Z</dcterms:modified>
</cp:coreProperties>
</file>