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71" r:id="rId4"/>
    <p:sldId id="259" r:id="rId5"/>
    <p:sldId id="273" r:id="rId6"/>
    <p:sldId id="257" r:id="rId7"/>
    <p:sldId id="263" r:id="rId8"/>
    <p:sldId id="264" r:id="rId9"/>
    <p:sldId id="274" r:id="rId10"/>
    <p:sldId id="268" r:id="rId11"/>
    <p:sldId id="269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2776B-6E77-4A3D-92FC-66341073437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A22D-B945-4A24-B7B2-73A5F5E0E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2776B-6E77-4A3D-92FC-66341073437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A22D-B945-4A24-B7B2-73A5F5E0E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2776B-6E77-4A3D-92FC-66341073437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A22D-B945-4A24-B7B2-73A5F5E0E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2776B-6E77-4A3D-92FC-66341073437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A22D-B945-4A24-B7B2-73A5F5E0E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2776B-6E77-4A3D-92FC-66341073437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A22D-B945-4A24-B7B2-73A5F5E0E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2776B-6E77-4A3D-92FC-66341073437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A22D-B945-4A24-B7B2-73A5F5E0E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2776B-6E77-4A3D-92FC-66341073437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A22D-B945-4A24-B7B2-73A5F5E0E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2776B-6E77-4A3D-92FC-66341073437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A22D-B945-4A24-B7B2-73A5F5E0E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2776B-6E77-4A3D-92FC-66341073437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A22D-B945-4A24-B7B2-73A5F5E0E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2776B-6E77-4A3D-92FC-66341073437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A22D-B945-4A24-B7B2-73A5F5E0E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2776B-6E77-4A3D-92FC-66341073437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A22D-B945-4A24-B7B2-73A5F5E0EBDF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2776B-6E77-4A3D-92FC-66341073437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5A22D-B945-4A24-B7B2-73A5F5E0EBDF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9442" y="1196753"/>
            <a:ext cx="7117180" cy="3580628"/>
          </a:xfrm>
        </p:spPr>
        <p:txBody>
          <a:bodyPr/>
          <a:lstStyle/>
          <a:p>
            <a:r>
              <a:rPr lang="ru-RU" b="1" dirty="0" smtClean="0"/>
              <a:t>«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Вычитание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натуральных чисел»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Путешествие на Марс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Разработал: Учитель математики МБОУ «СОШ №31» Белоусова А.И.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07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/>
                <a:ea typeface="SimSun"/>
              </a:rPr>
              <a:t> </a:t>
            </a:r>
            <a:r>
              <a:rPr lang="ru-RU" sz="2400" dirty="0">
                <a:latin typeface="Times New Roman"/>
                <a:ea typeface="SimSun"/>
              </a:rPr>
              <a:t>п.7 стр41-42 №286№ 296 (</a:t>
            </a:r>
            <a:r>
              <a:rPr lang="ru-RU" sz="2400" dirty="0" err="1">
                <a:latin typeface="Times New Roman"/>
                <a:ea typeface="SimSun"/>
              </a:rPr>
              <a:t>а,в</a:t>
            </a:r>
            <a:r>
              <a:rPr lang="ru-RU" sz="2400" dirty="0">
                <a:latin typeface="Times New Roman"/>
                <a:ea typeface="SimSun"/>
              </a:rPr>
              <a:t>) </a:t>
            </a:r>
            <a:r>
              <a:rPr lang="ru-RU" sz="2400" dirty="0" err="1">
                <a:latin typeface="Times New Roman"/>
                <a:ea typeface="SimSun"/>
              </a:rPr>
              <a:t>стр</a:t>
            </a:r>
            <a:r>
              <a:rPr lang="ru-RU" sz="2400" dirty="0">
                <a:latin typeface="Times New Roman"/>
                <a:ea typeface="SimSun"/>
              </a:rPr>
              <a:t> 48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9287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Урок окончен</a:t>
            </a:r>
            <a:r>
              <a:rPr lang="ru-RU" sz="2400" dirty="0" smtClean="0"/>
              <a:t>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1045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Н.Я.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Виленкин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Математика 5 класс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http://ufogid.ru/photo/29-0-951</a:t>
            </a:r>
            <a:endParaRPr lang="ru-RU" dirty="0" smtClean="0"/>
          </a:p>
          <a:p>
            <a:pPr>
              <a:buFont typeface="+mj-lt"/>
              <a:buAutoNum type="arabicPeriod"/>
            </a:pPr>
            <a:r>
              <a:rPr lang="ru-RU" dirty="0" smtClean="0"/>
              <a:t>3.</a:t>
            </a:r>
            <a:r>
              <a:rPr lang="en-US" dirty="0" smtClean="0"/>
              <a:t>http</a:t>
            </a:r>
            <a:r>
              <a:rPr lang="en-US" dirty="0"/>
              <a:t>://www.netograd.ru/photo/foto_megamax.php?page&amp;uk=miq_1311056487</a:t>
            </a:r>
            <a:endParaRPr lang="ru-RU" dirty="0" smtClean="0"/>
          </a:p>
          <a:p>
            <a:pPr>
              <a:buAutoNum type="arabicPeriod"/>
            </a:pPr>
            <a:endParaRPr lang="ru-RU" dirty="0" smtClean="0"/>
          </a:p>
          <a:p>
            <a:pPr>
              <a:buAutoNum type="arabicPeriod"/>
            </a:pPr>
            <a:r>
              <a:rPr lang="en-US" dirty="0"/>
              <a:t>http://go.mail.ru/search?q=%D0%BF%D0%BB%D0%B0%D0%BD%D0%B5%D1%82%D0%B0+%D0%BC%D0%B0%D1%80%D1%81+%D0%BA%D0%B0%D1%80%D1%82%D0%B8%D0%BD%D0%BA%D0%B8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120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Цели: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2000" dirty="0"/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Отработать навыки сложения и вычитания натуральных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чисел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развивать познавательную деятельность учащихся;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формировать аккуратность, грамотность математической речи;</a:t>
            </a:r>
          </a:p>
        </p:txBody>
      </p:sp>
    </p:spTree>
    <p:extLst>
      <p:ext uri="{BB962C8B-B14F-4D97-AF65-F5344CB8AC3E}">
        <p14:creationId xmlns:p14="http://schemas.microsoft.com/office/powerpoint/2010/main" val="75449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Устный счет!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300+200 =                     </a:t>
            </a:r>
          </a:p>
          <a:p>
            <a:pPr marL="0" indent="0">
              <a:buNone/>
            </a:pPr>
            <a:r>
              <a:rPr lang="ru-RU" b="1" dirty="0"/>
              <a:t>450+150 = </a:t>
            </a:r>
          </a:p>
          <a:p>
            <a:pPr marL="0" indent="0">
              <a:buNone/>
            </a:pPr>
            <a:r>
              <a:rPr lang="ru-RU" b="1" dirty="0"/>
              <a:t> 340-140 =</a:t>
            </a:r>
          </a:p>
          <a:p>
            <a:pPr marL="0" indent="0">
              <a:buNone/>
            </a:pPr>
            <a:r>
              <a:rPr lang="ru-RU" b="1" dirty="0"/>
              <a:t>550 – 550 = </a:t>
            </a:r>
          </a:p>
          <a:p>
            <a:pPr marL="0" indent="0">
              <a:buNone/>
            </a:pPr>
            <a:r>
              <a:rPr lang="ru-RU" b="1" dirty="0"/>
              <a:t>850 – 450 =</a:t>
            </a:r>
          </a:p>
          <a:p>
            <a:pPr marL="0" indent="0">
              <a:buNone/>
            </a:pPr>
            <a:r>
              <a:rPr lang="ru-RU" b="1" dirty="0"/>
              <a:t>980 – 180 =</a:t>
            </a:r>
          </a:p>
          <a:p>
            <a:pPr marL="0" indent="0">
              <a:buNone/>
            </a:pPr>
            <a:r>
              <a:rPr lang="ru-RU" b="1" dirty="0"/>
              <a:t>300 + 400 =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860032" y="2132856"/>
            <a:ext cx="3471275" cy="365618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500          е</a:t>
            </a:r>
          </a:p>
          <a:p>
            <a:pPr marL="0" indent="0">
              <a:buNone/>
            </a:pPr>
            <a:r>
              <a:rPr lang="ru-RU" dirty="0" smtClean="0"/>
              <a:t>600          х</a:t>
            </a:r>
          </a:p>
          <a:p>
            <a:pPr marL="0" indent="0">
              <a:buNone/>
            </a:pPr>
            <a:r>
              <a:rPr lang="ru-RU" dirty="0" smtClean="0"/>
              <a:t>200          с</a:t>
            </a:r>
          </a:p>
          <a:p>
            <a:pPr marL="0" indent="0">
              <a:buNone/>
            </a:pPr>
            <a:r>
              <a:rPr lang="ru-RU" dirty="0" smtClean="0"/>
              <a:t>0              у</a:t>
            </a:r>
          </a:p>
          <a:p>
            <a:pPr marL="0" indent="0">
              <a:buNone/>
            </a:pPr>
            <a:r>
              <a:rPr lang="ru-RU" dirty="0" smtClean="0"/>
              <a:t>400          п</a:t>
            </a:r>
          </a:p>
          <a:p>
            <a:pPr marL="0" indent="0">
              <a:buNone/>
            </a:pPr>
            <a:r>
              <a:rPr lang="ru-RU" dirty="0" smtClean="0"/>
              <a:t>800          !</a:t>
            </a:r>
          </a:p>
          <a:p>
            <a:pPr marL="0" indent="0">
              <a:buNone/>
            </a:pPr>
            <a:r>
              <a:rPr lang="ru-RU" dirty="0" smtClean="0"/>
              <a:t>700          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4599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052050"/>
              </p:ext>
            </p:extLst>
          </p:nvPr>
        </p:nvGraphicFramePr>
        <p:xfrm>
          <a:off x="-3" y="260648"/>
          <a:ext cx="8676458" cy="62646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9494"/>
                <a:gridCol w="1239494"/>
                <a:gridCol w="1239494"/>
                <a:gridCol w="1239494"/>
                <a:gridCol w="1239494"/>
                <a:gridCol w="1239494"/>
                <a:gridCol w="1239494"/>
              </a:tblGrid>
              <a:tr h="4127269"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0</a:t>
                      </a:r>
                      <a:endParaRPr lang="ru-RU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200</a:t>
                      </a:r>
                      <a:endParaRPr lang="ru-RU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400</a:t>
                      </a:r>
                      <a:endParaRPr lang="ru-RU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500</a:t>
                      </a:r>
                      <a:endParaRPr lang="ru-RU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600</a:t>
                      </a:r>
                      <a:endParaRPr lang="ru-RU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700</a:t>
                      </a:r>
                      <a:endParaRPr lang="ru-RU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800</a:t>
                      </a:r>
                      <a:endParaRPr lang="ru-RU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</a:tr>
              <a:tr h="2137427"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</a:rPr>
                        <a:t>У</a:t>
                      </a:r>
                      <a:endParaRPr lang="ru-RU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</a:rPr>
                        <a:t>С</a:t>
                      </a:r>
                      <a:endParaRPr lang="ru-RU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</a:rPr>
                        <a:t>П</a:t>
                      </a:r>
                      <a:endParaRPr lang="ru-RU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</a:rPr>
                        <a:t>Е</a:t>
                      </a:r>
                      <a:endParaRPr lang="ru-RU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</a:rPr>
                        <a:t>Х</a:t>
                      </a:r>
                      <a:endParaRPr lang="ru-RU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</a:rPr>
                        <a:t>А</a:t>
                      </a:r>
                      <a:endParaRPr lang="ru-RU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!</a:t>
                      </a:r>
                      <a:endParaRPr lang="ru-RU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714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solidFill>
                  <a:prstClr val="white"/>
                </a:solidFill>
                <a:latin typeface="Times New Roman"/>
                <a:ea typeface="SimSun"/>
                <a:cs typeface="+mn-cs"/>
              </a:rPr>
              <a:t>Чтобы полет не показался нам скучным решим </a:t>
            </a:r>
            <a:r>
              <a:rPr lang="ru-RU" sz="4000" dirty="0" smtClean="0">
                <a:solidFill>
                  <a:prstClr val="white"/>
                </a:solidFill>
                <a:latin typeface="Times New Roman"/>
                <a:ea typeface="SimSun"/>
                <a:cs typeface="+mn-cs"/>
              </a:rPr>
              <a:t>задачу: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3362325" algn="l"/>
              </a:tabLst>
            </a:pPr>
            <a:r>
              <a:rPr lang="ru-RU" sz="2400" dirty="0" smtClean="0">
                <a:latin typeface="Times New Roman"/>
                <a:ea typeface="SimSun"/>
              </a:rPr>
              <a:t>Космический </a:t>
            </a:r>
            <a:r>
              <a:rPr lang="ru-RU" sz="2400" dirty="0">
                <a:latin typeface="Times New Roman"/>
                <a:ea typeface="SimSun"/>
              </a:rPr>
              <a:t>корабль должен пролететь 79 млн. км, чтобы попасть на Планету Марс, в первый час он пролетел 2млн.км. Сколько км. Ему осталось пролететь?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575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615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04247" y="1809749"/>
            <a:ext cx="1328275" cy="4051302"/>
          </a:xfrm>
        </p:spPr>
        <p:txBody>
          <a:bodyPr>
            <a:noAutofit/>
          </a:bodyPr>
          <a:lstStyle/>
          <a:p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92" y="332656"/>
            <a:ext cx="5518999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050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8892480" cy="645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466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Задания от Марсиан: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571500" lvl="0" indent="-457200" algn="just">
              <a:lnSpc>
                <a:spcPct val="150000"/>
              </a:lnSpc>
              <a:spcAft>
                <a:spcPts val="0"/>
              </a:spcAft>
              <a:buClr>
                <a:srgbClr val="C5E1FE"/>
              </a:buClr>
              <a:buFont typeface="Wingdings 2" charset="2"/>
              <a:buAutoNum type="arabicPeriod"/>
            </a:pPr>
            <a:r>
              <a:rPr lang="ru-RU" sz="2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5387-4879+3697=             </a:t>
            </a:r>
          </a:p>
          <a:p>
            <a:pPr marL="571500" lvl="0" indent="-457200" algn="just">
              <a:lnSpc>
                <a:spcPct val="150000"/>
              </a:lnSpc>
              <a:spcAft>
                <a:spcPts val="0"/>
              </a:spcAft>
              <a:buClr>
                <a:srgbClr val="C5E1FE"/>
              </a:buClr>
              <a:buFont typeface="Wingdings 2" charset="2"/>
              <a:buAutoNum type="arabicPeriod"/>
            </a:pPr>
            <a:r>
              <a:rPr lang="ru-RU" sz="2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2534+3897-2529=</a:t>
            </a:r>
          </a:p>
          <a:p>
            <a:pPr marL="571500" lvl="0" indent="-457200" algn="just">
              <a:lnSpc>
                <a:spcPct val="150000"/>
              </a:lnSpc>
              <a:spcAft>
                <a:spcPts val="0"/>
              </a:spcAft>
              <a:buClr>
                <a:srgbClr val="C5E1FE"/>
              </a:buClr>
              <a:buFont typeface="Wingdings 2" charset="2"/>
              <a:buAutoNum type="arabicPeriod"/>
            </a:pPr>
            <a:r>
              <a:rPr lang="ru-RU" sz="2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5307+3001-1892=</a:t>
            </a:r>
          </a:p>
          <a:p>
            <a:pPr marL="571500" lvl="0" indent="-457200" algn="just">
              <a:lnSpc>
                <a:spcPct val="150000"/>
              </a:lnSpc>
              <a:spcAft>
                <a:spcPts val="0"/>
              </a:spcAft>
              <a:buClr>
                <a:srgbClr val="C5E1FE"/>
              </a:buClr>
              <a:buFont typeface="Wingdings 2" charset="2"/>
              <a:buAutoNum type="arabicPeriod"/>
            </a:pPr>
            <a:r>
              <a:rPr lang="ru-RU" sz="2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7301-2514+3829=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72000" y="1700808"/>
            <a:ext cx="3471275" cy="401622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4205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3902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6416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8616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6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TC102455519[[fn=Зима]]</Template>
  <TotalTime>109</TotalTime>
  <Words>195</Words>
  <Application>Microsoft Office PowerPoint</Application>
  <PresentationFormat>Экран (4:3)</PresentationFormat>
  <Paragraphs>57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Winter</vt:lpstr>
      <vt:lpstr>«Вычитание натуральных чисел» Путешествие на Марс </vt:lpstr>
      <vt:lpstr>Цели:</vt:lpstr>
      <vt:lpstr>Устный счет!</vt:lpstr>
      <vt:lpstr>Презентация PowerPoint</vt:lpstr>
      <vt:lpstr>Чтобы полет не показался нам скучным решим задачу:</vt:lpstr>
      <vt:lpstr>Презентация PowerPoint</vt:lpstr>
      <vt:lpstr>Презентация PowerPoint</vt:lpstr>
      <vt:lpstr>Презентация PowerPoint</vt:lpstr>
      <vt:lpstr>Задания от Марсиан:</vt:lpstr>
      <vt:lpstr>Домашнее задание:</vt:lpstr>
      <vt:lpstr>Презентация PowerPoint</vt:lpstr>
      <vt:lpstr>Список литературы: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«Вычитание натуральных чисел» Путешествие на Марс</dc:title>
  <dc:creator>HP</dc:creator>
  <cp:lastModifiedBy>HP</cp:lastModifiedBy>
  <cp:revision>15</cp:revision>
  <dcterms:created xsi:type="dcterms:W3CDTF">2013-02-14T15:51:22Z</dcterms:created>
  <dcterms:modified xsi:type="dcterms:W3CDTF">2013-02-17T01:00:46Z</dcterms:modified>
</cp:coreProperties>
</file>