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15"/>
  </p:notesMasterIdLst>
  <p:sldIdLst>
    <p:sldId id="304" r:id="rId2"/>
    <p:sldId id="285" r:id="rId3"/>
    <p:sldId id="301" r:id="rId4"/>
    <p:sldId id="303" r:id="rId5"/>
    <p:sldId id="302" r:id="rId6"/>
    <p:sldId id="307" r:id="rId7"/>
    <p:sldId id="308" r:id="rId8"/>
    <p:sldId id="311" r:id="rId9"/>
    <p:sldId id="312" r:id="rId10"/>
    <p:sldId id="305" r:id="rId11"/>
    <p:sldId id="306" r:id="rId12"/>
    <p:sldId id="309" r:id="rId13"/>
    <p:sldId id="310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96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96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96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96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0066"/>
    <a:srgbClr val="FF0000"/>
    <a:srgbClr val="0000FF"/>
    <a:srgbClr val="FFFF66"/>
    <a:srgbClr val="FF9900"/>
    <a:srgbClr val="33CCFF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05" autoAdjust="0"/>
    <p:restoredTop sz="94604" autoAdjust="0"/>
  </p:normalViewPr>
  <p:slideViewPr>
    <p:cSldViewPr snapToGrid="0">
      <p:cViewPr>
        <p:scale>
          <a:sx n="70" d="100"/>
          <a:sy n="70" d="100"/>
        </p:scale>
        <p:origin x="-341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D3BE586D-7A9B-42FD-B54C-4B0D0810774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7E8F76-9E05-4DD7-AEAD-BB858B531CC7}" type="slidenum">
              <a:rPr lang="ru-RU"/>
              <a:pPr/>
              <a:t>1</a:t>
            </a:fld>
            <a:endParaRPr lang="ru-RU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Решение задач с помощью уравнений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545913-50AB-4F12-A72B-115B4DBD30DF}" type="slidenum">
              <a:rPr lang="ru-RU"/>
              <a:pPr/>
              <a:t>6</a:t>
            </a:fld>
            <a:endParaRPr lang="ru-RU"/>
          </a:p>
        </p:txBody>
      </p:sp>
      <p:sp>
        <p:nvSpPr>
          <p:cNvPr id="496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Г.В.Дорофеев, Л.Г.Петерсон. 6 класс. (Часть 3).    </a:t>
            </a: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№ 120 (а)</a:t>
            </a:r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0F5BD4-BAEA-4A2D-822F-14F0C6A5285F}" type="slidenum">
              <a:rPr lang="ru-RU"/>
              <a:pPr/>
              <a:t>7</a:t>
            </a:fld>
            <a:endParaRPr lang="ru-RU"/>
          </a:p>
        </p:txBody>
      </p:sp>
      <p:sp>
        <p:nvSpPr>
          <p:cNvPr id="498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Г.В.Дорофеев, Л.Г.Петерсон. 6 класс. (Часть 3).    </a:t>
            </a: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№ 120 (а)</a:t>
            </a:r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993766-5EBA-4E10-B464-C681023F42CB}" type="slidenum">
              <a:rPr lang="ru-RU"/>
              <a:pPr/>
              <a:t>8</a:t>
            </a:fld>
            <a:endParaRPr lang="ru-RU"/>
          </a:p>
        </p:txBody>
      </p:sp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Г.В.Дорофеев, Л.Г.Петерсон. 6 класс. (Часть 3).    </a:t>
            </a: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№ 120 (б)</a:t>
            </a:r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CCBA6A-0E4A-4395-9FD5-45D6D22C561A}" type="slidenum">
              <a:rPr lang="ru-RU"/>
              <a:pPr/>
              <a:t>9</a:t>
            </a:fld>
            <a:endParaRPr lang="ru-RU"/>
          </a:p>
        </p:txBody>
      </p:sp>
      <p:sp>
        <p:nvSpPr>
          <p:cNvPr id="50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Г.В.Дорофеев, Л.Г.Петерсон. 6 класс. (Часть 3).    </a:t>
            </a: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№ 120 (б)</a:t>
            </a:r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4D1002-AA6D-4EDB-8543-1C40EBACAA5F}" type="slidenum">
              <a:rPr lang="ru-RU"/>
              <a:pPr/>
              <a:t>10</a:t>
            </a:fld>
            <a:endParaRPr lang="ru-RU"/>
          </a:p>
        </p:txBody>
      </p:sp>
      <p:sp>
        <p:nvSpPr>
          <p:cNvPr id="490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Г.В.Дорофеев, Л.Г.Петерсон. 6 класс. (Часть 3).    </a:t>
            </a: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№ 122 (а)</a:t>
            </a:r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50D93B-253A-42AE-9198-6A1CF22CCBEB}" type="slidenum">
              <a:rPr lang="ru-RU"/>
              <a:pPr/>
              <a:t>11</a:t>
            </a:fld>
            <a:endParaRPr lang="ru-RU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Г.В.Дорофеев, Л.Г.Петерсон. 6 класс. (Часть 3).    </a:t>
            </a: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№ 122 (а)</a:t>
            </a:r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21CD8C-FDF5-47D8-A9D2-70A2D007A1E9}" type="slidenum">
              <a:rPr lang="ru-RU"/>
              <a:pPr/>
              <a:t>12</a:t>
            </a:fld>
            <a:endParaRPr lang="ru-RU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Г.В.Дорофеев, Л.Г.Петерсон. 6 класс. (Часть 3).    </a:t>
            </a: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№ 122 (б)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DEBB6E-A115-44E8-8162-DE169D6BABD0}" type="slidenum">
              <a:rPr lang="ru-RU"/>
              <a:pPr/>
              <a:t>13</a:t>
            </a:fld>
            <a:endParaRPr lang="ru-RU"/>
          </a:p>
        </p:txBody>
      </p:sp>
      <p:sp>
        <p:nvSpPr>
          <p:cNvPr id="502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Г.В.Дорофеев, </a:t>
            </a:r>
            <a:r>
              <a:rPr lang="ru-RU" dirty="0" err="1"/>
              <a:t>Л.Г.Петерсон</a:t>
            </a:r>
            <a:r>
              <a:rPr lang="ru-RU" dirty="0"/>
              <a:t>. 6 класс. (Часть 3).    </a:t>
            </a: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№ 122 (б)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989FF8-2471-4C42-B32E-DDABF2B67F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6972B-6051-4CA2-87DD-B96984E59E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698D6-66D2-49B8-89A4-C294E61B0F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7B493-C025-482A-9C78-DBBA0FB3AA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A5AE8C-B95B-406F-971F-7311E5A2CF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9757C8-A142-4C89-BD1B-0837EB9D47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1808A7-F056-4989-AA6C-5DD6E98CA4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64585-CF88-4439-B628-DC5E3FD36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96DA37-9512-4D07-8AEC-9B5C044272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78F2B-08F0-49C1-9FF4-14A4C29B7A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9F73A-BF8D-4E3E-92B6-3D34748BF1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chemeClr val="bg1"/>
            </a:gs>
            <a:gs pos="100000">
              <a:srgbClr val="CC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560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560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560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C7AACFDD-AAE2-4B1E-980A-D48DBF5670A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WordArt 2"/>
          <p:cNvSpPr>
            <a:spLocks noChangeArrowheads="1" noChangeShapeType="1" noTextEdit="1"/>
          </p:cNvSpPr>
          <p:nvPr/>
        </p:nvSpPr>
        <p:spPr bwMode="auto">
          <a:xfrm>
            <a:off x="4016829" y="5453743"/>
            <a:ext cx="4648200" cy="56288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0" i="1" kern="10" dirty="0" smtClean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Arial"/>
                <a:cs typeface="Arial"/>
              </a:rPr>
              <a:t>у</a:t>
            </a:r>
            <a:r>
              <a:rPr lang="ru-RU" sz="3600" b="0" i="1" kern="10" dirty="0" smtClean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Arial"/>
                <a:cs typeface="Arial"/>
              </a:rPr>
              <a:t>читель математики Кудрявцев Г.М</a:t>
            </a:r>
            <a:r>
              <a:rPr lang="ru-RU" sz="3600" kern="10" dirty="0" smtClean="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Arial"/>
                <a:cs typeface="Arial"/>
              </a:rPr>
              <a:t>.</a:t>
            </a:r>
            <a:endParaRPr lang="ru-RU" sz="3600" kern="10" dirty="0">
              <a:ln w="6350">
                <a:solidFill>
                  <a:schemeClr val="tx1"/>
                </a:solidFill>
                <a:round/>
                <a:headEnd/>
                <a:tailEnd/>
              </a:ln>
              <a:solidFill>
                <a:srgbClr val="CC0099"/>
              </a:solidFill>
              <a:latin typeface="Arial"/>
              <a:cs typeface="Arial"/>
            </a:endParaRPr>
          </a:p>
        </p:txBody>
      </p:sp>
      <p:grpSp>
        <p:nvGrpSpPr>
          <p:cNvPr id="485379" name="Group 3"/>
          <p:cNvGrpSpPr>
            <a:grpSpLocks/>
          </p:cNvGrpSpPr>
          <p:nvPr/>
        </p:nvGrpSpPr>
        <p:grpSpPr bwMode="auto">
          <a:xfrm>
            <a:off x="266700" y="279400"/>
            <a:ext cx="8585200" cy="6235700"/>
            <a:chOff x="168" y="176"/>
            <a:chExt cx="5408" cy="3928"/>
          </a:xfrm>
        </p:grpSpPr>
        <p:sp>
          <p:nvSpPr>
            <p:cNvPr id="485380" name="Freeform 4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CC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85381" name="Freeform 5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CC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85382" name="Freeform 6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CC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85383" name="Freeform 7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CC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85384" name="Freeform 8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CC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85385" name="Freeform 9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CC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85386" name="Freeform 10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CC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85387" name="Freeform 11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CC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85388" name="WordArt 12"/>
          <p:cNvSpPr>
            <a:spLocks noChangeArrowheads="1" noChangeShapeType="1" noTextEdit="1"/>
          </p:cNvSpPr>
          <p:nvPr/>
        </p:nvSpPr>
        <p:spPr bwMode="auto">
          <a:xfrm>
            <a:off x="609600" y="457200"/>
            <a:ext cx="7627938" cy="33528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ru-RU" sz="6600" kern="10">
                <a:ln w="635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Решение задач</a:t>
            </a:r>
          </a:p>
        </p:txBody>
      </p:sp>
      <p:sp>
        <p:nvSpPr>
          <p:cNvPr id="485390" name="Text Box 14"/>
          <p:cNvSpPr txBox="1">
            <a:spLocks noChangeArrowheads="1"/>
          </p:cNvSpPr>
          <p:nvPr/>
        </p:nvSpPr>
        <p:spPr bwMode="auto">
          <a:xfrm>
            <a:off x="447675" y="3910013"/>
            <a:ext cx="8253413" cy="10064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6000" b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Повторение Математика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AutoShape 2"/>
          <p:cNvSpPr>
            <a:spLocks noChangeArrowheads="1"/>
          </p:cNvSpPr>
          <p:nvPr/>
        </p:nvSpPr>
        <p:spPr bwMode="auto">
          <a:xfrm>
            <a:off x="3736975" y="5181600"/>
            <a:ext cx="1368425" cy="1636713"/>
          </a:xfrm>
          <a:prstGeom prst="triangle">
            <a:avLst>
              <a:gd name="adj" fmla="val 48144"/>
            </a:avLst>
          </a:prstGeom>
          <a:gradFill rotWithShape="1">
            <a:gsLst>
              <a:gs pos="0">
                <a:srgbClr val="66FFFF"/>
              </a:gs>
              <a:gs pos="50000">
                <a:srgbClr val="00CCFF"/>
              </a:gs>
              <a:gs pos="100000">
                <a:srgbClr val="66FFFF"/>
              </a:gs>
            </a:gsLst>
            <a:lin ang="18900000" scaled="1"/>
          </a:gradFill>
          <a:ln w="9525" algn="ctr">
            <a:prstDash val="sysDot"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grpSp>
        <p:nvGrpSpPr>
          <p:cNvPr id="489475" name="Group 3"/>
          <p:cNvGrpSpPr>
            <a:grpSpLocks/>
          </p:cNvGrpSpPr>
          <p:nvPr/>
        </p:nvGrpSpPr>
        <p:grpSpPr bwMode="auto">
          <a:xfrm>
            <a:off x="228600" y="76200"/>
            <a:ext cx="8886825" cy="2406650"/>
            <a:chOff x="114" y="96"/>
            <a:chExt cx="5598" cy="1516"/>
          </a:xfrm>
        </p:grpSpPr>
        <p:sp>
          <p:nvSpPr>
            <p:cNvPr id="489476" name="Text Box 4"/>
            <p:cNvSpPr txBox="1">
              <a:spLocks noChangeArrowheads="1"/>
            </p:cNvSpPr>
            <p:nvPr/>
          </p:nvSpPr>
          <p:spPr bwMode="auto">
            <a:xfrm>
              <a:off x="114" y="96"/>
              <a:ext cx="5598" cy="1516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400">
                  <a:latin typeface="Arial" charset="0"/>
                  <a:cs typeface="Arial" charset="0"/>
                </a:rPr>
                <a:t>          В двух пакетах 5 кг сахара. После того как из </a:t>
              </a:r>
            </a:p>
            <a:p>
              <a:endParaRPr lang="ru-RU" sz="1600">
                <a:latin typeface="Arial" charset="0"/>
                <a:cs typeface="Arial" charset="0"/>
              </a:endParaRPr>
            </a:p>
            <a:p>
              <a:r>
                <a:rPr lang="ru-RU" sz="2400">
                  <a:latin typeface="Arial" charset="0"/>
                  <a:cs typeface="Arial" charset="0"/>
                </a:rPr>
                <a:t>первого пакета отсыпали       части, а из второго – </a:t>
              </a:r>
            </a:p>
            <a:p>
              <a:endParaRPr lang="ru-RU" sz="1600">
                <a:latin typeface="Arial" charset="0"/>
                <a:cs typeface="Arial" charset="0"/>
              </a:endParaRPr>
            </a:p>
            <a:p>
              <a:r>
                <a:rPr lang="ru-RU" sz="2400">
                  <a:latin typeface="Arial" charset="0"/>
                  <a:cs typeface="Arial" charset="0"/>
                </a:rPr>
                <a:t>часть, в обоих пакетах сахара стало поровну. Сколько сахара было в каждом пакете первоначально?</a:t>
              </a:r>
            </a:p>
            <a:p>
              <a:r>
                <a:rPr lang="ru-RU" sz="2400">
                  <a:latin typeface="Arial" charset="0"/>
                  <a:cs typeface="Arial" charset="0"/>
                </a:rPr>
                <a:t> </a:t>
              </a:r>
            </a:p>
          </p:txBody>
        </p:sp>
        <p:graphicFrame>
          <p:nvGraphicFramePr>
            <p:cNvPr id="489477" name="Object 5"/>
            <p:cNvGraphicFramePr>
              <a:graphicFrameLocks noChangeAspect="1"/>
            </p:cNvGraphicFramePr>
            <p:nvPr/>
          </p:nvGraphicFramePr>
          <p:xfrm>
            <a:off x="2688" y="288"/>
            <a:ext cx="252" cy="652"/>
          </p:xfrm>
          <a:graphic>
            <a:graphicData uri="http://schemas.openxmlformats.org/presentationml/2006/ole">
              <p:oleObj spid="_x0000_s489477" name="Формула" r:id="rId4" imgW="152280" imgH="393480" progId="Equation.3">
                <p:embed/>
              </p:oleObj>
            </a:graphicData>
          </a:graphic>
        </p:graphicFrame>
        <p:graphicFrame>
          <p:nvGraphicFramePr>
            <p:cNvPr id="489478" name="Object 6"/>
            <p:cNvGraphicFramePr>
              <a:graphicFrameLocks noChangeAspect="1"/>
            </p:cNvGraphicFramePr>
            <p:nvPr/>
          </p:nvGraphicFramePr>
          <p:xfrm>
            <a:off x="5040" y="288"/>
            <a:ext cx="252" cy="652"/>
          </p:xfrm>
          <a:graphic>
            <a:graphicData uri="http://schemas.openxmlformats.org/presentationml/2006/ole">
              <p:oleObj spid="_x0000_s489478" name="Формула" r:id="rId5" imgW="152280" imgH="393480" progId="Equation.3">
                <p:embed/>
              </p:oleObj>
            </a:graphicData>
          </a:graphic>
        </p:graphicFrame>
      </p:grpSp>
      <p:grpSp>
        <p:nvGrpSpPr>
          <p:cNvPr id="489479" name="Group 7"/>
          <p:cNvGrpSpPr>
            <a:grpSpLocks/>
          </p:cNvGrpSpPr>
          <p:nvPr/>
        </p:nvGrpSpPr>
        <p:grpSpPr bwMode="auto">
          <a:xfrm>
            <a:off x="457200" y="1828800"/>
            <a:ext cx="8077200" cy="3886200"/>
            <a:chOff x="288" y="1152"/>
            <a:chExt cx="5088" cy="2448"/>
          </a:xfrm>
        </p:grpSpPr>
        <p:grpSp>
          <p:nvGrpSpPr>
            <p:cNvPr id="489480" name="Group 8"/>
            <p:cNvGrpSpPr>
              <a:grpSpLocks/>
            </p:cNvGrpSpPr>
            <p:nvPr/>
          </p:nvGrpSpPr>
          <p:grpSpPr bwMode="auto">
            <a:xfrm rot="-395088">
              <a:off x="288" y="2832"/>
              <a:ext cx="5088" cy="768"/>
              <a:chOff x="288" y="2736"/>
              <a:chExt cx="5088" cy="768"/>
            </a:xfrm>
          </p:grpSpPr>
          <p:grpSp>
            <p:nvGrpSpPr>
              <p:cNvPr id="489481" name="Group 9"/>
              <p:cNvGrpSpPr>
                <a:grpSpLocks/>
              </p:cNvGrpSpPr>
              <p:nvPr/>
            </p:nvGrpSpPr>
            <p:grpSpPr bwMode="auto">
              <a:xfrm>
                <a:off x="288" y="2736"/>
                <a:ext cx="2256" cy="768"/>
                <a:chOff x="240" y="2736"/>
                <a:chExt cx="2256" cy="768"/>
              </a:xfrm>
            </p:grpSpPr>
            <p:sp>
              <p:nvSpPr>
                <p:cNvPr id="489482" name="AutoShape 10"/>
                <p:cNvSpPr>
                  <a:spLocks noChangeArrowheads="1"/>
                </p:cNvSpPr>
                <p:nvPr/>
              </p:nvSpPr>
              <p:spPr bwMode="auto">
                <a:xfrm rot="5400000">
                  <a:off x="1080" y="2088"/>
                  <a:ext cx="576" cy="2256"/>
                </a:xfrm>
                <a:prstGeom prst="flowChartDelay">
                  <a:avLst/>
                </a:prstGeom>
                <a:solidFill>
                  <a:schemeClr val="accent2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9483" name="Oval 11"/>
                <p:cNvSpPr>
                  <a:spLocks noChangeArrowheads="1"/>
                </p:cNvSpPr>
                <p:nvPr/>
              </p:nvSpPr>
              <p:spPr bwMode="auto">
                <a:xfrm>
                  <a:off x="240" y="2736"/>
                  <a:ext cx="2256" cy="432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rgbClr val="0099FF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chemeClr val="tx2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489484" name="Group 12"/>
              <p:cNvGrpSpPr>
                <a:grpSpLocks/>
              </p:cNvGrpSpPr>
              <p:nvPr/>
            </p:nvGrpSpPr>
            <p:grpSpPr bwMode="auto">
              <a:xfrm>
                <a:off x="3120" y="2736"/>
                <a:ext cx="2256" cy="768"/>
                <a:chOff x="240" y="2736"/>
                <a:chExt cx="2256" cy="768"/>
              </a:xfrm>
            </p:grpSpPr>
            <p:sp>
              <p:nvSpPr>
                <p:cNvPr id="489485" name="AutoShape 13"/>
                <p:cNvSpPr>
                  <a:spLocks noChangeArrowheads="1"/>
                </p:cNvSpPr>
                <p:nvPr/>
              </p:nvSpPr>
              <p:spPr bwMode="auto">
                <a:xfrm rot="5400000">
                  <a:off x="1080" y="2088"/>
                  <a:ext cx="576" cy="2256"/>
                </a:xfrm>
                <a:prstGeom prst="flowChartDelay">
                  <a:avLst/>
                </a:prstGeom>
                <a:solidFill>
                  <a:schemeClr val="accent2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9486" name="Oval 14"/>
                <p:cNvSpPr>
                  <a:spLocks noChangeArrowheads="1"/>
                </p:cNvSpPr>
                <p:nvPr/>
              </p:nvSpPr>
              <p:spPr bwMode="auto">
                <a:xfrm>
                  <a:off x="240" y="2736"/>
                  <a:ext cx="2256" cy="432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rgbClr val="0099FF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chemeClr val="tx2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89487" name="AutoShape 15"/>
              <p:cNvSpPr>
                <a:spLocks noChangeArrowheads="1"/>
              </p:cNvSpPr>
              <p:nvPr/>
            </p:nvSpPr>
            <p:spPr bwMode="auto">
              <a:xfrm>
                <a:off x="2448" y="2976"/>
                <a:ext cx="672" cy="192"/>
              </a:xfrm>
              <a:prstGeom prst="triangle">
                <a:avLst>
                  <a:gd name="adj" fmla="val 50000"/>
                </a:avLst>
              </a:prstGeom>
              <a:noFill/>
              <a:ln w="57150">
                <a:solidFill>
                  <a:schemeClr val="accent2"/>
                </a:solidFill>
                <a:miter lim="800000"/>
                <a:headEnd type="none" w="lg" len="lg"/>
                <a:tailEnd type="none" w="lg" len="lg"/>
              </a:ln>
              <a:effectLst/>
              <a:scene3d>
                <a:camera prst="legacyObliqueTopRight">
                  <a:rot lat="0" lon="20999999" rev="0"/>
                </a:camera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2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ru-RU"/>
              </a:p>
            </p:txBody>
          </p:sp>
        </p:grpSp>
        <p:grpSp>
          <p:nvGrpSpPr>
            <p:cNvPr id="489488" name="Group 16"/>
            <p:cNvGrpSpPr>
              <a:grpSpLocks/>
            </p:cNvGrpSpPr>
            <p:nvPr/>
          </p:nvGrpSpPr>
          <p:grpSpPr bwMode="auto">
            <a:xfrm rot="-548541">
              <a:off x="672" y="1536"/>
              <a:ext cx="1488" cy="1824"/>
              <a:chOff x="2064" y="1864"/>
              <a:chExt cx="1496" cy="1836"/>
            </a:xfrm>
          </p:grpSpPr>
          <p:sp>
            <p:nvSpPr>
              <p:cNvPr id="489489" name="Freeform 17"/>
              <p:cNvSpPr>
                <a:spLocks/>
              </p:cNvSpPr>
              <p:nvPr/>
            </p:nvSpPr>
            <p:spPr bwMode="auto">
              <a:xfrm>
                <a:off x="2064" y="2016"/>
                <a:ext cx="1368" cy="1684"/>
              </a:xfrm>
              <a:custGeom>
                <a:avLst/>
                <a:gdLst/>
                <a:ahLst/>
                <a:cxnLst>
                  <a:cxn ang="0">
                    <a:pos x="112" y="1612"/>
                  </a:cxn>
                  <a:cxn ang="0">
                    <a:pos x="688" y="1660"/>
                  </a:cxn>
                  <a:cxn ang="0">
                    <a:pos x="1264" y="1660"/>
                  </a:cxn>
                  <a:cxn ang="0">
                    <a:pos x="1312" y="1516"/>
                  </a:cxn>
                  <a:cxn ang="0">
                    <a:pos x="1312" y="1324"/>
                  </a:cxn>
                  <a:cxn ang="0">
                    <a:pos x="1360" y="844"/>
                  </a:cxn>
                  <a:cxn ang="0">
                    <a:pos x="1312" y="172"/>
                  </a:cxn>
                  <a:cxn ang="0">
                    <a:pos x="1216" y="76"/>
                  </a:cxn>
                  <a:cxn ang="0">
                    <a:pos x="928" y="28"/>
                  </a:cxn>
                  <a:cxn ang="0">
                    <a:pos x="448" y="76"/>
                  </a:cxn>
                  <a:cxn ang="0">
                    <a:pos x="216" y="20"/>
                  </a:cxn>
                  <a:cxn ang="0">
                    <a:pos x="72" y="196"/>
                  </a:cxn>
                  <a:cxn ang="0">
                    <a:pos x="64" y="460"/>
                  </a:cxn>
                  <a:cxn ang="0">
                    <a:pos x="64" y="1132"/>
                  </a:cxn>
                  <a:cxn ang="0">
                    <a:pos x="16" y="1516"/>
                  </a:cxn>
                  <a:cxn ang="0">
                    <a:pos x="160" y="1612"/>
                  </a:cxn>
                </a:cxnLst>
                <a:rect l="0" t="0" r="r" b="b"/>
                <a:pathLst>
                  <a:path w="1368" h="1684">
                    <a:moveTo>
                      <a:pt x="112" y="1612"/>
                    </a:moveTo>
                    <a:cubicBezTo>
                      <a:pt x="304" y="1632"/>
                      <a:pt x="496" y="1652"/>
                      <a:pt x="688" y="1660"/>
                    </a:cubicBezTo>
                    <a:cubicBezTo>
                      <a:pt x="880" y="1668"/>
                      <a:pt x="1160" y="1684"/>
                      <a:pt x="1264" y="1660"/>
                    </a:cubicBezTo>
                    <a:cubicBezTo>
                      <a:pt x="1368" y="1636"/>
                      <a:pt x="1304" y="1572"/>
                      <a:pt x="1312" y="1516"/>
                    </a:cubicBezTo>
                    <a:cubicBezTo>
                      <a:pt x="1320" y="1460"/>
                      <a:pt x="1304" y="1436"/>
                      <a:pt x="1312" y="1324"/>
                    </a:cubicBezTo>
                    <a:cubicBezTo>
                      <a:pt x="1320" y="1212"/>
                      <a:pt x="1360" y="1036"/>
                      <a:pt x="1360" y="844"/>
                    </a:cubicBezTo>
                    <a:cubicBezTo>
                      <a:pt x="1360" y="652"/>
                      <a:pt x="1336" y="300"/>
                      <a:pt x="1312" y="172"/>
                    </a:cubicBezTo>
                    <a:cubicBezTo>
                      <a:pt x="1288" y="44"/>
                      <a:pt x="1280" y="100"/>
                      <a:pt x="1216" y="76"/>
                    </a:cubicBezTo>
                    <a:cubicBezTo>
                      <a:pt x="1152" y="52"/>
                      <a:pt x="1056" y="28"/>
                      <a:pt x="928" y="28"/>
                    </a:cubicBezTo>
                    <a:cubicBezTo>
                      <a:pt x="800" y="28"/>
                      <a:pt x="567" y="77"/>
                      <a:pt x="448" y="76"/>
                    </a:cubicBezTo>
                    <a:cubicBezTo>
                      <a:pt x="329" y="75"/>
                      <a:pt x="279" y="0"/>
                      <a:pt x="216" y="20"/>
                    </a:cubicBezTo>
                    <a:cubicBezTo>
                      <a:pt x="153" y="40"/>
                      <a:pt x="97" y="123"/>
                      <a:pt x="72" y="196"/>
                    </a:cubicBezTo>
                    <a:cubicBezTo>
                      <a:pt x="47" y="269"/>
                      <a:pt x="65" y="304"/>
                      <a:pt x="64" y="460"/>
                    </a:cubicBezTo>
                    <a:cubicBezTo>
                      <a:pt x="63" y="616"/>
                      <a:pt x="72" y="956"/>
                      <a:pt x="64" y="1132"/>
                    </a:cubicBezTo>
                    <a:cubicBezTo>
                      <a:pt x="56" y="1308"/>
                      <a:pt x="0" y="1436"/>
                      <a:pt x="16" y="1516"/>
                    </a:cubicBezTo>
                    <a:cubicBezTo>
                      <a:pt x="32" y="1596"/>
                      <a:pt x="136" y="1596"/>
                      <a:pt x="160" y="1612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FFCC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9490" name="Text Box 18"/>
              <p:cNvSpPr txBox="1">
                <a:spLocks noChangeArrowheads="1"/>
              </p:cNvSpPr>
              <p:nvPr/>
            </p:nvSpPr>
            <p:spPr bwMode="auto">
              <a:xfrm>
                <a:off x="2064" y="2572"/>
                <a:ext cx="1344" cy="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4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 САХАР</a:t>
                </a:r>
              </a:p>
              <a:p>
                <a:r>
                  <a:rPr lang="ru-RU" sz="4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    </a:t>
                </a:r>
                <a:endParaRPr lang="en-US" sz="2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89491" name="Freeform 19"/>
              <p:cNvSpPr>
                <a:spLocks/>
              </p:cNvSpPr>
              <p:nvPr/>
            </p:nvSpPr>
            <p:spPr bwMode="auto">
              <a:xfrm>
                <a:off x="2192" y="1864"/>
                <a:ext cx="1368" cy="1784"/>
              </a:xfrm>
              <a:custGeom>
                <a:avLst/>
                <a:gdLst/>
                <a:ahLst/>
                <a:cxnLst>
                  <a:cxn ang="0">
                    <a:pos x="1168" y="1784"/>
                  </a:cxn>
                  <a:cxn ang="0">
                    <a:pos x="1312" y="1640"/>
                  </a:cxn>
                  <a:cxn ang="0">
                    <a:pos x="1312" y="1352"/>
                  </a:cxn>
                  <a:cxn ang="0">
                    <a:pos x="1360" y="1016"/>
                  </a:cxn>
                  <a:cxn ang="0">
                    <a:pos x="1360" y="584"/>
                  </a:cxn>
                  <a:cxn ang="0">
                    <a:pos x="1312" y="200"/>
                  </a:cxn>
                  <a:cxn ang="0">
                    <a:pos x="1264" y="104"/>
                  </a:cxn>
                  <a:cxn ang="0">
                    <a:pos x="1120" y="8"/>
                  </a:cxn>
                  <a:cxn ang="0">
                    <a:pos x="880" y="56"/>
                  </a:cxn>
                  <a:cxn ang="0">
                    <a:pos x="688" y="8"/>
                  </a:cxn>
                  <a:cxn ang="0">
                    <a:pos x="448" y="56"/>
                  </a:cxn>
                  <a:cxn ang="0">
                    <a:pos x="208" y="8"/>
                  </a:cxn>
                  <a:cxn ang="0">
                    <a:pos x="112" y="56"/>
                  </a:cxn>
                  <a:cxn ang="0">
                    <a:pos x="16" y="200"/>
                  </a:cxn>
                  <a:cxn ang="0">
                    <a:pos x="16" y="248"/>
                  </a:cxn>
                  <a:cxn ang="0">
                    <a:pos x="104" y="192"/>
                  </a:cxn>
                  <a:cxn ang="0">
                    <a:pos x="264" y="224"/>
                  </a:cxn>
                  <a:cxn ang="0">
                    <a:pos x="544" y="200"/>
                  </a:cxn>
                  <a:cxn ang="0">
                    <a:pos x="784" y="200"/>
                  </a:cxn>
                  <a:cxn ang="0">
                    <a:pos x="1064" y="208"/>
                  </a:cxn>
                  <a:cxn ang="0">
                    <a:pos x="1168" y="248"/>
                  </a:cxn>
                  <a:cxn ang="0">
                    <a:pos x="1192" y="352"/>
                  </a:cxn>
                  <a:cxn ang="0">
                    <a:pos x="1216" y="1016"/>
                  </a:cxn>
                  <a:cxn ang="0">
                    <a:pos x="1168" y="1448"/>
                  </a:cxn>
                  <a:cxn ang="0">
                    <a:pos x="1176" y="1696"/>
                  </a:cxn>
                </a:cxnLst>
                <a:rect l="0" t="0" r="r" b="b"/>
                <a:pathLst>
                  <a:path w="1368" h="1784">
                    <a:moveTo>
                      <a:pt x="1168" y="1784"/>
                    </a:moveTo>
                    <a:cubicBezTo>
                      <a:pt x="1228" y="1748"/>
                      <a:pt x="1288" y="1712"/>
                      <a:pt x="1312" y="1640"/>
                    </a:cubicBezTo>
                    <a:cubicBezTo>
                      <a:pt x="1336" y="1568"/>
                      <a:pt x="1304" y="1456"/>
                      <a:pt x="1312" y="1352"/>
                    </a:cubicBezTo>
                    <a:cubicBezTo>
                      <a:pt x="1320" y="1248"/>
                      <a:pt x="1352" y="1144"/>
                      <a:pt x="1360" y="1016"/>
                    </a:cubicBezTo>
                    <a:cubicBezTo>
                      <a:pt x="1368" y="888"/>
                      <a:pt x="1368" y="720"/>
                      <a:pt x="1360" y="584"/>
                    </a:cubicBezTo>
                    <a:cubicBezTo>
                      <a:pt x="1352" y="448"/>
                      <a:pt x="1328" y="280"/>
                      <a:pt x="1312" y="200"/>
                    </a:cubicBezTo>
                    <a:cubicBezTo>
                      <a:pt x="1296" y="120"/>
                      <a:pt x="1296" y="136"/>
                      <a:pt x="1264" y="104"/>
                    </a:cubicBezTo>
                    <a:cubicBezTo>
                      <a:pt x="1232" y="72"/>
                      <a:pt x="1184" y="16"/>
                      <a:pt x="1120" y="8"/>
                    </a:cubicBezTo>
                    <a:cubicBezTo>
                      <a:pt x="1056" y="0"/>
                      <a:pt x="952" y="56"/>
                      <a:pt x="880" y="56"/>
                    </a:cubicBezTo>
                    <a:cubicBezTo>
                      <a:pt x="808" y="56"/>
                      <a:pt x="760" y="8"/>
                      <a:pt x="688" y="8"/>
                    </a:cubicBezTo>
                    <a:cubicBezTo>
                      <a:pt x="616" y="8"/>
                      <a:pt x="528" y="56"/>
                      <a:pt x="448" y="56"/>
                    </a:cubicBezTo>
                    <a:cubicBezTo>
                      <a:pt x="368" y="56"/>
                      <a:pt x="264" y="8"/>
                      <a:pt x="208" y="8"/>
                    </a:cubicBezTo>
                    <a:cubicBezTo>
                      <a:pt x="152" y="8"/>
                      <a:pt x="144" y="24"/>
                      <a:pt x="112" y="56"/>
                    </a:cubicBezTo>
                    <a:cubicBezTo>
                      <a:pt x="80" y="88"/>
                      <a:pt x="32" y="168"/>
                      <a:pt x="16" y="200"/>
                    </a:cubicBezTo>
                    <a:cubicBezTo>
                      <a:pt x="0" y="232"/>
                      <a:pt x="1" y="249"/>
                      <a:pt x="16" y="248"/>
                    </a:cubicBezTo>
                    <a:cubicBezTo>
                      <a:pt x="31" y="247"/>
                      <a:pt x="63" y="196"/>
                      <a:pt x="104" y="192"/>
                    </a:cubicBezTo>
                    <a:cubicBezTo>
                      <a:pt x="145" y="188"/>
                      <a:pt x="191" y="223"/>
                      <a:pt x="264" y="224"/>
                    </a:cubicBezTo>
                    <a:cubicBezTo>
                      <a:pt x="337" y="225"/>
                      <a:pt x="457" y="204"/>
                      <a:pt x="544" y="200"/>
                    </a:cubicBezTo>
                    <a:cubicBezTo>
                      <a:pt x="631" y="196"/>
                      <a:pt x="697" y="199"/>
                      <a:pt x="784" y="200"/>
                    </a:cubicBezTo>
                    <a:cubicBezTo>
                      <a:pt x="871" y="201"/>
                      <a:pt x="1000" y="200"/>
                      <a:pt x="1064" y="208"/>
                    </a:cubicBezTo>
                    <a:cubicBezTo>
                      <a:pt x="1128" y="216"/>
                      <a:pt x="1147" y="224"/>
                      <a:pt x="1168" y="248"/>
                    </a:cubicBezTo>
                    <a:cubicBezTo>
                      <a:pt x="1189" y="272"/>
                      <a:pt x="1184" y="224"/>
                      <a:pt x="1192" y="352"/>
                    </a:cubicBezTo>
                    <a:cubicBezTo>
                      <a:pt x="1200" y="480"/>
                      <a:pt x="1220" y="833"/>
                      <a:pt x="1216" y="1016"/>
                    </a:cubicBezTo>
                    <a:cubicBezTo>
                      <a:pt x="1212" y="1199"/>
                      <a:pt x="1175" y="1335"/>
                      <a:pt x="1168" y="1448"/>
                    </a:cubicBezTo>
                    <a:cubicBezTo>
                      <a:pt x="1161" y="1561"/>
                      <a:pt x="1174" y="1644"/>
                      <a:pt x="1176" y="1696"/>
                    </a:cubicBezTo>
                  </a:path>
                </a:pathLst>
              </a:custGeom>
              <a:solidFill>
                <a:srgbClr val="99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9492" name="Freeform 20"/>
              <p:cNvSpPr>
                <a:spLocks/>
              </p:cNvSpPr>
              <p:nvPr/>
            </p:nvSpPr>
            <p:spPr bwMode="auto">
              <a:xfrm>
                <a:off x="2208" y="1872"/>
                <a:ext cx="1216" cy="223"/>
              </a:xfrm>
              <a:custGeom>
                <a:avLst/>
                <a:gdLst/>
                <a:ahLst/>
                <a:cxnLst>
                  <a:cxn ang="0">
                    <a:pos x="144" y="0"/>
                  </a:cxn>
                  <a:cxn ang="0">
                    <a:pos x="144" y="48"/>
                  </a:cxn>
                  <a:cxn ang="0">
                    <a:pos x="528" y="96"/>
                  </a:cxn>
                  <a:cxn ang="0">
                    <a:pos x="920" y="152"/>
                  </a:cxn>
                  <a:cxn ang="0">
                    <a:pos x="1144" y="216"/>
                  </a:cxn>
                  <a:cxn ang="0">
                    <a:pos x="1152" y="192"/>
                  </a:cxn>
                  <a:cxn ang="0">
                    <a:pos x="1200" y="48"/>
                  </a:cxn>
                  <a:cxn ang="0">
                    <a:pos x="1056" y="48"/>
                  </a:cxn>
                  <a:cxn ang="0">
                    <a:pos x="576" y="96"/>
                  </a:cxn>
                  <a:cxn ang="0">
                    <a:pos x="192" y="144"/>
                  </a:cxn>
                  <a:cxn ang="0">
                    <a:pos x="0" y="192"/>
                  </a:cxn>
                </a:cxnLst>
                <a:rect l="0" t="0" r="r" b="b"/>
                <a:pathLst>
                  <a:path w="1216" h="223">
                    <a:moveTo>
                      <a:pt x="144" y="0"/>
                    </a:moveTo>
                    <a:cubicBezTo>
                      <a:pt x="112" y="16"/>
                      <a:pt x="80" y="32"/>
                      <a:pt x="144" y="48"/>
                    </a:cubicBezTo>
                    <a:cubicBezTo>
                      <a:pt x="208" y="64"/>
                      <a:pt x="399" y="79"/>
                      <a:pt x="528" y="96"/>
                    </a:cubicBezTo>
                    <a:cubicBezTo>
                      <a:pt x="657" y="113"/>
                      <a:pt x="817" y="132"/>
                      <a:pt x="920" y="152"/>
                    </a:cubicBezTo>
                    <a:cubicBezTo>
                      <a:pt x="1023" y="172"/>
                      <a:pt x="1105" y="209"/>
                      <a:pt x="1144" y="216"/>
                    </a:cubicBezTo>
                    <a:cubicBezTo>
                      <a:pt x="1183" y="223"/>
                      <a:pt x="1143" y="220"/>
                      <a:pt x="1152" y="192"/>
                    </a:cubicBezTo>
                    <a:cubicBezTo>
                      <a:pt x="1161" y="164"/>
                      <a:pt x="1216" y="72"/>
                      <a:pt x="1200" y="48"/>
                    </a:cubicBezTo>
                    <a:cubicBezTo>
                      <a:pt x="1184" y="24"/>
                      <a:pt x="1160" y="40"/>
                      <a:pt x="1056" y="48"/>
                    </a:cubicBezTo>
                    <a:cubicBezTo>
                      <a:pt x="952" y="56"/>
                      <a:pt x="720" y="80"/>
                      <a:pt x="576" y="96"/>
                    </a:cubicBezTo>
                    <a:cubicBezTo>
                      <a:pt x="432" y="112"/>
                      <a:pt x="288" y="128"/>
                      <a:pt x="192" y="144"/>
                    </a:cubicBezTo>
                    <a:cubicBezTo>
                      <a:pt x="96" y="160"/>
                      <a:pt x="48" y="176"/>
                      <a:pt x="0" y="19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9493" name="Group 21"/>
            <p:cNvGrpSpPr>
              <a:grpSpLocks/>
            </p:cNvGrpSpPr>
            <p:nvPr/>
          </p:nvGrpSpPr>
          <p:grpSpPr bwMode="auto">
            <a:xfrm rot="-671206">
              <a:off x="3504" y="1152"/>
              <a:ext cx="1488" cy="1824"/>
              <a:chOff x="2064" y="1864"/>
              <a:chExt cx="1496" cy="1836"/>
            </a:xfrm>
          </p:grpSpPr>
          <p:sp>
            <p:nvSpPr>
              <p:cNvPr id="489494" name="Freeform 22"/>
              <p:cNvSpPr>
                <a:spLocks/>
              </p:cNvSpPr>
              <p:nvPr/>
            </p:nvSpPr>
            <p:spPr bwMode="auto">
              <a:xfrm>
                <a:off x="2064" y="2016"/>
                <a:ext cx="1368" cy="1684"/>
              </a:xfrm>
              <a:custGeom>
                <a:avLst/>
                <a:gdLst/>
                <a:ahLst/>
                <a:cxnLst>
                  <a:cxn ang="0">
                    <a:pos x="112" y="1612"/>
                  </a:cxn>
                  <a:cxn ang="0">
                    <a:pos x="688" y="1660"/>
                  </a:cxn>
                  <a:cxn ang="0">
                    <a:pos x="1264" y="1660"/>
                  </a:cxn>
                  <a:cxn ang="0">
                    <a:pos x="1312" y="1516"/>
                  </a:cxn>
                  <a:cxn ang="0">
                    <a:pos x="1312" y="1324"/>
                  </a:cxn>
                  <a:cxn ang="0">
                    <a:pos x="1360" y="844"/>
                  </a:cxn>
                  <a:cxn ang="0">
                    <a:pos x="1312" y="172"/>
                  </a:cxn>
                  <a:cxn ang="0">
                    <a:pos x="1216" y="76"/>
                  </a:cxn>
                  <a:cxn ang="0">
                    <a:pos x="928" y="28"/>
                  </a:cxn>
                  <a:cxn ang="0">
                    <a:pos x="448" y="76"/>
                  </a:cxn>
                  <a:cxn ang="0">
                    <a:pos x="216" y="20"/>
                  </a:cxn>
                  <a:cxn ang="0">
                    <a:pos x="72" y="196"/>
                  </a:cxn>
                  <a:cxn ang="0">
                    <a:pos x="64" y="460"/>
                  </a:cxn>
                  <a:cxn ang="0">
                    <a:pos x="64" y="1132"/>
                  </a:cxn>
                  <a:cxn ang="0">
                    <a:pos x="16" y="1516"/>
                  </a:cxn>
                  <a:cxn ang="0">
                    <a:pos x="160" y="1612"/>
                  </a:cxn>
                </a:cxnLst>
                <a:rect l="0" t="0" r="r" b="b"/>
                <a:pathLst>
                  <a:path w="1368" h="1684">
                    <a:moveTo>
                      <a:pt x="112" y="1612"/>
                    </a:moveTo>
                    <a:cubicBezTo>
                      <a:pt x="304" y="1632"/>
                      <a:pt x="496" y="1652"/>
                      <a:pt x="688" y="1660"/>
                    </a:cubicBezTo>
                    <a:cubicBezTo>
                      <a:pt x="880" y="1668"/>
                      <a:pt x="1160" y="1684"/>
                      <a:pt x="1264" y="1660"/>
                    </a:cubicBezTo>
                    <a:cubicBezTo>
                      <a:pt x="1368" y="1636"/>
                      <a:pt x="1304" y="1572"/>
                      <a:pt x="1312" y="1516"/>
                    </a:cubicBezTo>
                    <a:cubicBezTo>
                      <a:pt x="1320" y="1460"/>
                      <a:pt x="1304" y="1436"/>
                      <a:pt x="1312" y="1324"/>
                    </a:cubicBezTo>
                    <a:cubicBezTo>
                      <a:pt x="1320" y="1212"/>
                      <a:pt x="1360" y="1036"/>
                      <a:pt x="1360" y="844"/>
                    </a:cubicBezTo>
                    <a:cubicBezTo>
                      <a:pt x="1360" y="652"/>
                      <a:pt x="1336" y="300"/>
                      <a:pt x="1312" y="172"/>
                    </a:cubicBezTo>
                    <a:cubicBezTo>
                      <a:pt x="1288" y="44"/>
                      <a:pt x="1280" y="100"/>
                      <a:pt x="1216" y="76"/>
                    </a:cubicBezTo>
                    <a:cubicBezTo>
                      <a:pt x="1152" y="52"/>
                      <a:pt x="1056" y="28"/>
                      <a:pt x="928" y="28"/>
                    </a:cubicBezTo>
                    <a:cubicBezTo>
                      <a:pt x="800" y="28"/>
                      <a:pt x="567" y="77"/>
                      <a:pt x="448" y="76"/>
                    </a:cubicBezTo>
                    <a:cubicBezTo>
                      <a:pt x="329" y="75"/>
                      <a:pt x="279" y="0"/>
                      <a:pt x="216" y="20"/>
                    </a:cubicBezTo>
                    <a:cubicBezTo>
                      <a:pt x="153" y="40"/>
                      <a:pt x="97" y="123"/>
                      <a:pt x="72" y="196"/>
                    </a:cubicBezTo>
                    <a:cubicBezTo>
                      <a:pt x="47" y="269"/>
                      <a:pt x="65" y="304"/>
                      <a:pt x="64" y="460"/>
                    </a:cubicBezTo>
                    <a:cubicBezTo>
                      <a:pt x="63" y="616"/>
                      <a:pt x="72" y="956"/>
                      <a:pt x="64" y="1132"/>
                    </a:cubicBezTo>
                    <a:cubicBezTo>
                      <a:pt x="56" y="1308"/>
                      <a:pt x="0" y="1436"/>
                      <a:pt x="16" y="1516"/>
                    </a:cubicBezTo>
                    <a:cubicBezTo>
                      <a:pt x="32" y="1596"/>
                      <a:pt x="136" y="1596"/>
                      <a:pt x="160" y="1612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FFCC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9495" name="Text Box 23"/>
              <p:cNvSpPr txBox="1">
                <a:spLocks noChangeArrowheads="1"/>
              </p:cNvSpPr>
              <p:nvPr/>
            </p:nvSpPr>
            <p:spPr bwMode="auto">
              <a:xfrm>
                <a:off x="2064" y="2572"/>
                <a:ext cx="1344" cy="7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4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 САХАР</a:t>
                </a:r>
              </a:p>
              <a:p>
                <a:endParaRPr lang="en-US" sz="2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89496" name="Freeform 24"/>
              <p:cNvSpPr>
                <a:spLocks/>
              </p:cNvSpPr>
              <p:nvPr/>
            </p:nvSpPr>
            <p:spPr bwMode="auto">
              <a:xfrm>
                <a:off x="2192" y="1864"/>
                <a:ext cx="1368" cy="1784"/>
              </a:xfrm>
              <a:custGeom>
                <a:avLst/>
                <a:gdLst/>
                <a:ahLst/>
                <a:cxnLst>
                  <a:cxn ang="0">
                    <a:pos x="1168" y="1784"/>
                  </a:cxn>
                  <a:cxn ang="0">
                    <a:pos x="1312" y="1640"/>
                  </a:cxn>
                  <a:cxn ang="0">
                    <a:pos x="1312" y="1352"/>
                  </a:cxn>
                  <a:cxn ang="0">
                    <a:pos x="1360" y="1016"/>
                  </a:cxn>
                  <a:cxn ang="0">
                    <a:pos x="1360" y="584"/>
                  </a:cxn>
                  <a:cxn ang="0">
                    <a:pos x="1312" y="200"/>
                  </a:cxn>
                  <a:cxn ang="0">
                    <a:pos x="1264" y="104"/>
                  </a:cxn>
                  <a:cxn ang="0">
                    <a:pos x="1120" y="8"/>
                  </a:cxn>
                  <a:cxn ang="0">
                    <a:pos x="880" y="56"/>
                  </a:cxn>
                  <a:cxn ang="0">
                    <a:pos x="688" y="8"/>
                  </a:cxn>
                  <a:cxn ang="0">
                    <a:pos x="448" y="56"/>
                  </a:cxn>
                  <a:cxn ang="0">
                    <a:pos x="208" y="8"/>
                  </a:cxn>
                  <a:cxn ang="0">
                    <a:pos x="112" y="56"/>
                  </a:cxn>
                  <a:cxn ang="0">
                    <a:pos x="16" y="200"/>
                  </a:cxn>
                  <a:cxn ang="0">
                    <a:pos x="16" y="248"/>
                  </a:cxn>
                  <a:cxn ang="0">
                    <a:pos x="104" y="192"/>
                  </a:cxn>
                  <a:cxn ang="0">
                    <a:pos x="264" y="224"/>
                  </a:cxn>
                  <a:cxn ang="0">
                    <a:pos x="544" y="200"/>
                  </a:cxn>
                  <a:cxn ang="0">
                    <a:pos x="784" y="200"/>
                  </a:cxn>
                  <a:cxn ang="0">
                    <a:pos x="1064" y="208"/>
                  </a:cxn>
                  <a:cxn ang="0">
                    <a:pos x="1168" y="248"/>
                  </a:cxn>
                  <a:cxn ang="0">
                    <a:pos x="1192" y="352"/>
                  </a:cxn>
                  <a:cxn ang="0">
                    <a:pos x="1216" y="1016"/>
                  </a:cxn>
                  <a:cxn ang="0">
                    <a:pos x="1168" y="1448"/>
                  </a:cxn>
                  <a:cxn ang="0">
                    <a:pos x="1176" y="1696"/>
                  </a:cxn>
                </a:cxnLst>
                <a:rect l="0" t="0" r="r" b="b"/>
                <a:pathLst>
                  <a:path w="1368" h="1784">
                    <a:moveTo>
                      <a:pt x="1168" y="1784"/>
                    </a:moveTo>
                    <a:cubicBezTo>
                      <a:pt x="1228" y="1748"/>
                      <a:pt x="1288" y="1712"/>
                      <a:pt x="1312" y="1640"/>
                    </a:cubicBezTo>
                    <a:cubicBezTo>
                      <a:pt x="1336" y="1568"/>
                      <a:pt x="1304" y="1456"/>
                      <a:pt x="1312" y="1352"/>
                    </a:cubicBezTo>
                    <a:cubicBezTo>
                      <a:pt x="1320" y="1248"/>
                      <a:pt x="1352" y="1144"/>
                      <a:pt x="1360" y="1016"/>
                    </a:cubicBezTo>
                    <a:cubicBezTo>
                      <a:pt x="1368" y="888"/>
                      <a:pt x="1368" y="720"/>
                      <a:pt x="1360" y="584"/>
                    </a:cubicBezTo>
                    <a:cubicBezTo>
                      <a:pt x="1352" y="448"/>
                      <a:pt x="1328" y="280"/>
                      <a:pt x="1312" y="200"/>
                    </a:cubicBezTo>
                    <a:cubicBezTo>
                      <a:pt x="1296" y="120"/>
                      <a:pt x="1296" y="136"/>
                      <a:pt x="1264" y="104"/>
                    </a:cubicBezTo>
                    <a:cubicBezTo>
                      <a:pt x="1232" y="72"/>
                      <a:pt x="1184" y="16"/>
                      <a:pt x="1120" y="8"/>
                    </a:cubicBezTo>
                    <a:cubicBezTo>
                      <a:pt x="1056" y="0"/>
                      <a:pt x="952" y="56"/>
                      <a:pt x="880" y="56"/>
                    </a:cubicBezTo>
                    <a:cubicBezTo>
                      <a:pt x="808" y="56"/>
                      <a:pt x="760" y="8"/>
                      <a:pt x="688" y="8"/>
                    </a:cubicBezTo>
                    <a:cubicBezTo>
                      <a:pt x="616" y="8"/>
                      <a:pt x="528" y="56"/>
                      <a:pt x="448" y="56"/>
                    </a:cubicBezTo>
                    <a:cubicBezTo>
                      <a:pt x="368" y="56"/>
                      <a:pt x="264" y="8"/>
                      <a:pt x="208" y="8"/>
                    </a:cubicBezTo>
                    <a:cubicBezTo>
                      <a:pt x="152" y="8"/>
                      <a:pt x="144" y="24"/>
                      <a:pt x="112" y="56"/>
                    </a:cubicBezTo>
                    <a:cubicBezTo>
                      <a:pt x="80" y="88"/>
                      <a:pt x="32" y="168"/>
                      <a:pt x="16" y="200"/>
                    </a:cubicBezTo>
                    <a:cubicBezTo>
                      <a:pt x="0" y="232"/>
                      <a:pt x="1" y="249"/>
                      <a:pt x="16" y="248"/>
                    </a:cubicBezTo>
                    <a:cubicBezTo>
                      <a:pt x="31" y="247"/>
                      <a:pt x="63" y="196"/>
                      <a:pt x="104" y="192"/>
                    </a:cubicBezTo>
                    <a:cubicBezTo>
                      <a:pt x="145" y="188"/>
                      <a:pt x="191" y="223"/>
                      <a:pt x="264" y="224"/>
                    </a:cubicBezTo>
                    <a:cubicBezTo>
                      <a:pt x="337" y="225"/>
                      <a:pt x="457" y="204"/>
                      <a:pt x="544" y="200"/>
                    </a:cubicBezTo>
                    <a:cubicBezTo>
                      <a:pt x="631" y="196"/>
                      <a:pt x="697" y="199"/>
                      <a:pt x="784" y="200"/>
                    </a:cubicBezTo>
                    <a:cubicBezTo>
                      <a:pt x="871" y="201"/>
                      <a:pt x="1000" y="200"/>
                      <a:pt x="1064" y="208"/>
                    </a:cubicBezTo>
                    <a:cubicBezTo>
                      <a:pt x="1128" y="216"/>
                      <a:pt x="1147" y="224"/>
                      <a:pt x="1168" y="248"/>
                    </a:cubicBezTo>
                    <a:cubicBezTo>
                      <a:pt x="1189" y="272"/>
                      <a:pt x="1184" y="224"/>
                      <a:pt x="1192" y="352"/>
                    </a:cubicBezTo>
                    <a:cubicBezTo>
                      <a:pt x="1200" y="480"/>
                      <a:pt x="1220" y="833"/>
                      <a:pt x="1216" y="1016"/>
                    </a:cubicBezTo>
                    <a:cubicBezTo>
                      <a:pt x="1212" y="1199"/>
                      <a:pt x="1175" y="1335"/>
                      <a:pt x="1168" y="1448"/>
                    </a:cubicBezTo>
                    <a:cubicBezTo>
                      <a:pt x="1161" y="1561"/>
                      <a:pt x="1174" y="1644"/>
                      <a:pt x="1176" y="1696"/>
                    </a:cubicBezTo>
                  </a:path>
                </a:pathLst>
              </a:custGeom>
              <a:solidFill>
                <a:srgbClr val="99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9497" name="Freeform 25"/>
              <p:cNvSpPr>
                <a:spLocks/>
              </p:cNvSpPr>
              <p:nvPr/>
            </p:nvSpPr>
            <p:spPr bwMode="auto">
              <a:xfrm>
                <a:off x="2208" y="1872"/>
                <a:ext cx="1216" cy="223"/>
              </a:xfrm>
              <a:custGeom>
                <a:avLst/>
                <a:gdLst/>
                <a:ahLst/>
                <a:cxnLst>
                  <a:cxn ang="0">
                    <a:pos x="144" y="0"/>
                  </a:cxn>
                  <a:cxn ang="0">
                    <a:pos x="144" y="48"/>
                  </a:cxn>
                  <a:cxn ang="0">
                    <a:pos x="528" y="96"/>
                  </a:cxn>
                  <a:cxn ang="0">
                    <a:pos x="920" y="152"/>
                  </a:cxn>
                  <a:cxn ang="0">
                    <a:pos x="1144" y="216"/>
                  </a:cxn>
                  <a:cxn ang="0">
                    <a:pos x="1152" y="192"/>
                  </a:cxn>
                  <a:cxn ang="0">
                    <a:pos x="1200" y="48"/>
                  </a:cxn>
                  <a:cxn ang="0">
                    <a:pos x="1056" y="48"/>
                  </a:cxn>
                  <a:cxn ang="0">
                    <a:pos x="576" y="96"/>
                  </a:cxn>
                  <a:cxn ang="0">
                    <a:pos x="192" y="144"/>
                  </a:cxn>
                  <a:cxn ang="0">
                    <a:pos x="0" y="192"/>
                  </a:cxn>
                </a:cxnLst>
                <a:rect l="0" t="0" r="r" b="b"/>
                <a:pathLst>
                  <a:path w="1216" h="223">
                    <a:moveTo>
                      <a:pt x="144" y="0"/>
                    </a:moveTo>
                    <a:cubicBezTo>
                      <a:pt x="112" y="16"/>
                      <a:pt x="80" y="32"/>
                      <a:pt x="144" y="48"/>
                    </a:cubicBezTo>
                    <a:cubicBezTo>
                      <a:pt x="208" y="64"/>
                      <a:pt x="399" y="79"/>
                      <a:pt x="528" y="96"/>
                    </a:cubicBezTo>
                    <a:cubicBezTo>
                      <a:pt x="657" y="113"/>
                      <a:pt x="817" y="132"/>
                      <a:pt x="920" y="152"/>
                    </a:cubicBezTo>
                    <a:cubicBezTo>
                      <a:pt x="1023" y="172"/>
                      <a:pt x="1105" y="209"/>
                      <a:pt x="1144" y="216"/>
                    </a:cubicBezTo>
                    <a:cubicBezTo>
                      <a:pt x="1183" y="223"/>
                      <a:pt x="1143" y="220"/>
                      <a:pt x="1152" y="192"/>
                    </a:cubicBezTo>
                    <a:cubicBezTo>
                      <a:pt x="1161" y="164"/>
                      <a:pt x="1216" y="72"/>
                      <a:pt x="1200" y="48"/>
                    </a:cubicBezTo>
                    <a:cubicBezTo>
                      <a:pt x="1184" y="24"/>
                      <a:pt x="1160" y="40"/>
                      <a:pt x="1056" y="48"/>
                    </a:cubicBezTo>
                    <a:cubicBezTo>
                      <a:pt x="952" y="56"/>
                      <a:pt x="720" y="80"/>
                      <a:pt x="576" y="96"/>
                    </a:cubicBezTo>
                    <a:cubicBezTo>
                      <a:pt x="432" y="112"/>
                      <a:pt x="288" y="128"/>
                      <a:pt x="192" y="144"/>
                    </a:cubicBezTo>
                    <a:cubicBezTo>
                      <a:pt x="96" y="160"/>
                      <a:pt x="48" y="176"/>
                      <a:pt x="0" y="19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89498" name="Group 26"/>
          <p:cNvGrpSpPr>
            <a:grpSpLocks/>
          </p:cNvGrpSpPr>
          <p:nvPr/>
        </p:nvGrpSpPr>
        <p:grpSpPr bwMode="auto">
          <a:xfrm>
            <a:off x="1371600" y="3581400"/>
            <a:ext cx="1219200" cy="1747838"/>
            <a:chOff x="2256" y="1392"/>
            <a:chExt cx="768" cy="1101"/>
          </a:xfrm>
        </p:grpSpPr>
        <p:grpSp>
          <p:nvGrpSpPr>
            <p:cNvPr id="489499" name="Group 27"/>
            <p:cNvGrpSpPr>
              <a:grpSpLocks/>
            </p:cNvGrpSpPr>
            <p:nvPr/>
          </p:nvGrpSpPr>
          <p:grpSpPr bwMode="auto">
            <a:xfrm>
              <a:off x="2256" y="1392"/>
              <a:ext cx="768" cy="1101"/>
              <a:chOff x="2256" y="1392"/>
              <a:chExt cx="768" cy="1101"/>
            </a:xfrm>
          </p:grpSpPr>
          <p:grpSp>
            <p:nvGrpSpPr>
              <p:cNvPr id="489500" name="Group 28"/>
              <p:cNvGrpSpPr>
                <a:grpSpLocks/>
              </p:cNvGrpSpPr>
              <p:nvPr/>
            </p:nvGrpSpPr>
            <p:grpSpPr bwMode="auto">
              <a:xfrm>
                <a:off x="2256" y="2301"/>
                <a:ext cx="576" cy="192"/>
                <a:chOff x="4752" y="4032"/>
                <a:chExt cx="336" cy="144"/>
              </a:xfrm>
            </p:grpSpPr>
            <p:sp>
              <p:nvSpPr>
                <p:cNvPr id="489501" name="Oval 29"/>
                <p:cNvSpPr>
                  <a:spLocks noChangeArrowheads="1"/>
                </p:cNvSpPr>
                <p:nvPr/>
              </p:nvSpPr>
              <p:spPr bwMode="auto">
                <a:xfrm>
                  <a:off x="4752" y="4061"/>
                  <a:ext cx="336" cy="11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9502" name="Oval 30"/>
                <p:cNvSpPr>
                  <a:spLocks noChangeArrowheads="1"/>
                </p:cNvSpPr>
                <p:nvPr/>
              </p:nvSpPr>
              <p:spPr bwMode="auto">
                <a:xfrm>
                  <a:off x="4798" y="4046"/>
                  <a:ext cx="259" cy="8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9503" name="Oval 31"/>
                <p:cNvSpPr>
                  <a:spLocks noChangeArrowheads="1"/>
                </p:cNvSpPr>
                <p:nvPr/>
              </p:nvSpPr>
              <p:spPr bwMode="auto">
                <a:xfrm>
                  <a:off x="4828" y="4032"/>
                  <a:ext cx="184" cy="4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89504" name="Freeform 32"/>
              <p:cNvSpPr>
                <a:spLocks/>
              </p:cNvSpPr>
              <p:nvPr/>
            </p:nvSpPr>
            <p:spPr bwMode="auto">
              <a:xfrm>
                <a:off x="2495" y="1416"/>
                <a:ext cx="529" cy="909"/>
              </a:xfrm>
              <a:custGeom>
                <a:avLst/>
                <a:gdLst/>
                <a:ahLst/>
                <a:cxnLst>
                  <a:cxn ang="0">
                    <a:pos x="15" y="690"/>
                  </a:cxn>
                  <a:cxn ang="0">
                    <a:pos x="135" y="683"/>
                  </a:cxn>
                  <a:cxn ang="0">
                    <a:pos x="776" y="649"/>
                  </a:cxn>
                  <a:cxn ang="0">
                    <a:pos x="638" y="342"/>
                  </a:cxn>
                  <a:cxn ang="0">
                    <a:pos x="726" y="0"/>
                  </a:cxn>
                  <a:cxn ang="0">
                    <a:pos x="0" y="62"/>
                  </a:cxn>
                  <a:cxn ang="0">
                    <a:pos x="41" y="909"/>
                  </a:cxn>
                </a:cxnLst>
                <a:rect l="0" t="0" r="r" b="b"/>
                <a:pathLst>
                  <a:path w="776" h="909">
                    <a:moveTo>
                      <a:pt x="15" y="690"/>
                    </a:moveTo>
                    <a:lnTo>
                      <a:pt x="135" y="683"/>
                    </a:lnTo>
                    <a:lnTo>
                      <a:pt x="776" y="649"/>
                    </a:lnTo>
                    <a:lnTo>
                      <a:pt x="638" y="342"/>
                    </a:lnTo>
                    <a:lnTo>
                      <a:pt x="726" y="0"/>
                    </a:lnTo>
                    <a:lnTo>
                      <a:pt x="0" y="62"/>
                    </a:lnTo>
                    <a:lnTo>
                      <a:pt x="41" y="909"/>
                    </a:lnTo>
                  </a:path>
                </a:pathLst>
              </a:custGeom>
              <a:solidFill>
                <a:srgbClr val="99FFCC"/>
              </a:solidFill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9505" name="Text Box 33"/>
              <p:cNvSpPr txBox="1">
                <a:spLocks noChangeArrowheads="1"/>
              </p:cNvSpPr>
              <p:nvPr/>
            </p:nvSpPr>
            <p:spPr bwMode="auto">
              <a:xfrm rot="-192859">
                <a:off x="2589" y="1679"/>
                <a:ext cx="288" cy="442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4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3</a:t>
                </a:r>
              </a:p>
            </p:txBody>
          </p:sp>
          <p:sp>
            <p:nvSpPr>
              <p:cNvPr id="489506" name="Text Box 34"/>
              <p:cNvSpPr txBox="1">
                <a:spLocks noChangeArrowheads="1"/>
              </p:cNvSpPr>
              <p:nvPr/>
            </p:nvSpPr>
            <p:spPr bwMode="auto">
              <a:xfrm rot="-192859">
                <a:off x="2573" y="1392"/>
                <a:ext cx="288" cy="442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4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2</a:t>
                </a:r>
              </a:p>
            </p:txBody>
          </p:sp>
        </p:grpSp>
        <p:sp>
          <p:nvSpPr>
            <p:cNvPr id="489507" name="Freeform 35"/>
            <p:cNvSpPr>
              <a:spLocks/>
            </p:cNvSpPr>
            <p:nvPr/>
          </p:nvSpPr>
          <p:spPr bwMode="auto">
            <a:xfrm rot="-192859">
              <a:off x="2621" y="1775"/>
              <a:ext cx="20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0"/>
                </a:cxn>
              </a:cxnLst>
              <a:rect l="0" t="0" r="r" b="b"/>
              <a:pathLst>
                <a:path w="208" h="1">
                  <a:moveTo>
                    <a:pt x="0" y="0"/>
                  </a:moveTo>
                  <a:lnTo>
                    <a:pt x="20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89508" name="Group 36"/>
          <p:cNvGrpSpPr>
            <a:grpSpLocks/>
          </p:cNvGrpSpPr>
          <p:nvPr/>
        </p:nvGrpSpPr>
        <p:grpSpPr bwMode="auto">
          <a:xfrm>
            <a:off x="5486400" y="3200400"/>
            <a:ext cx="1219200" cy="1747838"/>
            <a:chOff x="2256" y="1392"/>
            <a:chExt cx="768" cy="1101"/>
          </a:xfrm>
        </p:grpSpPr>
        <p:grpSp>
          <p:nvGrpSpPr>
            <p:cNvPr id="489509" name="Group 37"/>
            <p:cNvGrpSpPr>
              <a:grpSpLocks/>
            </p:cNvGrpSpPr>
            <p:nvPr/>
          </p:nvGrpSpPr>
          <p:grpSpPr bwMode="auto">
            <a:xfrm>
              <a:off x="2256" y="1392"/>
              <a:ext cx="768" cy="1101"/>
              <a:chOff x="2256" y="1392"/>
              <a:chExt cx="768" cy="1101"/>
            </a:xfrm>
          </p:grpSpPr>
          <p:grpSp>
            <p:nvGrpSpPr>
              <p:cNvPr id="489510" name="Group 38"/>
              <p:cNvGrpSpPr>
                <a:grpSpLocks/>
              </p:cNvGrpSpPr>
              <p:nvPr/>
            </p:nvGrpSpPr>
            <p:grpSpPr bwMode="auto">
              <a:xfrm>
                <a:off x="2256" y="2301"/>
                <a:ext cx="576" cy="192"/>
                <a:chOff x="4752" y="4032"/>
                <a:chExt cx="336" cy="144"/>
              </a:xfrm>
            </p:grpSpPr>
            <p:sp>
              <p:nvSpPr>
                <p:cNvPr id="489511" name="Oval 39"/>
                <p:cNvSpPr>
                  <a:spLocks noChangeArrowheads="1"/>
                </p:cNvSpPr>
                <p:nvPr/>
              </p:nvSpPr>
              <p:spPr bwMode="auto">
                <a:xfrm>
                  <a:off x="4752" y="4061"/>
                  <a:ext cx="336" cy="11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9512" name="Oval 40"/>
                <p:cNvSpPr>
                  <a:spLocks noChangeArrowheads="1"/>
                </p:cNvSpPr>
                <p:nvPr/>
              </p:nvSpPr>
              <p:spPr bwMode="auto">
                <a:xfrm>
                  <a:off x="4798" y="4046"/>
                  <a:ext cx="259" cy="8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9513" name="Oval 41"/>
                <p:cNvSpPr>
                  <a:spLocks noChangeArrowheads="1"/>
                </p:cNvSpPr>
                <p:nvPr/>
              </p:nvSpPr>
              <p:spPr bwMode="auto">
                <a:xfrm>
                  <a:off x="4828" y="4032"/>
                  <a:ext cx="184" cy="4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89514" name="Freeform 42"/>
              <p:cNvSpPr>
                <a:spLocks/>
              </p:cNvSpPr>
              <p:nvPr/>
            </p:nvSpPr>
            <p:spPr bwMode="auto">
              <a:xfrm>
                <a:off x="2495" y="1416"/>
                <a:ext cx="529" cy="909"/>
              </a:xfrm>
              <a:custGeom>
                <a:avLst/>
                <a:gdLst/>
                <a:ahLst/>
                <a:cxnLst>
                  <a:cxn ang="0">
                    <a:pos x="15" y="690"/>
                  </a:cxn>
                  <a:cxn ang="0">
                    <a:pos x="135" y="683"/>
                  </a:cxn>
                  <a:cxn ang="0">
                    <a:pos x="776" y="649"/>
                  </a:cxn>
                  <a:cxn ang="0">
                    <a:pos x="638" y="342"/>
                  </a:cxn>
                  <a:cxn ang="0">
                    <a:pos x="726" y="0"/>
                  </a:cxn>
                  <a:cxn ang="0">
                    <a:pos x="0" y="62"/>
                  </a:cxn>
                  <a:cxn ang="0">
                    <a:pos x="41" y="909"/>
                  </a:cxn>
                </a:cxnLst>
                <a:rect l="0" t="0" r="r" b="b"/>
                <a:pathLst>
                  <a:path w="776" h="909">
                    <a:moveTo>
                      <a:pt x="15" y="690"/>
                    </a:moveTo>
                    <a:lnTo>
                      <a:pt x="135" y="683"/>
                    </a:lnTo>
                    <a:lnTo>
                      <a:pt x="776" y="649"/>
                    </a:lnTo>
                    <a:lnTo>
                      <a:pt x="638" y="342"/>
                    </a:lnTo>
                    <a:lnTo>
                      <a:pt x="726" y="0"/>
                    </a:lnTo>
                    <a:lnTo>
                      <a:pt x="0" y="62"/>
                    </a:lnTo>
                    <a:lnTo>
                      <a:pt x="41" y="909"/>
                    </a:lnTo>
                  </a:path>
                </a:pathLst>
              </a:custGeom>
              <a:solidFill>
                <a:srgbClr val="99FFCC"/>
              </a:solidFill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9515" name="Text Box 43"/>
              <p:cNvSpPr txBox="1">
                <a:spLocks noChangeArrowheads="1"/>
              </p:cNvSpPr>
              <p:nvPr/>
            </p:nvSpPr>
            <p:spPr bwMode="auto">
              <a:xfrm rot="-192859">
                <a:off x="2589" y="1679"/>
                <a:ext cx="288" cy="442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4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7</a:t>
                </a:r>
              </a:p>
            </p:txBody>
          </p:sp>
          <p:sp>
            <p:nvSpPr>
              <p:cNvPr id="489516" name="Text Box 44"/>
              <p:cNvSpPr txBox="1">
                <a:spLocks noChangeArrowheads="1"/>
              </p:cNvSpPr>
              <p:nvPr/>
            </p:nvSpPr>
            <p:spPr bwMode="auto">
              <a:xfrm rot="-192859">
                <a:off x="2573" y="1392"/>
                <a:ext cx="288" cy="442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4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1</a:t>
                </a:r>
              </a:p>
            </p:txBody>
          </p:sp>
        </p:grpSp>
        <p:sp>
          <p:nvSpPr>
            <p:cNvPr id="489517" name="Freeform 45"/>
            <p:cNvSpPr>
              <a:spLocks/>
            </p:cNvSpPr>
            <p:nvPr/>
          </p:nvSpPr>
          <p:spPr bwMode="auto">
            <a:xfrm rot="-192859">
              <a:off x="2621" y="1775"/>
              <a:ext cx="20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0"/>
                </a:cxn>
              </a:cxnLst>
              <a:rect l="0" t="0" r="r" b="b"/>
              <a:pathLst>
                <a:path w="208" h="1">
                  <a:moveTo>
                    <a:pt x="0" y="0"/>
                  </a:moveTo>
                  <a:lnTo>
                    <a:pt x="20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89518" name="Group 46"/>
          <p:cNvGrpSpPr>
            <a:grpSpLocks/>
          </p:cNvGrpSpPr>
          <p:nvPr/>
        </p:nvGrpSpPr>
        <p:grpSpPr bwMode="auto">
          <a:xfrm>
            <a:off x="2325688" y="3052763"/>
            <a:ext cx="5710237" cy="2276475"/>
            <a:chOff x="1465" y="1923"/>
            <a:chExt cx="3597" cy="1434"/>
          </a:xfrm>
        </p:grpSpPr>
        <p:grpSp>
          <p:nvGrpSpPr>
            <p:cNvPr id="489519" name="Group 47"/>
            <p:cNvGrpSpPr>
              <a:grpSpLocks/>
            </p:cNvGrpSpPr>
            <p:nvPr/>
          </p:nvGrpSpPr>
          <p:grpSpPr bwMode="auto">
            <a:xfrm rot="-333434">
              <a:off x="1465" y="2256"/>
              <a:ext cx="768" cy="1101"/>
              <a:chOff x="2256" y="1392"/>
              <a:chExt cx="768" cy="1101"/>
            </a:xfrm>
          </p:grpSpPr>
          <p:grpSp>
            <p:nvGrpSpPr>
              <p:cNvPr id="489520" name="Group 48"/>
              <p:cNvGrpSpPr>
                <a:grpSpLocks/>
              </p:cNvGrpSpPr>
              <p:nvPr/>
            </p:nvGrpSpPr>
            <p:grpSpPr bwMode="auto">
              <a:xfrm>
                <a:off x="2256" y="1392"/>
                <a:ext cx="768" cy="1101"/>
                <a:chOff x="2256" y="1392"/>
                <a:chExt cx="768" cy="1101"/>
              </a:xfrm>
            </p:grpSpPr>
            <p:grpSp>
              <p:nvGrpSpPr>
                <p:cNvPr id="489521" name="Group 49"/>
                <p:cNvGrpSpPr>
                  <a:grpSpLocks/>
                </p:cNvGrpSpPr>
                <p:nvPr/>
              </p:nvGrpSpPr>
              <p:grpSpPr bwMode="auto">
                <a:xfrm>
                  <a:off x="2256" y="2301"/>
                  <a:ext cx="576" cy="192"/>
                  <a:chOff x="4752" y="4032"/>
                  <a:chExt cx="336" cy="144"/>
                </a:xfrm>
              </p:grpSpPr>
              <p:sp>
                <p:nvSpPr>
                  <p:cNvPr id="489522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4061"/>
                    <a:ext cx="336" cy="1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C0C0C0"/>
                      </a:gs>
                    </a:gsLst>
                    <a:path path="shape">
                      <a:fillToRect l="50000" t="50000" r="50000" b="50000"/>
                    </a:path>
                  </a:gra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9523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4798" y="4046"/>
                    <a:ext cx="259" cy="87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C0C0C0"/>
                      </a:gs>
                    </a:gsLst>
                    <a:path path="shape">
                      <a:fillToRect l="50000" t="50000" r="50000" b="50000"/>
                    </a:path>
                  </a:gra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9524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4828" y="4032"/>
                    <a:ext cx="184" cy="4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C0C0C0"/>
                      </a:gs>
                    </a:gsLst>
                    <a:path path="shape">
                      <a:fillToRect l="50000" t="50000" r="50000" b="50000"/>
                    </a:path>
                  </a:gra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489525" name="Freeform 53"/>
                <p:cNvSpPr>
                  <a:spLocks/>
                </p:cNvSpPr>
                <p:nvPr/>
              </p:nvSpPr>
              <p:spPr bwMode="auto">
                <a:xfrm>
                  <a:off x="2495" y="1416"/>
                  <a:ext cx="529" cy="909"/>
                </a:xfrm>
                <a:custGeom>
                  <a:avLst/>
                  <a:gdLst/>
                  <a:ahLst/>
                  <a:cxnLst>
                    <a:cxn ang="0">
                      <a:pos x="15" y="690"/>
                    </a:cxn>
                    <a:cxn ang="0">
                      <a:pos x="135" y="683"/>
                    </a:cxn>
                    <a:cxn ang="0">
                      <a:pos x="776" y="649"/>
                    </a:cxn>
                    <a:cxn ang="0">
                      <a:pos x="638" y="342"/>
                    </a:cxn>
                    <a:cxn ang="0">
                      <a:pos x="726" y="0"/>
                    </a:cxn>
                    <a:cxn ang="0">
                      <a:pos x="0" y="62"/>
                    </a:cxn>
                    <a:cxn ang="0">
                      <a:pos x="41" y="909"/>
                    </a:cxn>
                  </a:cxnLst>
                  <a:rect l="0" t="0" r="r" b="b"/>
                  <a:pathLst>
                    <a:path w="776" h="909">
                      <a:moveTo>
                        <a:pt x="15" y="690"/>
                      </a:moveTo>
                      <a:lnTo>
                        <a:pt x="135" y="683"/>
                      </a:lnTo>
                      <a:lnTo>
                        <a:pt x="776" y="649"/>
                      </a:lnTo>
                      <a:lnTo>
                        <a:pt x="638" y="342"/>
                      </a:lnTo>
                      <a:lnTo>
                        <a:pt x="726" y="0"/>
                      </a:lnTo>
                      <a:lnTo>
                        <a:pt x="0" y="62"/>
                      </a:lnTo>
                      <a:lnTo>
                        <a:pt x="41" y="909"/>
                      </a:lnTo>
                    </a:path>
                  </a:pathLst>
                </a:custGeom>
                <a:solidFill>
                  <a:srgbClr val="FF0000"/>
                </a:solidFill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9526" name="Text Box 54"/>
                <p:cNvSpPr txBox="1">
                  <a:spLocks noChangeArrowheads="1"/>
                </p:cNvSpPr>
                <p:nvPr/>
              </p:nvSpPr>
              <p:spPr bwMode="auto">
                <a:xfrm rot="-192859">
                  <a:off x="2589" y="1679"/>
                  <a:ext cx="288" cy="442"/>
                </a:xfrm>
                <a:prstGeom prst="rect">
                  <a:avLst/>
                </a:prstGeom>
                <a:noFill/>
                <a:ln w="25400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ru-RU" sz="40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  <a:cs typeface="Arial" charset="0"/>
                    </a:rPr>
                    <a:t>3</a:t>
                  </a:r>
                </a:p>
              </p:txBody>
            </p:sp>
            <p:sp>
              <p:nvSpPr>
                <p:cNvPr id="489527" name="Text Box 55"/>
                <p:cNvSpPr txBox="1">
                  <a:spLocks noChangeArrowheads="1"/>
                </p:cNvSpPr>
                <p:nvPr/>
              </p:nvSpPr>
              <p:spPr bwMode="auto">
                <a:xfrm rot="-192859">
                  <a:off x="2573" y="1392"/>
                  <a:ext cx="288" cy="442"/>
                </a:xfrm>
                <a:prstGeom prst="rect">
                  <a:avLst/>
                </a:prstGeom>
                <a:noFill/>
                <a:ln w="25400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ru-RU" sz="40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</p:grpSp>
          <p:sp>
            <p:nvSpPr>
              <p:cNvPr id="489528" name="Freeform 56"/>
              <p:cNvSpPr>
                <a:spLocks/>
              </p:cNvSpPr>
              <p:nvPr/>
            </p:nvSpPr>
            <p:spPr bwMode="auto">
              <a:xfrm rot="-192859">
                <a:off x="2621" y="1775"/>
                <a:ext cx="20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08" y="0"/>
                  </a:cxn>
                </a:cxnLst>
                <a:rect l="0" t="0" r="r" b="b"/>
                <a:pathLst>
                  <a:path w="208" h="1">
                    <a:moveTo>
                      <a:pt x="0" y="0"/>
                    </a:moveTo>
                    <a:lnTo>
                      <a:pt x="208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9529" name="Group 57"/>
            <p:cNvGrpSpPr>
              <a:grpSpLocks/>
            </p:cNvGrpSpPr>
            <p:nvPr/>
          </p:nvGrpSpPr>
          <p:grpSpPr bwMode="auto">
            <a:xfrm rot="-333434">
              <a:off x="4294" y="1923"/>
              <a:ext cx="768" cy="1101"/>
              <a:chOff x="2256" y="1392"/>
              <a:chExt cx="768" cy="1101"/>
            </a:xfrm>
          </p:grpSpPr>
          <p:grpSp>
            <p:nvGrpSpPr>
              <p:cNvPr id="489530" name="Group 58"/>
              <p:cNvGrpSpPr>
                <a:grpSpLocks/>
              </p:cNvGrpSpPr>
              <p:nvPr/>
            </p:nvGrpSpPr>
            <p:grpSpPr bwMode="auto">
              <a:xfrm>
                <a:off x="2256" y="1392"/>
                <a:ext cx="768" cy="1101"/>
                <a:chOff x="2256" y="1392"/>
                <a:chExt cx="768" cy="1101"/>
              </a:xfrm>
            </p:grpSpPr>
            <p:grpSp>
              <p:nvGrpSpPr>
                <p:cNvPr id="489531" name="Group 59"/>
                <p:cNvGrpSpPr>
                  <a:grpSpLocks/>
                </p:cNvGrpSpPr>
                <p:nvPr/>
              </p:nvGrpSpPr>
              <p:grpSpPr bwMode="auto">
                <a:xfrm>
                  <a:off x="2256" y="2301"/>
                  <a:ext cx="576" cy="192"/>
                  <a:chOff x="4752" y="4032"/>
                  <a:chExt cx="336" cy="144"/>
                </a:xfrm>
              </p:grpSpPr>
              <p:sp>
                <p:nvSpPr>
                  <p:cNvPr id="489532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4061"/>
                    <a:ext cx="336" cy="1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C0C0C0"/>
                      </a:gs>
                    </a:gsLst>
                    <a:path path="shape">
                      <a:fillToRect l="50000" t="50000" r="50000" b="50000"/>
                    </a:path>
                  </a:gra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9533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4798" y="4046"/>
                    <a:ext cx="259" cy="87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C0C0C0"/>
                      </a:gs>
                    </a:gsLst>
                    <a:path path="shape">
                      <a:fillToRect l="50000" t="50000" r="50000" b="50000"/>
                    </a:path>
                  </a:gra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9534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4828" y="4032"/>
                    <a:ext cx="184" cy="4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C0C0C0"/>
                      </a:gs>
                    </a:gsLst>
                    <a:path path="shape">
                      <a:fillToRect l="50000" t="50000" r="50000" b="50000"/>
                    </a:path>
                  </a:gra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489535" name="Freeform 63"/>
                <p:cNvSpPr>
                  <a:spLocks/>
                </p:cNvSpPr>
                <p:nvPr/>
              </p:nvSpPr>
              <p:spPr bwMode="auto">
                <a:xfrm>
                  <a:off x="2495" y="1416"/>
                  <a:ext cx="529" cy="909"/>
                </a:xfrm>
                <a:custGeom>
                  <a:avLst/>
                  <a:gdLst/>
                  <a:ahLst/>
                  <a:cxnLst>
                    <a:cxn ang="0">
                      <a:pos x="15" y="690"/>
                    </a:cxn>
                    <a:cxn ang="0">
                      <a:pos x="135" y="683"/>
                    </a:cxn>
                    <a:cxn ang="0">
                      <a:pos x="776" y="649"/>
                    </a:cxn>
                    <a:cxn ang="0">
                      <a:pos x="638" y="342"/>
                    </a:cxn>
                    <a:cxn ang="0">
                      <a:pos x="726" y="0"/>
                    </a:cxn>
                    <a:cxn ang="0">
                      <a:pos x="0" y="62"/>
                    </a:cxn>
                    <a:cxn ang="0">
                      <a:pos x="41" y="909"/>
                    </a:cxn>
                  </a:cxnLst>
                  <a:rect l="0" t="0" r="r" b="b"/>
                  <a:pathLst>
                    <a:path w="776" h="909">
                      <a:moveTo>
                        <a:pt x="15" y="690"/>
                      </a:moveTo>
                      <a:lnTo>
                        <a:pt x="135" y="683"/>
                      </a:lnTo>
                      <a:lnTo>
                        <a:pt x="776" y="649"/>
                      </a:lnTo>
                      <a:lnTo>
                        <a:pt x="638" y="342"/>
                      </a:lnTo>
                      <a:lnTo>
                        <a:pt x="726" y="0"/>
                      </a:lnTo>
                      <a:lnTo>
                        <a:pt x="0" y="62"/>
                      </a:lnTo>
                      <a:lnTo>
                        <a:pt x="41" y="909"/>
                      </a:lnTo>
                    </a:path>
                  </a:pathLst>
                </a:custGeom>
                <a:solidFill>
                  <a:srgbClr val="FF0000"/>
                </a:solidFill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9536" name="Text Box 64"/>
                <p:cNvSpPr txBox="1">
                  <a:spLocks noChangeArrowheads="1"/>
                </p:cNvSpPr>
                <p:nvPr/>
              </p:nvSpPr>
              <p:spPr bwMode="auto">
                <a:xfrm rot="-192859">
                  <a:off x="2589" y="1679"/>
                  <a:ext cx="288" cy="442"/>
                </a:xfrm>
                <a:prstGeom prst="rect">
                  <a:avLst/>
                </a:prstGeom>
                <a:noFill/>
                <a:ln w="25400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ru-RU" sz="40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  <a:cs typeface="Arial" charset="0"/>
                    </a:rPr>
                    <a:t>7</a:t>
                  </a:r>
                </a:p>
              </p:txBody>
            </p:sp>
            <p:sp>
              <p:nvSpPr>
                <p:cNvPr id="489537" name="Text Box 65"/>
                <p:cNvSpPr txBox="1">
                  <a:spLocks noChangeArrowheads="1"/>
                </p:cNvSpPr>
                <p:nvPr/>
              </p:nvSpPr>
              <p:spPr bwMode="auto">
                <a:xfrm rot="-192859">
                  <a:off x="2573" y="1392"/>
                  <a:ext cx="288" cy="442"/>
                </a:xfrm>
                <a:prstGeom prst="rect">
                  <a:avLst/>
                </a:prstGeom>
                <a:noFill/>
                <a:ln w="25400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ru-RU" sz="40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  <a:cs typeface="Arial" charset="0"/>
                    </a:rPr>
                    <a:t>6</a:t>
                  </a:r>
                </a:p>
              </p:txBody>
            </p:sp>
          </p:grpSp>
          <p:sp>
            <p:nvSpPr>
              <p:cNvPr id="489538" name="Freeform 66"/>
              <p:cNvSpPr>
                <a:spLocks/>
              </p:cNvSpPr>
              <p:nvPr/>
            </p:nvSpPr>
            <p:spPr bwMode="auto">
              <a:xfrm rot="-192859">
                <a:off x="2621" y="1775"/>
                <a:ext cx="20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08" y="0"/>
                  </a:cxn>
                </a:cxnLst>
                <a:rect l="0" t="0" r="r" b="b"/>
                <a:pathLst>
                  <a:path w="208" h="1">
                    <a:moveTo>
                      <a:pt x="0" y="0"/>
                    </a:moveTo>
                    <a:lnTo>
                      <a:pt x="208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89539" name="AutoShape 6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629400" y="6172200"/>
            <a:ext cx="1892300" cy="4572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>
                <a:latin typeface="Arial" charset="0"/>
                <a:cs typeface="Arial" charset="0"/>
              </a:rPr>
              <a:t>Показать (2)</a:t>
            </a:r>
          </a:p>
        </p:txBody>
      </p:sp>
      <p:sp>
        <p:nvSpPr>
          <p:cNvPr id="489540" name="AutoShape 6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184900"/>
            <a:ext cx="457200" cy="4445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571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9541" name="Rectangle 69"/>
          <p:cNvSpPr>
            <a:spLocks noChangeArrowheads="1"/>
          </p:cNvSpPr>
          <p:nvPr/>
        </p:nvSpPr>
        <p:spPr bwMode="auto">
          <a:xfrm>
            <a:off x="3810000" y="3810000"/>
            <a:ext cx="1652588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5 кг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95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8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-0.18889 " pathEditMode="relative" ptsTypes="AA">
                                      <p:cBhvr>
                                        <p:cTn id="13" dur="2000" fill="hold"/>
                                        <p:tgtEl>
                                          <p:spTgt spid="489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-0.18889 " pathEditMode="relative" ptsTypes="AA">
                                      <p:cBhvr>
                                        <p:cTn id="15" dur="2000" fill="hold"/>
                                        <p:tgtEl>
                                          <p:spTgt spid="4894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895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89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9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9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9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89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895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895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95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95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95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95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95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954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9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9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9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95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95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95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95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95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95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95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95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80000">
                                      <p:cBhvr>
                                        <p:cTn id="54" dur="2000" fill="hold"/>
                                        <p:tgtEl>
                                          <p:spTgt spid="4894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80000">
                                      <p:cBhvr>
                                        <p:cTn id="56" dur="2000" fill="hold"/>
                                        <p:tgtEl>
                                          <p:spTgt spid="4895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9539"/>
                  </p:tgtEl>
                </p:cond>
              </p:nextCondLst>
            </p:seq>
          </p:childTnLst>
        </p:cTn>
      </p:par>
    </p:tnLst>
    <p:bldLst>
      <p:bldP spid="4895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AutoShape 2"/>
          <p:cNvSpPr>
            <a:spLocks noChangeArrowheads="1"/>
          </p:cNvSpPr>
          <p:nvPr/>
        </p:nvSpPr>
        <p:spPr bwMode="auto">
          <a:xfrm>
            <a:off x="3736975" y="5334000"/>
            <a:ext cx="1368425" cy="1484313"/>
          </a:xfrm>
          <a:prstGeom prst="triangle">
            <a:avLst>
              <a:gd name="adj" fmla="val 48144"/>
            </a:avLst>
          </a:prstGeom>
          <a:gradFill rotWithShape="1">
            <a:gsLst>
              <a:gs pos="0">
                <a:srgbClr val="66FFFF"/>
              </a:gs>
              <a:gs pos="50000">
                <a:srgbClr val="00CCFF"/>
              </a:gs>
              <a:gs pos="100000">
                <a:srgbClr val="66FFFF"/>
              </a:gs>
            </a:gsLst>
            <a:lin ang="18900000" scaled="1"/>
          </a:gradFill>
          <a:ln w="9525" algn="ctr">
            <a:prstDash val="sysDot"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grpSp>
        <p:nvGrpSpPr>
          <p:cNvPr id="491523" name="Group 3"/>
          <p:cNvGrpSpPr>
            <a:grpSpLocks/>
          </p:cNvGrpSpPr>
          <p:nvPr/>
        </p:nvGrpSpPr>
        <p:grpSpPr bwMode="auto">
          <a:xfrm>
            <a:off x="457200" y="1981200"/>
            <a:ext cx="8077200" cy="3886200"/>
            <a:chOff x="288" y="1152"/>
            <a:chExt cx="5088" cy="2448"/>
          </a:xfrm>
        </p:grpSpPr>
        <p:grpSp>
          <p:nvGrpSpPr>
            <p:cNvPr id="491524" name="Group 4"/>
            <p:cNvGrpSpPr>
              <a:grpSpLocks/>
            </p:cNvGrpSpPr>
            <p:nvPr/>
          </p:nvGrpSpPr>
          <p:grpSpPr bwMode="auto">
            <a:xfrm rot="-395088">
              <a:off x="288" y="2832"/>
              <a:ext cx="5088" cy="768"/>
              <a:chOff x="288" y="2736"/>
              <a:chExt cx="5088" cy="768"/>
            </a:xfrm>
          </p:grpSpPr>
          <p:grpSp>
            <p:nvGrpSpPr>
              <p:cNvPr id="491525" name="Group 5"/>
              <p:cNvGrpSpPr>
                <a:grpSpLocks/>
              </p:cNvGrpSpPr>
              <p:nvPr/>
            </p:nvGrpSpPr>
            <p:grpSpPr bwMode="auto">
              <a:xfrm>
                <a:off x="288" y="2736"/>
                <a:ext cx="2256" cy="768"/>
                <a:chOff x="240" y="2736"/>
                <a:chExt cx="2256" cy="768"/>
              </a:xfrm>
            </p:grpSpPr>
            <p:sp>
              <p:nvSpPr>
                <p:cNvPr id="491526" name="AutoShape 6"/>
                <p:cNvSpPr>
                  <a:spLocks noChangeArrowheads="1"/>
                </p:cNvSpPr>
                <p:nvPr/>
              </p:nvSpPr>
              <p:spPr bwMode="auto">
                <a:xfrm rot="5400000">
                  <a:off x="1080" y="2088"/>
                  <a:ext cx="576" cy="2256"/>
                </a:xfrm>
                <a:prstGeom prst="flowChartDelay">
                  <a:avLst/>
                </a:prstGeom>
                <a:solidFill>
                  <a:schemeClr val="accent2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1527" name="Oval 7"/>
                <p:cNvSpPr>
                  <a:spLocks noChangeArrowheads="1"/>
                </p:cNvSpPr>
                <p:nvPr/>
              </p:nvSpPr>
              <p:spPr bwMode="auto">
                <a:xfrm>
                  <a:off x="240" y="2736"/>
                  <a:ext cx="2256" cy="432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rgbClr val="0099FF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chemeClr val="tx2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491528" name="Group 8"/>
              <p:cNvGrpSpPr>
                <a:grpSpLocks/>
              </p:cNvGrpSpPr>
              <p:nvPr/>
            </p:nvGrpSpPr>
            <p:grpSpPr bwMode="auto">
              <a:xfrm>
                <a:off x="3120" y="2736"/>
                <a:ext cx="2256" cy="768"/>
                <a:chOff x="240" y="2736"/>
                <a:chExt cx="2256" cy="768"/>
              </a:xfrm>
            </p:grpSpPr>
            <p:sp>
              <p:nvSpPr>
                <p:cNvPr id="491529" name="AutoShape 9"/>
                <p:cNvSpPr>
                  <a:spLocks noChangeArrowheads="1"/>
                </p:cNvSpPr>
                <p:nvPr/>
              </p:nvSpPr>
              <p:spPr bwMode="auto">
                <a:xfrm rot="5400000">
                  <a:off x="1080" y="2088"/>
                  <a:ext cx="576" cy="2256"/>
                </a:xfrm>
                <a:prstGeom prst="flowChartDelay">
                  <a:avLst/>
                </a:prstGeom>
                <a:solidFill>
                  <a:schemeClr val="accent2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1530" name="Oval 10"/>
                <p:cNvSpPr>
                  <a:spLocks noChangeArrowheads="1"/>
                </p:cNvSpPr>
                <p:nvPr/>
              </p:nvSpPr>
              <p:spPr bwMode="auto">
                <a:xfrm>
                  <a:off x="240" y="2736"/>
                  <a:ext cx="2256" cy="432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rgbClr val="0099FF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chemeClr val="tx2"/>
                  </a:solidFill>
                  <a:round/>
                  <a:headEnd type="none" w="lg" len="lg"/>
                  <a:tailEnd type="none" w="lg" len="lg"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91531" name="AutoShape 11"/>
              <p:cNvSpPr>
                <a:spLocks noChangeArrowheads="1"/>
              </p:cNvSpPr>
              <p:nvPr/>
            </p:nvSpPr>
            <p:spPr bwMode="auto">
              <a:xfrm>
                <a:off x="2448" y="2976"/>
                <a:ext cx="672" cy="192"/>
              </a:xfrm>
              <a:prstGeom prst="triangle">
                <a:avLst>
                  <a:gd name="adj" fmla="val 50000"/>
                </a:avLst>
              </a:prstGeom>
              <a:noFill/>
              <a:ln w="57150">
                <a:solidFill>
                  <a:schemeClr val="accent2"/>
                </a:solidFill>
                <a:miter lim="800000"/>
                <a:headEnd type="none" w="lg" len="lg"/>
                <a:tailEnd type="none" w="lg" len="lg"/>
              </a:ln>
              <a:effectLst/>
              <a:scene3d>
                <a:camera prst="legacyObliqueTopRight">
                  <a:rot lat="0" lon="20999999" rev="0"/>
                </a:camera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2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ru-RU"/>
              </a:p>
            </p:txBody>
          </p:sp>
        </p:grpSp>
        <p:grpSp>
          <p:nvGrpSpPr>
            <p:cNvPr id="491532" name="Group 12"/>
            <p:cNvGrpSpPr>
              <a:grpSpLocks/>
            </p:cNvGrpSpPr>
            <p:nvPr/>
          </p:nvGrpSpPr>
          <p:grpSpPr bwMode="auto">
            <a:xfrm rot="-548541">
              <a:off x="672" y="1536"/>
              <a:ext cx="1488" cy="1824"/>
              <a:chOff x="2064" y="1864"/>
              <a:chExt cx="1496" cy="1836"/>
            </a:xfrm>
          </p:grpSpPr>
          <p:sp>
            <p:nvSpPr>
              <p:cNvPr id="491533" name="Freeform 13"/>
              <p:cNvSpPr>
                <a:spLocks/>
              </p:cNvSpPr>
              <p:nvPr/>
            </p:nvSpPr>
            <p:spPr bwMode="auto">
              <a:xfrm>
                <a:off x="2064" y="2016"/>
                <a:ext cx="1368" cy="1684"/>
              </a:xfrm>
              <a:custGeom>
                <a:avLst/>
                <a:gdLst/>
                <a:ahLst/>
                <a:cxnLst>
                  <a:cxn ang="0">
                    <a:pos x="112" y="1612"/>
                  </a:cxn>
                  <a:cxn ang="0">
                    <a:pos x="688" y="1660"/>
                  </a:cxn>
                  <a:cxn ang="0">
                    <a:pos x="1264" y="1660"/>
                  </a:cxn>
                  <a:cxn ang="0">
                    <a:pos x="1312" y="1516"/>
                  </a:cxn>
                  <a:cxn ang="0">
                    <a:pos x="1312" y="1324"/>
                  </a:cxn>
                  <a:cxn ang="0">
                    <a:pos x="1360" y="844"/>
                  </a:cxn>
                  <a:cxn ang="0">
                    <a:pos x="1312" y="172"/>
                  </a:cxn>
                  <a:cxn ang="0">
                    <a:pos x="1216" y="76"/>
                  </a:cxn>
                  <a:cxn ang="0">
                    <a:pos x="928" y="28"/>
                  </a:cxn>
                  <a:cxn ang="0">
                    <a:pos x="448" y="76"/>
                  </a:cxn>
                  <a:cxn ang="0">
                    <a:pos x="216" y="20"/>
                  </a:cxn>
                  <a:cxn ang="0">
                    <a:pos x="72" y="196"/>
                  </a:cxn>
                  <a:cxn ang="0">
                    <a:pos x="64" y="460"/>
                  </a:cxn>
                  <a:cxn ang="0">
                    <a:pos x="64" y="1132"/>
                  </a:cxn>
                  <a:cxn ang="0">
                    <a:pos x="16" y="1516"/>
                  </a:cxn>
                  <a:cxn ang="0">
                    <a:pos x="160" y="1612"/>
                  </a:cxn>
                </a:cxnLst>
                <a:rect l="0" t="0" r="r" b="b"/>
                <a:pathLst>
                  <a:path w="1368" h="1684">
                    <a:moveTo>
                      <a:pt x="112" y="1612"/>
                    </a:moveTo>
                    <a:cubicBezTo>
                      <a:pt x="304" y="1632"/>
                      <a:pt x="496" y="1652"/>
                      <a:pt x="688" y="1660"/>
                    </a:cubicBezTo>
                    <a:cubicBezTo>
                      <a:pt x="880" y="1668"/>
                      <a:pt x="1160" y="1684"/>
                      <a:pt x="1264" y="1660"/>
                    </a:cubicBezTo>
                    <a:cubicBezTo>
                      <a:pt x="1368" y="1636"/>
                      <a:pt x="1304" y="1572"/>
                      <a:pt x="1312" y="1516"/>
                    </a:cubicBezTo>
                    <a:cubicBezTo>
                      <a:pt x="1320" y="1460"/>
                      <a:pt x="1304" y="1436"/>
                      <a:pt x="1312" y="1324"/>
                    </a:cubicBezTo>
                    <a:cubicBezTo>
                      <a:pt x="1320" y="1212"/>
                      <a:pt x="1360" y="1036"/>
                      <a:pt x="1360" y="844"/>
                    </a:cubicBezTo>
                    <a:cubicBezTo>
                      <a:pt x="1360" y="652"/>
                      <a:pt x="1336" y="300"/>
                      <a:pt x="1312" y="172"/>
                    </a:cubicBezTo>
                    <a:cubicBezTo>
                      <a:pt x="1288" y="44"/>
                      <a:pt x="1280" y="100"/>
                      <a:pt x="1216" y="76"/>
                    </a:cubicBezTo>
                    <a:cubicBezTo>
                      <a:pt x="1152" y="52"/>
                      <a:pt x="1056" y="28"/>
                      <a:pt x="928" y="28"/>
                    </a:cubicBezTo>
                    <a:cubicBezTo>
                      <a:pt x="800" y="28"/>
                      <a:pt x="567" y="77"/>
                      <a:pt x="448" y="76"/>
                    </a:cubicBezTo>
                    <a:cubicBezTo>
                      <a:pt x="329" y="75"/>
                      <a:pt x="279" y="0"/>
                      <a:pt x="216" y="20"/>
                    </a:cubicBezTo>
                    <a:cubicBezTo>
                      <a:pt x="153" y="40"/>
                      <a:pt x="97" y="123"/>
                      <a:pt x="72" y="196"/>
                    </a:cubicBezTo>
                    <a:cubicBezTo>
                      <a:pt x="47" y="269"/>
                      <a:pt x="65" y="304"/>
                      <a:pt x="64" y="460"/>
                    </a:cubicBezTo>
                    <a:cubicBezTo>
                      <a:pt x="63" y="616"/>
                      <a:pt x="72" y="956"/>
                      <a:pt x="64" y="1132"/>
                    </a:cubicBezTo>
                    <a:cubicBezTo>
                      <a:pt x="56" y="1308"/>
                      <a:pt x="0" y="1436"/>
                      <a:pt x="16" y="1516"/>
                    </a:cubicBezTo>
                    <a:cubicBezTo>
                      <a:pt x="32" y="1596"/>
                      <a:pt x="136" y="1596"/>
                      <a:pt x="160" y="1612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FFCC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534" name="Text Box 14"/>
              <p:cNvSpPr txBox="1">
                <a:spLocks noChangeArrowheads="1"/>
              </p:cNvSpPr>
              <p:nvPr/>
            </p:nvSpPr>
            <p:spPr bwMode="auto">
              <a:xfrm>
                <a:off x="2064" y="2572"/>
                <a:ext cx="1344" cy="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4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 САХАР</a:t>
                </a:r>
              </a:p>
              <a:p>
                <a:r>
                  <a:rPr lang="ru-RU" sz="4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    </a:t>
                </a:r>
                <a:endParaRPr lang="en-US" sz="2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91535" name="Freeform 15"/>
              <p:cNvSpPr>
                <a:spLocks/>
              </p:cNvSpPr>
              <p:nvPr/>
            </p:nvSpPr>
            <p:spPr bwMode="auto">
              <a:xfrm>
                <a:off x="2192" y="1864"/>
                <a:ext cx="1368" cy="1784"/>
              </a:xfrm>
              <a:custGeom>
                <a:avLst/>
                <a:gdLst/>
                <a:ahLst/>
                <a:cxnLst>
                  <a:cxn ang="0">
                    <a:pos x="1168" y="1784"/>
                  </a:cxn>
                  <a:cxn ang="0">
                    <a:pos x="1312" y="1640"/>
                  </a:cxn>
                  <a:cxn ang="0">
                    <a:pos x="1312" y="1352"/>
                  </a:cxn>
                  <a:cxn ang="0">
                    <a:pos x="1360" y="1016"/>
                  </a:cxn>
                  <a:cxn ang="0">
                    <a:pos x="1360" y="584"/>
                  </a:cxn>
                  <a:cxn ang="0">
                    <a:pos x="1312" y="200"/>
                  </a:cxn>
                  <a:cxn ang="0">
                    <a:pos x="1264" y="104"/>
                  </a:cxn>
                  <a:cxn ang="0">
                    <a:pos x="1120" y="8"/>
                  </a:cxn>
                  <a:cxn ang="0">
                    <a:pos x="880" y="56"/>
                  </a:cxn>
                  <a:cxn ang="0">
                    <a:pos x="688" y="8"/>
                  </a:cxn>
                  <a:cxn ang="0">
                    <a:pos x="448" y="56"/>
                  </a:cxn>
                  <a:cxn ang="0">
                    <a:pos x="208" y="8"/>
                  </a:cxn>
                  <a:cxn ang="0">
                    <a:pos x="112" y="56"/>
                  </a:cxn>
                  <a:cxn ang="0">
                    <a:pos x="16" y="200"/>
                  </a:cxn>
                  <a:cxn ang="0">
                    <a:pos x="16" y="248"/>
                  </a:cxn>
                  <a:cxn ang="0">
                    <a:pos x="104" y="192"/>
                  </a:cxn>
                  <a:cxn ang="0">
                    <a:pos x="264" y="224"/>
                  </a:cxn>
                  <a:cxn ang="0">
                    <a:pos x="544" y="200"/>
                  </a:cxn>
                  <a:cxn ang="0">
                    <a:pos x="784" y="200"/>
                  </a:cxn>
                  <a:cxn ang="0">
                    <a:pos x="1064" y="208"/>
                  </a:cxn>
                  <a:cxn ang="0">
                    <a:pos x="1168" y="248"/>
                  </a:cxn>
                  <a:cxn ang="0">
                    <a:pos x="1192" y="352"/>
                  </a:cxn>
                  <a:cxn ang="0">
                    <a:pos x="1216" y="1016"/>
                  </a:cxn>
                  <a:cxn ang="0">
                    <a:pos x="1168" y="1448"/>
                  </a:cxn>
                  <a:cxn ang="0">
                    <a:pos x="1176" y="1696"/>
                  </a:cxn>
                </a:cxnLst>
                <a:rect l="0" t="0" r="r" b="b"/>
                <a:pathLst>
                  <a:path w="1368" h="1784">
                    <a:moveTo>
                      <a:pt x="1168" y="1784"/>
                    </a:moveTo>
                    <a:cubicBezTo>
                      <a:pt x="1228" y="1748"/>
                      <a:pt x="1288" y="1712"/>
                      <a:pt x="1312" y="1640"/>
                    </a:cubicBezTo>
                    <a:cubicBezTo>
                      <a:pt x="1336" y="1568"/>
                      <a:pt x="1304" y="1456"/>
                      <a:pt x="1312" y="1352"/>
                    </a:cubicBezTo>
                    <a:cubicBezTo>
                      <a:pt x="1320" y="1248"/>
                      <a:pt x="1352" y="1144"/>
                      <a:pt x="1360" y="1016"/>
                    </a:cubicBezTo>
                    <a:cubicBezTo>
                      <a:pt x="1368" y="888"/>
                      <a:pt x="1368" y="720"/>
                      <a:pt x="1360" y="584"/>
                    </a:cubicBezTo>
                    <a:cubicBezTo>
                      <a:pt x="1352" y="448"/>
                      <a:pt x="1328" y="280"/>
                      <a:pt x="1312" y="200"/>
                    </a:cubicBezTo>
                    <a:cubicBezTo>
                      <a:pt x="1296" y="120"/>
                      <a:pt x="1296" y="136"/>
                      <a:pt x="1264" y="104"/>
                    </a:cubicBezTo>
                    <a:cubicBezTo>
                      <a:pt x="1232" y="72"/>
                      <a:pt x="1184" y="16"/>
                      <a:pt x="1120" y="8"/>
                    </a:cubicBezTo>
                    <a:cubicBezTo>
                      <a:pt x="1056" y="0"/>
                      <a:pt x="952" y="56"/>
                      <a:pt x="880" y="56"/>
                    </a:cubicBezTo>
                    <a:cubicBezTo>
                      <a:pt x="808" y="56"/>
                      <a:pt x="760" y="8"/>
                      <a:pt x="688" y="8"/>
                    </a:cubicBezTo>
                    <a:cubicBezTo>
                      <a:pt x="616" y="8"/>
                      <a:pt x="528" y="56"/>
                      <a:pt x="448" y="56"/>
                    </a:cubicBezTo>
                    <a:cubicBezTo>
                      <a:pt x="368" y="56"/>
                      <a:pt x="264" y="8"/>
                      <a:pt x="208" y="8"/>
                    </a:cubicBezTo>
                    <a:cubicBezTo>
                      <a:pt x="152" y="8"/>
                      <a:pt x="144" y="24"/>
                      <a:pt x="112" y="56"/>
                    </a:cubicBezTo>
                    <a:cubicBezTo>
                      <a:pt x="80" y="88"/>
                      <a:pt x="32" y="168"/>
                      <a:pt x="16" y="200"/>
                    </a:cubicBezTo>
                    <a:cubicBezTo>
                      <a:pt x="0" y="232"/>
                      <a:pt x="1" y="249"/>
                      <a:pt x="16" y="248"/>
                    </a:cubicBezTo>
                    <a:cubicBezTo>
                      <a:pt x="31" y="247"/>
                      <a:pt x="63" y="196"/>
                      <a:pt x="104" y="192"/>
                    </a:cubicBezTo>
                    <a:cubicBezTo>
                      <a:pt x="145" y="188"/>
                      <a:pt x="191" y="223"/>
                      <a:pt x="264" y="224"/>
                    </a:cubicBezTo>
                    <a:cubicBezTo>
                      <a:pt x="337" y="225"/>
                      <a:pt x="457" y="204"/>
                      <a:pt x="544" y="200"/>
                    </a:cubicBezTo>
                    <a:cubicBezTo>
                      <a:pt x="631" y="196"/>
                      <a:pt x="697" y="199"/>
                      <a:pt x="784" y="200"/>
                    </a:cubicBezTo>
                    <a:cubicBezTo>
                      <a:pt x="871" y="201"/>
                      <a:pt x="1000" y="200"/>
                      <a:pt x="1064" y="208"/>
                    </a:cubicBezTo>
                    <a:cubicBezTo>
                      <a:pt x="1128" y="216"/>
                      <a:pt x="1147" y="224"/>
                      <a:pt x="1168" y="248"/>
                    </a:cubicBezTo>
                    <a:cubicBezTo>
                      <a:pt x="1189" y="272"/>
                      <a:pt x="1184" y="224"/>
                      <a:pt x="1192" y="352"/>
                    </a:cubicBezTo>
                    <a:cubicBezTo>
                      <a:pt x="1200" y="480"/>
                      <a:pt x="1220" y="833"/>
                      <a:pt x="1216" y="1016"/>
                    </a:cubicBezTo>
                    <a:cubicBezTo>
                      <a:pt x="1212" y="1199"/>
                      <a:pt x="1175" y="1335"/>
                      <a:pt x="1168" y="1448"/>
                    </a:cubicBezTo>
                    <a:cubicBezTo>
                      <a:pt x="1161" y="1561"/>
                      <a:pt x="1174" y="1644"/>
                      <a:pt x="1176" y="1696"/>
                    </a:cubicBezTo>
                  </a:path>
                </a:pathLst>
              </a:custGeom>
              <a:solidFill>
                <a:srgbClr val="99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536" name="Freeform 16"/>
              <p:cNvSpPr>
                <a:spLocks/>
              </p:cNvSpPr>
              <p:nvPr/>
            </p:nvSpPr>
            <p:spPr bwMode="auto">
              <a:xfrm>
                <a:off x="2208" y="1872"/>
                <a:ext cx="1216" cy="223"/>
              </a:xfrm>
              <a:custGeom>
                <a:avLst/>
                <a:gdLst/>
                <a:ahLst/>
                <a:cxnLst>
                  <a:cxn ang="0">
                    <a:pos x="144" y="0"/>
                  </a:cxn>
                  <a:cxn ang="0">
                    <a:pos x="144" y="48"/>
                  </a:cxn>
                  <a:cxn ang="0">
                    <a:pos x="528" y="96"/>
                  </a:cxn>
                  <a:cxn ang="0">
                    <a:pos x="920" y="152"/>
                  </a:cxn>
                  <a:cxn ang="0">
                    <a:pos x="1144" y="216"/>
                  </a:cxn>
                  <a:cxn ang="0">
                    <a:pos x="1152" y="192"/>
                  </a:cxn>
                  <a:cxn ang="0">
                    <a:pos x="1200" y="48"/>
                  </a:cxn>
                  <a:cxn ang="0">
                    <a:pos x="1056" y="48"/>
                  </a:cxn>
                  <a:cxn ang="0">
                    <a:pos x="576" y="96"/>
                  </a:cxn>
                  <a:cxn ang="0">
                    <a:pos x="192" y="144"/>
                  </a:cxn>
                  <a:cxn ang="0">
                    <a:pos x="0" y="192"/>
                  </a:cxn>
                </a:cxnLst>
                <a:rect l="0" t="0" r="r" b="b"/>
                <a:pathLst>
                  <a:path w="1216" h="223">
                    <a:moveTo>
                      <a:pt x="144" y="0"/>
                    </a:moveTo>
                    <a:cubicBezTo>
                      <a:pt x="112" y="16"/>
                      <a:pt x="80" y="32"/>
                      <a:pt x="144" y="48"/>
                    </a:cubicBezTo>
                    <a:cubicBezTo>
                      <a:pt x="208" y="64"/>
                      <a:pt x="399" y="79"/>
                      <a:pt x="528" y="96"/>
                    </a:cubicBezTo>
                    <a:cubicBezTo>
                      <a:pt x="657" y="113"/>
                      <a:pt x="817" y="132"/>
                      <a:pt x="920" y="152"/>
                    </a:cubicBezTo>
                    <a:cubicBezTo>
                      <a:pt x="1023" y="172"/>
                      <a:pt x="1105" y="209"/>
                      <a:pt x="1144" y="216"/>
                    </a:cubicBezTo>
                    <a:cubicBezTo>
                      <a:pt x="1183" y="223"/>
                      <a:pt x="1143" y="220"/>
                      <a:pt x="1152" y="192"/>
                    </a:cubicBezTo>
                    <a:cubicBezTo>
                      <a:pt x="1161" y="164"/>
                      <a:pt x="1216" y="72"/>
                      <a:pt x="1200" y="48"/>
                    </a:cubicBezTo>
                    <a:cubicBezTo>
                      <a:pt x="1184" y="24"/>
                      <a:pt x="1160" y="40"/>
                      <a:pt x="1056" y="48"/>
                    </a:cubicBezTo>
                    <a:cubicBezTo>
                      <a:pt x="952" y="56"/>
                      <a:pt x="720" y="80"/>
                      <a:pt x="576" y="96"/>
                    </a:cubicBezTo>
                    <a:cubicBezTo>
                      <a:pt x="432" y="112"/>
                      <a:pt x="288" y="128"/>
                      <a:pt x="192" y="144"/>
                    </a:cubicBezTo>
                    <a:cubicBezTo>
                      <a:pt x="96" y="160"/>
                      <a:pt x="48" y="176"/>
                      <a:pt x="0" y="19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91537" name="Group 17"/>
            <p:cNvGrpSpPr>
              <a:grpSpLocks/>
            </p:cNvGrpSpPr>
            <p:nvPr/>
          </p:nvGrpSpPr>
          <p:grpSpPr bwMode="auto">
            <a:xfrm rot="-671206">
              <a:off x="3504" y="1152"/>
              <a:ext cx="1488" cy="1824"/>
              <a:chOff x="2064" y="1864"/>
              <a:chExt cx="1496" cy="1836"/>
            </a:xfrm>
          </p:grpSpPr>
          <p:sp>
            <p:nvSpPr>
              <p:cNvPr id="491538" name="Freeform 18"/>
              <p:cNvSpPr>
                <a:spLocks/>
              </p:cNvSpPr>
              <p:nvPr/>
            </p:nvSpPr>
            <p:spPr bwMode="auto">
              <a:xfrm>
                <a:off x="2064" y="2016"/>
                <a:ext cx="1368" cy="1684"/>
              </a:xfrm>
              <a:custGeom>
                <a:avLst/>
                <a:gdLst/>
                <a:ahLst/>
                <a:cxnLst>
                  <a:cxn ang="0">
                    <a:pos x="112" y="1612"/>
                  </a:cxn>
                  <a:cxn ang="0">
                    <a:pos x="688" y="1660"/>
                  </a:cxn>
                  <a:cxn ang="0">
                    <a:pos x="1264" y="1660"/>
                  </a:cxn>
                  <a:cxn ang="0">
                    <a:pos x="1312" y="1516"/>
                  </a:cxn>
                  <a:cxn ang="0">
                    <a:pos x="1312" y="1324"/>
                  </a:cxn>
                  <a:cxn ang="0">
                    <a:pos x="1360" y="844"/>
                  </a:cxn>
                  <a:cxn ang="0">
                    <a:pos x="1312" y="172"/>
                  </a:cxn>
                  <a:cxn ang="0">
                    <a:pos x="1216" y="76"/>
                  </a:cxn>
                  <a:cxn ang="0">
                    <a:pos x="928" y="28"/>
                  </a:cxn>
                  <a:cxn ang="0">
                    <a:pos x="448" y="76"/>
                  </a:cxn>
                  <a:cxn ang="0">
                    <a:pos x="216" y="20"/>
                  </a:cxn>
                  <a:cxn ang="0">
                    <a:pos x="72" y="196"/>
                  </a:cxn>
                  <a:cxn ang="0">
                    <a:pos x="64" y="460"/>
                  </a:cxn>
                  <a:cxn ang="0">
                    <a:pos x="64" y="1132"/>
                  </a:cxn>
                  <a:cxn ang="0">
                    <a:pos x="16" y="1516"/>
                  </a:cxn>
                  <a:cxn ang="0">
                    <a:pos x="160" y="1612"/>
                  </a:cxn>
                </a:cxnLst>
                <a:rect l="0" t="0" r="r" b="b"/>
                <a:pathLst>
                  <a:path w="1368" h="1684">
                    <a:moveTo>
                      <a:pt x="112" y="1612"/>
                    </a:moveTo>
                    <a:cubicBezTo>
                      <a:pt x="304" y="1632"/>
                      <a:pt x="496" y="1652"/>
                      <a:pt x="688" y="1660"/>
                    </a:cubicBezTo>
                    <a:cubicBezTo>
                      <a:pt x="880" y="1668"/>
                      <a:pt x="1160" y="1684"/>
                      <a:pt x="1264" y="1660"/>
                    </a:cubicBezTo>
                    <a:cubicBezTo>
                      <a:pt x="1368" y="1636"/>
                      <a:pt x="1304" y="1572"/>
                      <a:pt x="1312" y="1516"/>
                    </a:cubicBezTo>
                    <a:cubicBezTo>
                      <a:pt x="1320" y="1460"/>
                      <a:pt x="1304" y="1436"/>
                      <a:pt x="1312" y="1324"/>
                    </a:cubicBezTo>
                    <a:cubicBezTo>
                      <a:pt x="1320" y="1212"/>
                      <a:pt x="1360" y="1036"/>
                      <a:pt x="1360" y="844"/>
                    </a:cubicBezTo>
                    <a:cubicBezTo>
                      <a:pt x="1360" y="652"/>
                      <a:pt x="1336" y="300"/>
                      <a:pt x="1312" y="172"/>
                    </a:cubicBezTo>
                    <a:cubicBezTo>
                      <a:pt x="1288" y="44"/>
                      <a:pt x="1280" y="100"/>
                      <a:pt x="1216" y="76"/>
                    </a:cubicBezTo>
                    <a:cubicBezTo>
                      <a:pt x="1152" y="52"/>
                      <a:pt x="1056" y="28"/>
                      <a:pt x="928" y="28"/>
                    </a:cubicBezTo>
                    <a:cubicBezTo>
                      <a:pt x="800" y="28"/>
                      <a:pt x="567" y="77"/>
                      <a:pt x="448" y="76"/>
                    </a:cubicBezTo>
                    <a:cubicBezTo>
                      <a:pt x="329" y="75"/>
                      <a:pt x="279" y="0"/>
                      <a:pt x="216" y="20"/>
                    </a:cubicBezTo>
                    <a:cubicBezTo>
                      <a:pt x="153" y="40"/>
                      <a:pt x="97" y="123"/>
                      <a:pt x="72" y="196"/>
                    </a:cubicBezTo>
                    <a:cubicBezTo>
                      <a:pt x="47" y="269"/>
                      <a:pt x="65" y="304"/>
                      <a:pt x="64" y="460"/>
                    </a:cubicBezTo>
                    <a:cubicBezTo>
                      <a:pt x="63" y="616"/>
                      <a:pt x="72" y="956"/>
                      <a:pt x="64" y="1132"/>
                    </a:cubicBezTo>
                    <a:cubicBezTo>
                      <a:pt x="56" y="1308"/>
                      <a:pt x="0" y="1436"/>
                      <a:pt x="16" y="1516"/>
                    </a:cubicBezTo>
                    <a:cubicBezTo>
                      <a:pt x="32" y="1596"/>
                      <a:pt x="136" y="1596"/>
                      <a:pt x="160" y="1612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99FFCC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539" name="Text Box 19"/>
              <p:cNvSpPr txBox="1">
                <a:spLocks noChangeArrowheads="1"/>
              </p:cNvSpPr>
              <p:nvPr/>
            </p:nvSpPr>
            <p:spPr bwMode="auto">
              <a:xfrm>
                <a:off x="2064" y="2572"/>
                <a:ext cx="1344" cy="7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4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 САХАР</a:t>
                </a:r>
              </a:p>
              <a:p>
                <a:endParaRPr lang="en-US" sz="2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491540" name="Freeform 20"/>
              <p:cNvSpPr>
                <a:spLocks/>
              </p:cNvSpPr>
              <p:nvPr/>
            </p:nvSpPr>
            <p:spPr bwMode="auto">
              <a:xfrm>
                <a:off x="2192" y="1864"/>
                <a:ext cx="1368" cy="1784"/>
              </a:xfrm>
              <a:custGeom>
                <a:avLst/>
                <a:gdLst/>
                <a:ahLst/>
                <a:cxnLst>
                  <a:cxn ang="0">
                    <a:pos x="1168" y="1784"/>
                  </a:cxn>
                  <a:cxn ang="0">
                    <a:pos x="1312" y="1640"/>
                  </a:cxn>
                  <a:cxn ang="0">
                    <a:pos x="1312" y="1352"/>
                  </a:cxn>
                  <a:cxn ang="0">
                    <a:pos x="1360" y="1016"/>
                  </a:cxn>
                  <a:cxn ang="0">
                    <a:pos x="1360" y="584"/>
                  </a:cxn>
                  <a:cxn ang="0">
                    <a:pos x="1312" y="200"/>
                  </a:cxn>
                  <a:cxn ang="0">
                    <a:pos x="1264" y="104"/>
                  </a:cxn>
                  <a:cxn ang="0">
                    <a:pos x="1120" y="8"/>
                  </a:cxn>
                  <a:cxn ang="0">
                    <a:pos x="880" y="56"/>
                  </a:cxn>
                  <a:cxn ang="0">
                    <a:pos x="688" y="8"/>
                  </a:cxn>
                  <a:cxn ang="0">
                    <a:pos x="448" y="56"/>
                  </a:cxn>
                  <a:cxn ang="0">
                    <a:pos x="208" y="8"/>
                  </a:cxn>
                  <a:cxn ang="0">
                    <a:pos x="112" y="56"/>
                  </a:cxn>
                  <a:cxn ang="0">
                    <a:pos x="16" y="200"/>
                  </a:cxn>
                  <a:cxn ang="0">
                    <a:pos x="16" y="248"/>
                  </a:cxn>
                  <a:cxn ang="0">
                    <a:pos x="104" y="192"/>
                  </a:cxn>
                  <a:cxn ang="0">
                    <a:pos x="264" y="224"/>
                  </a:cxn>
                  <a:cxn ang="0">
                    <a:pos x="544" y="200"/>
                  </a:cxn>
                  <a:cxn ang="0">
                    <a:pos x="784" y="200"/>
                  </a:cxn>
                  <a:cxn ang="0">
                    <a:pos x="1064" y="208"/>
                  </a:cxn>
                  <a:cxn ang="0">
                    <a:pos x="1168" y="248"/>
                  </a:cxn>
                  <a:cxn ang="0">
                    <a:pos x="1192" y="352"/>
                  </a:cxn>
                  <a:cxn ang="0">
                    <a:pos x="1216" y="1016"/>
                  </a:cxn>
                  <a:cxn ang="0">
                    <a:pos x="1168" y="1448"/>
                  </a:cxn>
                  <a:cxn ang="0">
                    <a:pos x="1176" y="1696"/>
                  </a:cxn>
                </a:cxnLst>
                <a:rect l="0" t="0" r="r" b="b"/>
                <a:pathLst>
                  <a:path w="1368" h="1784">
                    <a:moveTo>
                      <a:pt x="1168" y="1784"/>
                    </a:moveTo>
                    <a:cubicBezTo>
                      <a:pt x="1228" y="1748"/>
                      <a:pt x="1288" y="1712"/>
                      <a:pt x="1312" y="1640"/>
                    </a:cubicBezTo>
                    <a:cubicBezTo>
                      <a:pt x="1336" y="1568"/>
                      <a:pt x="1304" y="1456"/>
                      <a:pt x="1312" y="1352"/>
                    </a:cubicBezTo>
                    <a:cubicBezTo>
                      <a:pt x="1320" y="1248"/>
                      <a:pt x="1352" y="1144"/>
                      <a:pt x="1360" y="1016"/>
                    </a:cubicBezTo>
                    <a:cubicBezTo>
                      <a:pt x="1368" y="888"/>
                      <a:pt x="1368" y="720"/>
                      <a:pt x="1360" y="584"/>
                    </a:cubicBezTo>
                    <a:cubicBezTo>
                      <a:pt x="1352" y="448"/>
                      <a:pt x="1328" y="280"/>
                      <a:pt x="1312" y="200"/>
                    </a:cubicBezTo>
                    <a:cubicBezTo>
                      <a:pt x="1296" y="120"/>
                      <a:pt x="1296" y="136"/>
                      <a:pt x="1264" y="104"/>
                    </a:cubicBezTo>
                    <a:cubicBezTo>
                      <a:pt x="1232" y="72"/>
                      <a:pt x="1184" y="16"/>
                      <a:pt x="1120" y="8"/>
                    </a:cubicBezTo>
                    <a:cubicBezTo>
                      <a:pt x="1056" y="0"/>
                      <a:pt x="952" y="56"/>
                      <a:pt x="880" y="56"/>
                    </a:cubicBezTo>
                    <a:cubicBezTo>
                      <a:pt x="808" y="56"/>
                      <a:pt x="760" y="8"/>
                      <a:pt x="688" y="8"/>
                    </a:cubicBezTo>
                    <a:cubicBezTo>
                      <a:pt x="616" y="8"/>
                      <a:pt x="528" y="56"/>
                      <a:pt x="448" y="56"/>
                    </a:cubicBezTo>
                    <a:cubicBezTo>
                      <a:pt x="368" y="56"/>
                      <a:pt x="264" y="8"/>
                      <a:pt x="208" y="8"/>
                    </a:cubicBezTo>
                    <a:cubicBezTo>
                      <a:pt x="152" y="8"/>
                      <a:pt x="144" y="24"/>
                      <a:pt x="112" y="56"/>
                    </a:cubicBezTo>
                    <a:cubicBezTo>
                      <a:pt x="80" y="88"/>
                      <a:pt x="32" y="168"/>
                      <a:pt x="16" y="200"/>
                    </a:cubicBezTo>
                    <a:cubicBezTo>
                      <a:pt x="0" y="232"/>
                      <a:pt x="1" y="249"/>
                      <a:pt x="16" y="248"/>
                    </a:cubicBezTo>
                    <a:cubicBezTo>
                      <a:pt x="31" y="247"/>
                      <a:pt x="63" y="196"/>
                      <a:pt x="104" y="192"/>
                    </a:cubicBezTo>
                    <a:cubicBezTo>
                      <a:pt x="145" y="188"/>
                      <a:pt x="191" y="223"/>
                      <a:pt x="264" y="224"/>
                    </a:cubicBezTo>
                    <a:cubicBezTo>
                      <a:pt x="337" y="225"/>
                      <a:pt x="457" y="204"/>
                      <a:pt x="544" y="200"/>
                    </a:cubicBezTo>
                    <a:cubicBezTo>
                      <a:pt x="631" y="196"/>
                      <a:pt x="697" y="199"/>
                      <a:pt x="784" y="200"/>
                    </a:cubicBezTo>
                    <a:cubicBezTo>
                      <a:pt x="871" y="201"/>
                      <a:pt x="1000" y="200"/>
                      <a:pt x="1064" y="208"/>
                    </a:cubicBezTo>
                    <a:cubicBezTo>
                      <a:pt x="1128" y="216"/>
                      <a:pt x="1147" y="224"/>
                      <a:pt x="1168" y="248"/>
                    </a:cubicBezTo>
                    <a:cubicBezTo>
                      <a:pt x="1189" y="272"/>
                      <a:pt x="1184" y="224"/>
                      <a:pt x="1192" y="352"/>
                    </a:cubicBezTo>
                    <a:cubicBezTo>
                      <a:pt x="1200" y="480"/>
                      <a:pt x="1220" y="833"/>
                      <a:pt x="1216" y="1016"/>
                    </a:cubicBezTo>
                    <a:cubicBezTo>
                      <a:pt x="1212" y="1199"/>
                      <a:pt x="1175" y="1335"/>
                      <a:pt x="1168" y="1448"/>
                    </a:cubicBezTo>
                    <a:cubicBezTo>
                      <a:pt x="1161" y="1561"/>
                      <a:pt x="1174" y="1644"/>
                      <a:pt x="1176" y="1696"/>
                    </a:cubicBezTo>
                  </a:path>
                </a:pathLst>
              </a:custGeom>
              <a:solidFill>
                <a:srgbClr val="99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541" name="Freeform 21"/>
              <p:cNvSpPr>
                <a:spLocks/>
              </p:cNvSpPr>
              <p:nvPr/>
            </p:nvSpPr>
            <p:spPr bwMode="auto">
              <a:xfrm>
                <a:off x="2208" y="1872"/>
                <a:ext cx="1216" cy="223"/>
              </a:xfrm>
              <a:custGeom>
                <a:avLst/>
                <a:gdLst/>
                <a:ahLst/>
                <a:cxnLst>
                  <a:cxn ang="0">
                    <a:pos x="144" y="0"/>
                  </a:cxn>
                  <a:cxn ang="0">
                    <a:pos x="144" y="48"/>
                  </a:cxn>
                  <a:cxn ang="0">
                    <a:pos x="528" y="96"/>
                  </a:cxn>
                  <a:cxn ang="0">
                    <a:pos x="920" y="152"/>
                  </a:cxn>
                  <a:cxn ang="0">
                    <a:pos x="1144" y="216"/>
                  </a:cxn>
                  <a:cxn ang="0">
                    <a:pos x="1152" y="192"/>
                  </a:cxn>
                  <a:cxn ang="0">
                    <a:pos x="1200" y="48"/>
                  </a:cxn>
                  <a:cxn ang="0">
                    <a:pos x="1056" y="48"/>
                  </a:cxn>
                  <a:cxn ang="0">
                    <a:pos x="576" y="96"/>
                  </a:cxn>
                  <a:cxn ang="0">
                    <a:pos x="192" y="144"/>
                  </a:cxn>
                  <a:cxn ang="0">
                    <a:pos x="0" y="192"/>
                  </a:cxn>
                </a:cxnLst>
                <a:rect l="0" t="0" r="r" b="b"/>
                <a:pathLst>
                  <a:path w="1216" h="223">
                    <a:moveTo>
                      <a:pt x="144" y="0"/>
                    </a:moveTo>
                    <a:cubicBezTo>
                      <a:pt x="112" y="16"/>
                      <a:pt x="80" y="32"/>
                      <a:pt x="144" y="48"/>
                    </a:cubicBezTo>
                    <a:cubicBezTo>
                      <a:pt x="208" y="64"/>
                      <a:pt x="399" y="79"/>
                      <a:pt x="528" y="96"/>
                    </a:cubicBezTo>
                    <a:cubicBezTo>
                      <a:pt x="657" y="113"/>
                      <a:pt x="817" y="132"/>
                      <a:pt x="920" y="152"/>
                    </a:cubicBezTo>
                    <a:cubicBezTo>
                      <a:pt x="1023" y="172"/>
                      <a:pt x="1105" y="209"/>
                      <a:pt x="1144" y="216"/>
                    </a:cubicBezTo>
                    <a:cubicBezTo>
                      <a:pt x="1183" y="223"/>
                      <a:pt x="1143" y="220"/>
                      <a:pt x="1152" y="192"/>
                    </a:cubicBezTo>
                    <a:cubicBezTo>
                      <a:pt x="1161" y="164"/>
                      <a:pt x="1216" y="72"/>
                      <a:pt x="1200" y="48"/>
                    </a:cubicBezTo>
                    <a:cubicBezTo>
                      <a:pt x="1184" y="24"/>
                      <a:pt x="1160" y="40"/>
                      <a:pt x="1056" y="48"/>
                    </a:cubicBezTo>
                    <a:cubicBezTo>
                      <a:pt x="952" y="56"/>
                      <a:pt x="720" y="80"/>
                      <a:pt x="576" y="96"/>
                    </a:cubicBezTo>
                    <a:cubicBezTo>
                      <a:pt x="432" y="112"/>
                      <a:pt x="288" y="128"/>
                      <a:pt x="192" y="144"/>
                    </a:cubicBezTo>
                    <a:cubicBezTo>
                      <a:pt x="96" y="160"/>
                      <a:pt x="48" y="176"/>
                      <a:pt x="0" y="19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91542" name="Group 22"/>
          <p:cNvGrpSpPr>
            <a:grpSpLocks/>
          </p:cNvGrpSpPr>
          <p:nvPr/>
        </p:nvGrpSpPr>
        <p:grpSpPr bwMode="auto">
          <a:xfrm>
            <a:off x="1371600" y="3733800"/>
            <a:ext cx="1219200" cy="1747838"/>
            <a:chOff x="2256" y="1392"/>
            <a:chExt cx="768" cy="1101"/>
          </a:xfrm>
        </p:grpSpPr>
        <p:grpSp>
          <p:nvGrpSpPr>
            <p:cNvPr id="491543" name="Group 23"/>
            <p:cNvGrpSpPr>
              <a:grpSpLocks/>
            </p:cNvGrpSpPr>
            <p:nvPr/>
          </p:nvGrpSpPr>
          <p:grpSpPr bwMode="auto">
            <a:xfrm>
              <a:off x="2256" y="1392"/>
              <a:ext cx="768" cy="1101"/>
              <a:chOff x="2256" y="1392"/>
              <a:chExt cx="768" cy="1101"/>
            </a:xfrm>
          </p:grpSpPr>
          <p:grpSp>
            <p:nvGrpSpPr>
              <p:cNvPr id="491544" name="Group 24"/>
              <p:cNvGrpSpPr>
                <a:grpSpLocks/>
              </p:cNvGrpSpPr>
              <p:nvPr/>
            </p:nvGrpSpPr>
            <p:grpSpPr bwMode="auto">
              <a:xfrm>
                <a:off x="2256" y="2301"/>
                <a:ext cx="576" cy="192"/>
                <a:chOff x="4752" y="4032"/>
                <a:chExt cx="336" cy="144"/>
              </a:xfrm>
            </p:grpSpPr>
            <p:sp>
              <p:nvSpPr>
                <p:cNvPr id="491545" name="Oval 25"/>
                <p:cNvSpPr>
                  <a:spLocks noChangeArrowheads="1"/>
                </p:cNvSpPr>
                <p:nvPr/>
              </p:nvSpPr>
              <p:spPr bwMode="auto">
                <a:xfrm>
                  <a:off x="4752" y="4061"/>
                  <a:ext cx="336" cy="11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1546" name="Oval 26"/>
                <p:cNvSpPr>
                  <a:spLocks noChangeArrowheads="1"/>
                </p:cNvSpPr>
                <p:nvPr/>
              </p:nvSpPr>
              <p:spPr bwMode="auto">
                <a:xfrm>
                  <a:off x="4798" y="4046"/>
                  <a:ext cx="259" cy="8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1547" name="Oval 27"/>
                <p:cNvSpPr>
                  <a:spLocks noChangeArrowheads="1"/>
                </p:cNvSpPr>
                <p:nvPr/>
              </p:nvSpPr>
              <p:spPr bwMode="auto">
                <a:xfrm>
                  <a:off x="4828" y="4032"/>
                  <a:ext cx="184" cy="4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91548" name="Freeform 28"/>
              <p:cNvSpPr>
                <a:spLocks/>
              </p:cNvSpPr>
              <p:nvPr/>
            </p:nvSpPr>
            <p:spPr bwMode="auto">
              <a:xfrm>
                <a:off x="2495" y="1416"/>
                <a:ext cx="529" cy="909"/>
              </a:xfrm>
              <a:custGeom>
                <a:avLst/>
                <a:gdLst/>
                <a:ahLst/>
                <a:cxnLst>
                  <a:cxn ang="0">
                    <a:pos x="15" y="690"/>
                  </a:cxn>
                  <a:cxn ang="0">
                    <a:pos x="135" y="683"/>
                  </a:cxn>
                  <a:cxn ang="0">
                    <a:pos x="776" y="649"/>
                  </a:cxn>
                  <a:cxn ang="0">
                    <a:pos x="638" y="342"/>
                  </a:cxn>
                  <a:cxn ang="0">
                    <a:pos x="726" y="0"/>
                  </a:cxn>
                  <a:cxn ang="0">
                    <a:pos x="0" y="62"/>
                  </a:cxn>
                  <a:cxn ang="0">
                    <a:pos x="41" y="909"/>
                  </a:cxn>
                </a:cxnLst>
                <a:rect l="0" t="0" r="r" b="b"/>
                <a:pathLst>
                  <a:path w="776" h="909">
                    <a:moveTo>
                      <a:pt x="15" y="690"/>
                    </a:moveTo>
                    <a:lnTo>
                      <a:pt x="135" y="683"/>
                    </a:lnTo>
                    <a:lnTo>
                      <a:pt x="776" y="649"/>
                    </a:lnTo>
                    <a:lnTo>
                      <a:pt x="638" y="342"/>
                    </a:lnTo>
                    <a:lnTo>
                      <a:pt x="726" y="0"/>
                    </a:lnTo>
                    <a:lnTo>
                      <a:pt x="0" y="62"/>
                    </a:lnTo>
                    <a:lnTo>
                      <a:pt x="41" y="909"/>
                    </a:lnTo>
                  </a:path>
                </a:pathLst>
              </a:custGeom>
              <a:solidFill>
                <a:srgbClr val="99FFCC"/>
              </a:solidFill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549" name="Text Box 29"/>
              <p:cNvSpPr txBox="1">
                <a:spLocks noChangeArrowheads="1"/>
              </p:cNvSpPr>
              <p:nvPr/>
            </p:nvSpPr>
            <p:spPr bwMode="auto">
              <a:xfrm rot="-192859">
                <a:off x="2589" y="1679"/>
                <a:ext cx="288" cy="442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4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3</a:t>
                </a:r>
              </a:p>
            </p:txBody>
          </p:sp>
          <p:sp>
            <p:nvSpPr>
              <p:cNvPr id="491550" name="Text Box 30"/>
              <p:cNvSpPr txBox="1">
                <a:spLocks noChangeArrowheads="1"/>
              </p:cNvSpPr>
              <p:nvPr/>
            </p:nvSpPr>
            <p:spPr bwMode="auto">
              <a:xfrm rot="-192859">
                <a:off x="2573" y="1392"/>
                <a:ext cx="288" cy="442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4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2</a:t>
                </a:r>
              </a:p>
            </p:txBody>
          </p:sp>
        </p:grpSp>
        <p:sp>
          <p:nvSpPr>
            <p:cNvPr id="491551" name="Freeform 31"/>
            <p:cNvSpPr>
              <a:spLocks/>
            </p:cNvSpPr>
            <p:nvPr/>
          </p:nvSpPr>
          <p:spPr bwMode="auto">
            <a:xfrm rot="-192859">
              <a:off x="2621" y="1775"/>
              <a:ext cx="20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0"/>
                </a:cxn>
              </a:cxnLst>
              <a:rect l="0" t="0" r="r" b="b"/>
              <a:pathLst>
                <a:path w="208" h="1">
                  <a:moveTo>
                    <a:pt x="0" y="0"/>
                  </a:moveTo>
                  <a:lnTo>
                    <a:pt x="20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91552" name="Group 32"/>
          <p:cNvGrpSpPr>
            <a:grpSpLocks/>
          </p:cNvGrpSpPr>
          <p:nvPr/>
        </p:nvGrpSpPr>
        <p:grpSpPr bwMode="auto">
          <a:xfrm>
            <a:off x="5486400" y="3352800"/>
            <a:ext cx="1219200" cy="1747838"/>
            <a:chOff x="2256" y="1392"/>
            <a:chExt cx="768" cy="1101"/>
          </a:xfrm>
        </p:grpSpPr>
        <p:grpSp>
          <p:nvGrpSpPr>
            <p:cNvPr id="491553" name="Group 33"/>
            <p:cNvGrpSpPr>
              <a:grpSpLocks/>
            </p:cNvGrpSpPr>
            <p:nvPr/>
          </p:nvGrpSpPr>
          <p:grpSpPr bwMode="auto">
            <a:xfrm>
              <a:off x="2256" y="1392"/>
              <a:ext cx="768" cy="1101"/>
              <a:chOff x="2256" y="1392"/>
              <a:chExt cx="768" cy="1101"/>
            </a:xfrm>
          </p:grpSpPr>
          <p:grpSp>
            <p:nvGrpSpPr>
              <p:cNvPr id="491554" name="Group 34"/>
              <p:cNvGrpSpPr>
                <a:grpSpLocks/>
              </p:cNvGrpSpPr>
              <p:nvPr/>
            </p:nvGrpSpPr>
            <p:grpSpPr bwMode="auto">
              <a:xfrm>
                <a:off x="2256" y="2301"/>
                <a:ext cx="576" cy="192"/>
                <a:chOff x="4752" y="4032"/>
                <a:chExt cx="336" cy="144"/>
              </a:xfrm>
            </p:grpSpPr>
            <p:sp>
              <p:nvSpPr>
                <p:cNvPr id="491555" name="Oval 35"/>
                <p:cNvSpPr>
                  <a:spLocks noChangeArrowheads="1"/>
                </p:cNvSpPr>
                <p:nvPr/>
              </p:nvSpPr>
              <p:spPr bwMode="auto">
                <a:xfrm>
                  <a:off x="4752" y="4061"/>
                  <a:ext cx="336" cy="11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1556" name="Oval 36"/>
                <p:cNvSpPr>
                  <a:spLocks noChangeArrowheads="1"/>
                </p:cNvSpPr>
                <p:nvPr/>
              </p:nvSpPr>
              <p:spPr bwMode="auto">
                <a:xfrm>
                  <a:off x="4798" y="4046"/>
                  <a:ext cx="259" cy="8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1557" name="Oval 37"/>
                <p:cNvSpPr>
                  <a:spLocks noChangeArrowheads="1"/>
                </p:cNvSpPr>
                <p:nvPr/>
              </p:nvSpPr>
              <p:spPr bwMode="auto">
                <a:xfrm>
                  <a:off x="4828" y="4032"/>
                  <a:ext cx="184" cy="4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491558" name="Freeform 38"/>
              <p:cNvSpPr>
                <a:spLocks/>
              </p:cNvSpPr>
              <p:nvPr/>
            </p:nvSpPr>
            <p:spPr bwMode="auto">
              <a:xfrm>
                <a:off x="2495" y="1416"/>
                <a:ext cx="529" cy="909"/>
              </a:xfrm>
              <a:custGeom>
                <a:avLst/>
                <a:gdLst/>
                <a:ahLst/>
                <a:cxnLst>
                  <a:cxn ang="0">
                    <a:pos x="15" y="690"/>
                  </a:cxn>
                  <a:cxn ang="0">
                    <a:pos x="135" y="683"/>
                  </a:cxn>
                  <a:cxn ang="0">
                    <a:pos x="776" y="649"/>
                  </a:cxn>
                  <a:cxn ang="0">
                    <a:pos x="638" y="342"/>
                  </a:cxn>
                  <a:cxn ang="0">
                    <a:pos x="726" y="0"/>
                  </a:cxn>
                  <a:cxn ang="0">
                    <a:pos x="0" y="62"/>
                  </a:cxn>
                  <a:cxn ang="0">
                    <a:pos x="41" y="909"/>
                  </a:cxn>
                </a:cxnLst>
                <a:rect l="0" t="0" r="r" b="b"/>
                <a:pathLst>
                  <a:path w="776" h="909">
                    <a:moveTo>
                      <a:pt x="15" y="690"/>
                    </a:moveTo>
                    <a:lnTo>
                      <a:pt x="135" y="683"/>
                    </a:lnTo>
                    <a:lnTo>
                      <a:pt x="776" y="649"/>
                    </a:lnTo>
                    <a:lnTo>
                      <a:pt x="638" y="342"/>
                    </a:lnTo>
                    <a:lnTo>
                      <a:pt x="726" y="0"/>
                    </a:lnTo>
                    <a:lnTo>
                      <a:pt x="0" y="62"/>
                    </a:lnTo>
                    <a:lnTo>
                      <a:pt x="41" y="909"/>
                    </a:lnTo>
                  </a:path>
                </a:pathLst>
              </a:custGeom>
              <a:solidFill>
                <a:srgbClr val="99FFCC"/>
              </a:solidFill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559" name="Text Box 39"/>
              <p:cNvSpPr txBox="1">
                <a:spLocks noChangeArrowheads="1"/>
              </p:cNvSpPr>
              <p:nvPr/>
            </p:nvSpPr>
            <p:spPr bwMode="auto">
              <a:xfrm rot="-192859">
                <a:off x="2589" y="1679"/>
                <a:ext cx="288" cy="442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4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7</a:t>
                </a:r>
              </a:p>
            </p:txBody>
          </p:sp>
          <p:sp>
            <p:nvSpPr>
              <p:cNvPr id="491560" name="Text Box 40"/>
              <p:cNvSpPr txBox="1">
                <a:spLocks noChangeArrowheads="1"/>
              </p:cNvSpPr>
              <p:nvPr/>
            </p:nvSpPr>
            <p:spPr bwMode="auto">
              <a:xfrm rot="-192859">
                <a:off x="2573" y="1392"/>
                <a:ext cx="288" cy="442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4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1</a:t>
                </a:r>
              </a:p>
            </p:txBody>
          </p:sp>
        </p:grpSp>
        <p:sp>
          <p:nvSpPr>
            <p:cNvPr id="491561" name="Freeform 41"/>
            <p:cNvSpPr>
              <a:spLocks/>
            </p:cNvSpPr>
            <p:nvPr/>
          </p:nvSpPr>
          <p:spPr bwMode="auto">
            <a:xfrm rot="-192859">
              <a:off x="2621" y="1775"/>
              <a:ext cx="20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0"/>
                </a:cxn>
              </a:cxnLst>
              <a:rect l="0" t="0" r="r" b="b"/>
              <a:pathLst>
                <a:path w="208" h="1">
                  <a:moveTo>
                    <a:pt x="0" y="0"/>
                  </a:moveTo>
                  <a:lnTo>
                    <a:pt x="20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91562" name="Group 42"/>
          <p:cNvGrpSpPr>
            <a:grpSpLocks/>
          </p:cNvGrpSpPr>
          <p:nvPr/>
        </p:nvGrpSpPr>
        <p:grpSpPr bwMode="auto">
          <a:xfrm>
            <a:off x="2325688" y="3205163"/>
            <a:ext cx="5710237" cy="2276475"/>
            <a:chOff x="1465" y="1923"/>
            <a:chExt cx="3597" cy="1434"/>
          </a:xfrm>
        </p:grpSpPr>
        <p:grpSp>
          <p:nvGrpSpPr>
            <p:cNvPr id="491563" name="Group 43"/>
            <p:cNvGrpSpPr>
              <a:grpSpLocks/>
            </p:cNvGrpSpPr>
            <p:nvPr/>
          </p:nvGrpSpPr>
          <p:grpSpPr bwMode="auto">
            <a:xfrm rot="-333434">
              <a:off x="1465" y="2256"/>
              <a:ext cx="768" cy="1101"/>
              <a:chOff x="2256" y="1392"/>
              <a:chExt cx="768" cy="1101"/>
            </a:xfrm>
          </p:grpSpPr>
          <p:grpSp>
            <p:nvGrpSpPr>
              <p:cNvPr id="491564" name="Group 44"/>
              <p:cNvGrpSpPr>
                <a:grpSpLocks/>
              </p:cNvGrpSpPr>
              <p:nvPr/>
            </p:nvGrpSpPr>
            <p:grpSpPr bwMode="auto">
              <a:xfrm>
                <a:off x="2256" y="1392"/>
                <a:ext cx="768" cy="1101"/>
                <a:chOff x="2256" y="1392"/>
                <a:chExt cx="768" cy="1101"/>
              </a:xfrm>
            </p:grpSpPr>
            <p:grpSp>
              <p:nvGrpSpPr>
                <p:cNvPr id="491565" name="Group 45"/>
                <p:cNvGrpSpPr>
                  <a:grpSpLocks/>
                </p:cNvGrpSpPr>
                <p:nvPr/>
              </p:nvGrpSpPr>
              <p:grpSpPr bwMode="auto">
                <a:xfrm>
                  <a:off x="2256" y="2301"/>
                  <a:ext cx="576" cy="192"/>
                  <a:chOff x="4752" y="4032"/>
                  <a:chExt cx="336" cy="144"/>
                </a:xfrm>
              </p:grpSpPr>
              <p:sp>
                <p:nvSpPr>
                  <p:cNvPr id="491566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4061"/>
                    <a:ext cx="336" cy="1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C0C0C0"/>
                      </a:gs>
                    </a:gsLst>
                    <a:path path="shape">
                      <a:fillToRect l="50000" t="50000" r="50000" b="50000"/>
                    </a:path>
                  </a:gra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91567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4798" y="4046"/>
                    <a:ext cx="259" cy="87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C0C0C0"/>
                      </a:gs>
                    </a:gsLst>
                    <a:path path="shape">
                      <a:fillToRect l="50000" t="50000" r="50000" b="50000"/>
                    </a:path>
                  </a:gra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91568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4828" y="4032"/>
                    <a:ext cx="184" cy="4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C0C0C0"/>
                      </a:gs>
                    </a:gsLst>
                    <a:path path="shape">
                      <a:fillToRect l="50000" t="50000" r="50000" b="50000"/>
                    </a:path>
                  </a:gra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491569" name="Freeform 49"/>
                <p:cNvSpPr>
                  <a:spLocks/>
                </p:cNvSpPr>
                <p:nvPr/>
              </p:nvSpPr>
              <p:spPr bwMode="auto">
                <a:xfrm>
                  <a:off x="2495" y="1416"/>
                  <a:ext cx="529" cy="909"/>
                </a:xfrm>
                <a:custGeom>
                  <a:avLst/>
                  <a:gdLst/>
                  <a:ahLst/>
                  <a:cxnLst>
                    <a:cxn ang="0">
                      <a:pos x="15" y="690"/>
                    </a:cxn>
                    <a:cxn ang="0">
                      <a:pos x="135" y="683"/>
                    </a:cxn>
                    <a:cxn ang="0">
                      <a:pos x="776" y="649"/>
                    </a:cxn>
                    <a:cxn ang="0">
                      <a:pos x="638" y="342"/>
                    </a:cxn>
                    <a:cxn ang="0">
                      <a:pos x="726" y="0"/>
                    </a:cxn>
                    <a:cxn ang="0">
                      <a:pos x="0" y="62"/>
                    </a:cxn>
                    <a:cxn ang="0">
                      <a:pos x="41" y="909"/>
                    </a:cxn>
                  </a:cxnLst>
                  <a:rect l="0" t="0" r="r" b="b"/>
                  <a:pathLst>
                    <a:path w="776" h="909">
                      <a:moveTo>
                        <a:pt x="15" y="690"/>
                      </a:moveTo>
                      <a:lnTo>
                        <a:pt x="135" y="683"/>
                      </a:lnTo>
                      <a:lnTo>
                        <a:pt x="776" y="649"/>
                      </a:lnTo>
                      <a:lnTo>
                        <a:pt x="638" y="342"/>
                      </a:lnTo>
                      <a:lnTo>
                        <a:pt x="726" y="0"/>
                      </a:lnTo>
                      <a:lnTo>
                        <a:pt x="0" y="62"/>
                      </a:lnTo>
                      <a:lnTo>
                        <a:pt x="41" y="909"/>
                      </a:lnTo>
                    </a:path>
                  </a:pathLst>
                </a:custGeom>
                <a:solidFill>
                  <a:srgbClr val="FF0000"/>
                </a:solidFill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1570" name="Text Box 50"/>
                <p:cNvSpPr txBox="1">
                  <a:spLocks noChangeArrowheads="1"/>
                </p:cNvSpPr>
                <p:nvPr/>
              </p:nvSpPr>
              <p:spPr bwMode="auto">
                <a:xfrm rot="-192859">
                  <a:off x="2589" y="1679"/>
                  <a:ext cx="288" cy="442"/>
                </a:xfrm>
                <a:prstGeom prst="rect">
                  <a:avLst/>
                </a:prstGeom>
                <a:noFill/>
                <a:ln w="25400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ru-RU" sz="40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  <a:cs typeface="Arial" charset="0"/>
                    </a:rPr>
                    <a:t>3</a:t>
                  </a:r>
                </a:p>
              </p:txBody>
            </p:sp>
            <p:sp>
              <p:nvSpPr>
                <p:cNvPr id="491571" name="Text Box 51"/>
                <p:cNvSpPr txBox="1">
                  <a:spLocks noChangeArrowheads="1"/>
                </p:cNvSpPr>
                <p:nvPr/>
              </p:nvSpPr>
              <p:spPr bwMode="auto">
                <a:xfrm rot="-192859">
                  <a:off x="2573" y="1392"/>
                  <a:ext cx="288" cy="442"/>
                </a:xfrm>
                <a:prstGeom prst="rect">
                  <a:avLst/>
                </a:prstGeom>
                <a:noFill/>
                <a:ln w="25400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ru-RU" sz="40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  <a:cs typeface="Arial" charset="0"/>
                    </a:rPr>
                    <a:t>1</a:t>
                  </a:r>
                </a:p>
              </p:txBody>
            </p:sp>
          </p:grpSp>
          <p:sp>
            <p:nvSpPr>
              <p:cNvPr id="491572" name="Freeform 52"/>
              <p:cNvSpPr>
                <a:spLocks/>
              </p:cNvSpPr>
              <p:nvPr/>
            </p:nvSpPr>
            <p:spPr bwMode="auto">
              <a:xfrm rot="-192859">
                <a:off x="2621" y="1775"/>
                <a:ext cx="20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08" y="0"/>
                  </a:cxn>
                </a:cxnLst>
                <a:rect l="0" t="0" r="r" b="b"/>
                <a:pathLst>
                  <a:path w="208" h="1">
                    <a:moveTo>
                      <a:pt x="0" y="0"/>
                    </a:moveTo>
                    <a:lnTo>
                      <a:pt x="208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91573" name="Group 53"/>
            <p:cNvGrpSpPr>
              <a:grpSpLocks/>
            </p:cNvGrpSpPr>
            <p:nvPr/>
          </p:nvGrpSpPr>
          <p:grpSpPr bwMode="auto">
            <a:xfrm rot="-333434">
              <a:off x="4294" y="1923"/>
              <a:ext cx="768" cy="1101"/>
              <a:chOff x="2256" y="1392"/>
              <a:chExt cx="768" cy="1101"/>
            </a:xfrm>
          </p:grpSpPr>
          <p:grpSp>
            <p:nvGrpSpPr>
              <p:cNvPr id="491574" name="Group 54"/>
              <p:cNvGrpSpPr>
                <a:grpSpLocks/>
              </p:cNvGrpSpPr>
              <p:nvPr/>
            </p:nvGrpSpPr>
            <p:grpSpPr bwMode="auto">
              <a:xfrm>
                <a:off x="2256" y="1392"/>
                <a:ext cx="768" cy="1101"/>
                <a:chOff x="2256" y="1392"/>
                <a:chExt cx="768" cy="1101"/>
              </a:xfrm>
            </p:grpSpPr>
            <p:grpSp>
              <p:nvGrpSpPr>
                <p:cNvPr id="491575" name="Group 55"/>
                <p:cNvGrpSpPr>
                  <a:grpSpLocks/>
                </p:cNvGrpSpPr>
                <p:nvPr/>
              </p:nvGrpSpPr>
              <p:grpSpPr bwMode="auto">
                <a:xfrm>
                  <a:off x="2256" y="2301"/>
                  <a:ext cx="576" cy="192"/>
                  <a:chOff x="4752" y="4032"/>
                  <a:chExt cx="336" cy="144"/>
                </a:xfrm>
              </p:grpSpPr>
              <p:sp>
                <p:nvSpPr>
                  <p:cNvPr id="491576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4061"/>
                    <a:ext cx="336" cy="1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C0C0C0"/>
                      </a:gs>
                    </a:gsLst>
                    <a:path path="shape">
                      <a:fillToRect l="50000" t="50000" r="50000" b="50000"/>
                    </a:path>
                  </a:gra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91577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4798" y="4046"/>
                    <a:ext cx="259" cy="87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C0C0C0"/>
                      </a:gs>
                    </a:gsLst>
                    <a:path path="shape">
                      <a:fillToRect l="50000" t="50000" r="50000" b="50000"/>
                    </a:path>
                  </a:gra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91578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4828" y="4032"/>
                    <a:ext cx="184" cy="4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C0C0C0"/>
                      </a:gs>
                    </a:gsLst>
                    <a:path path="shape">
                      <a:fillToRect l="50000" t="50000" r="50000" b="50000"/>
                    </a:path>
                  </a:gra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491579" name="Freeform 59"/>
                <p:cNvSpPr>
                  <a:spLocks/>
                </p:cNvSpPr>
                <p:nvPr/>
              </p:nvSpPr>
              <p:spPr bwMode="auto">
                <a:xfrm>
                  <a:off x="2495" y="1416"/>
                  <a:ext cx="529" cy="909"/>
                </a:xfrm>
                <a:custGeom>
                  <a:avLst/>
                  <a:gdLst/>
                  <a:ahLst/>
                  <a:cxnLst>
                    <a:cxn ang="0">
                      <a:pos x="15" y="690"/>
                    </a:cxn>
                    <a:cxn ang="0">
                      <a:pos x="135" y="683"/>
                    </a:cxn>
                    <a:cxn ang="0">
                      <a:pos x="776" y="649"/>
                    </a:cxn>
                    <a:cxn ang="0">
                      <a:pos x="638" y="342"/>
                    </a:cxn>
                    <a:cxn ang="0">
                      <a:pos x="726" y="0"/>
                    </a:cxn>
                    <a:cxn ang="0">
                      <a:pos x="0" y="62"/>
                    </a:cxn>
                    <a:cxn ang="0">
                      <a:pos x="41" y="909"/>
                    </a:cxn>
                  </a:cxnLst>
                  <a:rect l="0" t="0" r="r" b="b"/>
                  <a:pathLst>
                    <a:path w="776" h="909">
                      <a:moveTo>
                        <a:pt x="15" y="690"/>
                      </a:moveTo>
                      <a:lnTo>
                        <a:pt x="135" y="683"/>
                      </a:lnTo>
                      <a:lnTo>
                        <a:pt x="776" y="649"/>
                      </a:lnTo>
                      <a:lnTo>
                        <a:pt x="638" y="342"/>
                      </a:lnTo>
                      <a:lnTo>
                        <a:pt x="726" y="0"/>
                      </a:lnTo>
                      <a:lnTo>
                        <a:pt x="0" y="62"/>
                      </a:lnTo>
                      <a:lnTo>
                        <a:pt x="41" y="909"/>
                      </a:lnTo>
                    </a:path>
                  </a:pathLst>
                </a:custGeom>
                <a:solidFill>
                  <a:srgbClr val="FF0000"/>
                </a:solidFill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1580" name="Text Box 60"/>
                <p:cNvSpPr txBox="1">
                  <a:spLocks noChangeArrowheads="1"/>
                </p:cNvSpPr>
                <p:nvPr/>
              </p:nvSpPr>
              <p:spPr bwMode="auto">
                <a:xfrm rot="-192859">
                  <a:off x="2589" y="1679"/>
                  <a:ext cx="288" cy="442"/>
                </a:xfrm>
                <a:prstGeom prst="rect">
                  <a:avLst/>
                </a:prstGeom>
                <a:noFill/>
                <a:ln w="25400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ru-RU" sz="40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  <a:cs typeface="Arial" charset="0"/>
                    </a:rPr>
                    <a:t>7</a:t>
                  </a:r>
                </a:p>
              </p:txBody>
            </p:sp>
            <p:sp>
              <p:nvSpPr>
                <p:cNvPr id="491581" name="Text Box 61"/>
                <p:cNvSpPr txBox="1">
                  <a:spLocks noChangeArrowheads="1"/>
                </p:cNvSpPr>
                <p:nvPr/>
              </p:nvSpPr>
              <p:spPr bwMode="auto">
                <a:xfrm rot="-192859">
                  <a:off x="2573" y="1392"/>
                  <a:ext cx="288" cy="442"/>
                </a:xfrm>
                <a:prstGeom prst="rect">
                  <a:avLst/>
                </a:prstGeom>
                <a:noFill/>
                <a:ln w="25400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ru-RU" sz="40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  <a:cs typeface="Arial" charset="0"/>
                    </a:rPr>
                    <a:t>6</a:t>
                  </a:r>
                </a:p>
              </p:txBody>
            </p:sp>
          </p:grpSp>
          <p:sp>
            <p:nvSpPr>
              <p:cNvPr id="491582" name="Freeform 62"/>
              <p:cNvSpPr>
                <a:spLocks/>
              </p:cNvSpPr>
              <p:nvPr/>
            </p:nvSpPr>
            <p:spPr bwMode="auto">
              <a:xfrm rot="-192859">
                <a:off x="2621" y="1775"/>
                <a:ext cx="20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08" y="0"/>
                  </a:cxn>
                </a:cxnLst>
                <a:rect l="0" t="0" r="r" b="b"/>
                <a:pathLst>
                  <a:path w="208" h="1">
                    <a:moveTo>
                      <a:pt x="0" y="0"/>
                    </a:moveTo>
                    <a:lnTo>
                      <a:pt x="208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91583" name="AutoShape 6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629400" y="6172200"/>
            <a:ext cx="1892300" cy="4572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>
                <a:latin typeface="Arial" charset="0"/>
                <a:cs typeface="Arial" charset="0"/>
              </a:rPr>
              <a:t>Показать (2)</a:t>
            </a:r>
          </a:p>
        </p:txBody>
      </p:sp>
      <p:sp>
        <p:nvSpPr>
          <p:cNvPr id="491584" name="AutoShape 6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5715000"/>
            <a:ext cx="457200" cy="4445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571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585" name="Text Box 65"/>
          <p:cNvSpPr txBox="1">
            <a:spLocks noChangeArrowheads="1"/>
          </p:cNvSpPr>
          <p:nvPr/>
        </p:nvSpPr>
        <p:spPr bwMode="auto">
          <a:xfrm>
            <a:off x="1066800" y="685800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х</a:t>
            </a:r>
          </a:p>
        </p:txBody>
      </p:sp>
      <p:sp>
        <p:nvSpPr>
          <p:cNvPr id="491586" name="Text Box 66"/>
          <p:cNvSpPr txBox="1">
            <a:spLocks noChangeArrowheads="1"/>
          </p:cNvSpPr>
          <p:nvPr/>
        </p:nvSpPr>
        <p:spPr bwMode="auto">
          <a:xfrm>
            <a:off x="838200" y="1508125"/>
            <a:ext cx="919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5-х</a:t>
            </a:r>
          </a:p>
        </p:txBody>
      </p:sp>
      <p:sp>
        <p:nvSpPr>
          <p:cNvPr id="491587" name="AutoShape 6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05800" y="228600"/>
            <a:ext cx="609600" cy="609600"/>
          </a:xfrm>
          <a:prstGeom prst="actionButtonInformation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91588" name="Group 68"/>
          <p:cNvGrpSpPr>
            <a:grpSpLocks/>
          </p:cNvGrpSpPr>
          <p:nvPr/>
        </p:nvGrpSpPr>
        <p:grpSpPr bwMode="auto">
          <a:xfrm rot="581689">
            <a:off x="2667000" y="371475"/>
            <a:ext cx="527050" cy="1152525"/>
            <a:chOff x="2108" y="999"/>
            <a:chExt cx="332" cy="726"/>
          </a:xfrm>
        </p:grpSpPr>
        <p:sp>
          <p:nvSpPr>
            <p:cNvPr id="491589" name="Text Box 69"/>
            <p:cNvSpPr txBox="1">
              <a:spLocks noChangeArrowheads="1"/>
            </p:cNvSpPr>
            <p:nvPr/>
          </p:nvSpPr>
          <p:spPr bwMode="auto">
            <a:xfrm rot="-526294">
              <a:off x="2152" y="1283"/>
              <a:ext cx="288" cy="442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491590" name="Text Box 70"/>
            <p:cNvSpPr txBox="1">
              <a:spLocks noChangeArrowheads="1"/>
            </p:cNvSpPr>
            <p:nvPr/>
          </p:nvSpPr>
          <p:spPr bwMode="auto">
            <a:xfrm rot="-526294">
              <a:off x="2108" y="999"/>
              <a:ext cx="288" cy="442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491591" name="Freeform 71"/>
            <p:cNvSpPr>
              <a:spLocks/>
            </p:cNvSpPr>
            <p:nvPr/>
          </p:nvSpPr>
          <p:spPr bwMode="auto">
            <a:xfrm rot="-526294">
              <a:off x="2172" y="1380"/>
              <a:ext cx="20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0"/>
                </a:cxn>
              </a:cxnLst>
              <a:rect l="0" t="0" r="r" b="b"/>
              <a:pathLst>
                <a:path w="208" h="1">
                  <a:moveTo>
                    <a:pt x="0" y="0"/>
                  </a:moveTo>
                  <a:lnTo>
                    <a:pt x="20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91592" name="Group 72"/>
          <p:cNvGrpSpPr>
            <a:grpSpLocks/>
          </p:cNvGrpSpPr>
          <p:nvPr/>
        </p:nvGrpSpPr>
        <p:grpSpPr bwMode="auto">
          <a:xfrm rot="581689">
            <a:off x="4419600" y="381000"/>
            <a:ext cx="527050" cy="1152525"/>
            <a:chOff x="2108" y="999"/>
            <a:chExt cx="332" cy="726"/>
          </a:xfrm>
        </p:grpSpPr>
        <p:sp>
          <p:nvSpPr>
            <p:cNvPr id="491593" name="Text Box 73"/>
            <p:cNvSpPr txBox="1">
              <a:spLocks noChangeArrowheads="1"/>
            </p:cNvSpPr>
            <p:nvPr/>
          </p:nvSpPr>
          <p:spPr bwMode="auto">
            <a:xfrm rot="-526294">
              <a:off x="2152" y="1283"/>
              <a:ext cx="288" cy="442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491594" name="Text Box 74"/>
            <p:cNvSpPr txBox="1">
              <a:spLocks noChangeArrowheads="1"/>
            </p:cNvSpPr>
            <p:nvPr/>
          </p:nvSpPr>
          <p:spPr bwMode="auto">
            <a:xfrm rot="-526294">
              <a:off x="2108" y="999"/>
              <a:ext cx="288" cy="442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491595" name="Freeform 75"/>
            <p:cNvSpPr>
              <a:spLocks/>
            </p:cNvSpPr>
            <p:nvPr/>
          </p:nvSpPr>
          <p:spPr bwMode="auto">
            <a:xfrm rot="-526294">
              <a:off x="2172" y="1380"/>
              <a:ext cx="20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0"/>
                </a:cxn>
              </a:cxnLst>
              <a:rect l="0" t="0" r="r" b="b"/>
              <a:pathLst>
                <a:path w="208" h="1">
                  <a:moveTo>
                    <a:pt x="0" y="0"/>
                  </a:moveTo>
                  <a:lnTo>
                    <a:pt x="20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91596" name="Group 76"/>
          <p:cNvGrpSpPr>
            <a:grpSpLocks/>
          </p:cNvGrpSpPr>
          <p:nvPr/>
        </p:nvGrpSpPr>
        <p:grpSpPr bwMode="auto">
          <a:xfrm rot="581689">
            <a:off x="2971800" y="1285875"/>
            <a:ext cx="527050" cy="1152525"/>
            <a:chOff x="2108" y="999"/>
            <a:chExt cx="332" cy="726"/>
          </a:xfrm>
        </p:grpSpPr>
        <p:sp>
          <p:nvSpPr>
            <p:cNvPr id="491597" name="Text Box 77"/>
            <p:cNvSpPr txBox="1">
              <a:spLocks noChangeArrowheads="1"/>
            </p:cNvSpPr>
            <p:nvPr/>
          </p:nvSpPr>
          <p:spPr bwMode="auto">
            <a:xfrm rot="-526294">
              <a:off x="2152" y="1283"/>
              <a:ext cx="288" cy="442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491598" name="Text Box 78"/>
            <p:cNvSpPr txBox="1">
              <a:spLocks noChangeArrowheads="1"/>
            </p:cNvSpPr>
            <p:nvPr/>
          </p:nvSpPr>
          <p:spPr bwMode="auto">
            <a:xfrm rot="-526294">
              <a:off x="2108" y="999"/>
              <a:ext cx="288" cy="442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491599" name="Freeform 79"/>
            <p:cNvSpPr>
              <a:spLocks/>
            </p:cNvSpPr>
            <p:nvPr/>
          </p:nvSpPr>
          <p:spPr bwMode="auto">
            <a:xfrm rot="-526294">
              <a:off x="2172" y="1380"/>
              <a:ext cx="20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0"/>
                </a:cxn>
              </a:cxnLst>
              <a:rect l="0" t="0" r="r" b="b"/>
              <a:pathLst>
                <a:path w="208" h="1">
                  <a:moveTo>
                    <a:pt x="0" y="0"/>
                  </a:moveTo>
                  <a:lnTo>
                    <a:pt x="20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91600" name="Group 80"/>
          <p:cNvGrpSpPr>
            <a:grpSpLocks/>
          </p:cNvGrpSpPr>
          <p:nvPr/>
        </p:nvGrpSpPr>
        <p:grpSpPr bwMode="auto">
          <a:xfrm rot="581689">
            <a:off x="4724400" y="1219200"/>
            <a:ext cx="527050" cy="1152525"/>
            <a:chOff x="2108" y="999"/>
            <a:chExt cx="332" cy="726"/>
          </a:xfrm>
        </p:grpSpPr>
        <p:sp>
          <p:nvSpPr>
            <p:cNvPr id="491601" name="Text Box 81"/>
            <p:cNvSpPr txBox="1">
              <a:spLocks noChangeArrowheads="1"/>
            </p:cNvSpPr>
            <p:nvPr/>
          </p:nvSpPr>
          <p:spPr bwMode="auto">
            <a:xfrm rot="-526294">
              <a:off x="2152" y="1283"/>
              <a:ext cx="288" cy="442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491602" name="Text Box 82"/>
            <p:cNvSpPr txBox="1">
              <a:spLocks noChangeArrowheads="1"/>
            </p:cNvSpPr>
            <p:nvPr/>
          </p:nvSpPr>
          <p:spPr bwMode="auto">
            <a:xfrm rot="-526294">
              <a:off x="2108" y="999"/>
              <a:ext cx="288" cy="442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491603" name="Freeform 83"/>
            <p:cNvSpPr>
              <a:spLocks/>
            </p:cNvSpPr>
            <p:nvPr/>
          </p:nvSpPr>
          <p:spPr bwMode="auto">
            <a:xfrm rot="-526294">
              <a:off x="2172" y="1380"/>
              <a:ext cx="20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0"/>
                </a:cxn>
              </a:cxnLst>
              <a:rect l="0" t="0" r="r" b="b"/>
              <a:pathLst>
                <a:path w="208" h="1">
                  <a:moveTo>
                    <a:pt x="0" y="0"/>
                  </a:moveTo>
                  <a:lnTo>
                    <a:pt x="20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91604" name="Group 84"/>
          <p:cNvGrpSpPr>
            <a:grpSpLocks/>
          </p:cNvGrpSpPr>
          <p:nvPr/>
        </p:nvGrpSpPr>
        <p:grpSpPr bwMode="auto">
          <a:xfrm>
            <a:off x="5334000" y="381000"/>
            <a:ext cx="847725" cy="1152525"/>
            <a:chOff x="4080" y="240"/>
            <a:chExt cx="534" cy="726"/>
          </a:xfrm>
        </p:grpSpPr>
        <p:sp>
          <p:nvSpPr>
            <p:cNvPr id="491605" name="Text Box 85"/>
            <p:cNvSpPr txBox="1">
              <a:spLocks noChangeArrowheads="1"/>
            </p:cNvSpPr>
            <p:nvPr/>
          </p:nvSpPr>
          <p:spPr bwMode="auto">
            <a:xfrm>
              <a:off x="4320" y="384"/>
              <a:ext cx="29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х</a:t>
              </a:r>
            </a:p>
          </p:txBody>
        </p:sp>
        <p:grpSp>
          <p:nvGrpSpPr>
            <p:cNvPr id="491606" name="Group 86"/>
            <p:cNvGrpSpPr>
              <a:grpSpLocks/>
            </p:cNvGrpSpPr>
            <p:nvPr/>
          </p:nvGrpSpPr>
          <p:grpSpPr bwMode="auto">
            <a:xfrm rot="581689">
              <a:off x="4080" y="240"/>
              <a:ext cx="332" cy="726"/>
              <a:chOff x="2108" y="999"/>
              <a:chExt cx="332" cy="726"/>
            </a:xfrm>
          </p:grpSpPr>
          <p:sp>
            <p:nvSpPr>
              <p:cNvPr id="491607" name="Text Box 87"/>
              <p:cNvSpPr txBox="1">
                <a:spLocks noChangeArrowheads="1"/>
              </p:cNvSpPr>
              <p:nvPr/>
            </p:nvSpPr>
            <p:spPr bwMode="auto">
              <a:xfrm rot="-526294">
                <a:off x="2152" y="1283"/>
                <a:ext cx="288" cy="442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4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3</a:t>
                </a:r>
              </a:p>
            </p:txBody>
          </p:sp>
          <p:sp>
            <p:nvSpPr>
              <p:cNvPr id="491608" name="Text Box 88"/>
              <p:cNvSpPr txBox="1">
                <a:spLocks noChangeArrowheads="1"/>
              </p:cNvSpPr>
              <p:nvPr/>
            </p:nvSpPr>
            <p:spPr bwMode="auto">
              <a:xfrm rot="-526294">
                <a:off x="2108" y="999"/>
                <a:ext cx="288" cy="442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4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1</a:t>
                </a:r>
              </a:p>
            </p:txBody>
          </p:sp>
          <p:sp>
            <p:nvSpPr>
              <p:cNvPr id="491609" name="Freeform 89"/>
              <p:cNvSpPr>
                <a:spLocks/>
              </p:cNvSpPr>
              <p:nvPr/>
            </p:nvSpPr>
            <p:spPr bwMode="auto">
              <a:xfrm rot="-526294">
                <a:off x="2172" y="1380"/>
                <a:ext cx="20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08" y="0"/>
                  </a:cxn>
                </a:cxnLst>
                <a:rect l="0" t="0" r="r" b="b"/>
                <a:pathLst>
                  <a:path w="208" h="1">
                    <a:moveTo>
                      <a:pt x="0" y="0"/>
                    </a:moveTo>
                    <a:lnTo>
                      <a:pt x="208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91610" name="Group 90"/>
          <p:cNvGrpSpPr>
            <a:grpSpLocks/>
          </p:cNvGrpSpPr>
          <p:nvPr/>
        </p:nvGrpSpPr>
        <p:grpSpPr bwMode="auto">
          <a:xfrm>
            <a:off x="5334000" y="1295400"/>
            <a:ext cx="1716088" cy="1152525"/>
            <a:chOff x="3696" y="816"/>
            <a:chExt cx="1081" cy="726"/>
          </a:xfrm>
        </p:grpSpPr>
        <p:sp>
          <p:nvSpPr>
            <p:cNvPr id="491611" name="Text Box 91"/>
            <p:cNvSpPr txBox="1">
              <a:spLocks noChangeArrowheads="1"/>
            </p:cNvSpPr>
            <p:nvPr/>
          </p:nvSpPr>
          <p:spPr bwMode="auto">
            <a:xfrm>
              <a:off x="3984" y="912"/>
              <a:ext cx="79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(5-х)</a:t>
              </a:r>
            </a:p>
          </p:txBody>
        </p:sp>
        <p:grpSp>
          <p:nvGrpSpPr>
            <p:cNvPr id="491612" name="Group 92"/>
            <p:cNvGrpSpPr>
              <a:grpSpLocks/>
            </p:cNvGrpSpPr>
            <p:nvPr/>
          </p:nvGrpSpPr>
          <p:grpSpPr bwMode="auto">
            <a:xfrm rot="581689">
              <a:off x="3696" y="816"/>
              <a:ext cx="332" cy="726"/>
              <a:chOff x="2108" y="999"/>
              <a:chExt cx="332" cy="726"/>
            </a:xfrm>
          </p:grpSpPr>
          <p:sp>
            <p:nvSpPr>
              <p:cNvPr id="491613" name="Text Box 93"/>
              <p:cNvSpPr txBox="1">
                <a:spLocks noChangeArrowheads="1"/>
              </p:cNvSpPr>
              <p:nvPr/>
            </p:nvSpPr>
            <p:spPr bwMode="auto">
              <a:xfrm rot="-526294">
                <a:off x="2152" y="1283"/>
                <a:ext cx="288" cy="442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4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7</a:t>
                </a:r>
              </a:p>
            </p:txBody>
          </p:sp>
          <p:sp>
            <p:nvSpPr>
              <p:cNvPr id="491614" name="Text Box 94"/>
              <p:cNvSpPr txBox="1">
                <a:spLocks noChangeArrowheads="1"/>
              </p:cNvSpPr>
              <p:nvPr/>
            </p:nvSpPr>
            <p:spPr bwMode="auto">
              <a:xfrm rot="-526294">
                <a:off x="2108" y="999"/>
                <a:ext cx="288" cy="442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4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6</a:t>
                </a:r>
              </a:p>
            </p:txBody>
          </p:sp>
          <p:sp>
            <p:nvSpPr>
              <p:cNvPr id="491615" name="Freeform 95"/>
              <p:cNvSpPr>
                <a:spLocks/>
              </p:cNvSpPr>
              <p:nvPr/>
            </p:nvSpPr>
            <p:spPr bwMode="auto">
              <a:xfrm rot="-526294">
                <a:off x="2172" y="1380"/>
                <a:ext cx="20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08" y="0"/>
                  </a:cxn>
                </a:cxnLst>
                <a:rect l="0" t="0" r="r" b="b"/>
                <a:pathLst>
                  <a:path w="208" h="1">
                    <a:moveTo>
                      <a:pt x="0" y="0"/>
                    </a:moveTo>
                    <a:lnTo>
                      <a:pt x="208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91616" name="Group 96"/>
          <p:cNvGrpSpPr>
            <a:grpSpLocks/>
          </p:cNvGrpSpPr>
          <p:nvPr/>
        </p:nvGrpSpPr>
        <p:grpSpPr bwMode="auto">
          <a:xfrm>
            <a:off x="139700" y="0"/>
            <a:ext cx="7785100" cy="2286000"/>
            <a:chOff x="88" y="0"/>
            <a:chExt cx="4904" cy="1440"/>
          </a:xfrm>
        </p:grpSpPr>
        <p:sp>
          <p:nvSpPr>
            <p:cNvPr id="491617" name="Rectangle 97"/>
            <p:cNvSpPr>
              <a:spLocks noChangeArrowheads="1"/>
            </p:cNvSpPr>
            <p:nvPr/>
          </p:nvSpPr>
          <p:spPr bwMode="auto">
            <a:xfrm>
              <a:off x="473" y="0"/>
              <a:ext cx="763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Было, </a:t>
              </a:r>
            </a:p>
            <a:p>
              <a:r>
                <a:rPr lang="ru-RU" sz="2400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    кг</a:t>
              </a:r>
            </a:p>
          </p:txBody>
        </p:sp>
        <p:sp>
          <p:nvSpPr>
            <p:cNvPr id="491618" name="Freeform 98"/>
            <p:cNvSpPr>
              <a:spLocks/>
            </p:cNvSpPr>
            <p:nvPr/>
          </p:nvSpPr>
          <p:spPr bwMode="auto">
            <a:xfrm>
              <a:off x="88" y="33"/>
              <a:ext cx="4640" cy="140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30" y="0"/>
                </a:cxn>
                <a:cxn ang="0">
                  <a:pos x="4640" y="1367"/>
                </a:cxn>
                <a:cxn ang="0">
                  <a:pos x="0" y="1407"/>
                </a:cxn>
                <a:cxn ang="0">
                  <a:pos x="6" y="6"/>
                </a:cxn>
              </a:cxnLst>
              <a:rect l="0" t="0" r="r" b="b"/>
              <a:pathLst>
                <a:path w="4640" h="1407">
                  <a:moveTo>
                    <a:pt x="0" y="0"/>
                  </a:moveTo>
                  <a:lnTo>
                    <a:pt x="4630" y="0"/>
                  </a:lnTo>
                  <a:lnTo>
                    <a:pt x="4640" y="1367"/>
                  </a:lnTo>
                  <a:lnTo>
                    <a:pt x="0" y="1407"/>
                  </a:lnTo>
                  <a:lnTo>
                    <a:pt x="6" y="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91619" name="Group 99"/>
            <p:cNvGrpSpPr>
              <a:grpSpLocks/>
            </p:cNvGrpSpPr>
            <p:nvPr/>
          </p:nvGrpSpPr>
          <p:grpSpPr bwMode="auto">
            <a:xfrm>
              <a:off x="96" y="480"/>
              <a:ext cx="4608" cy="432"/>
              <a:chOff x="92" y="493"/>
              <a:chExt cx="3736" cy="404"/>
            </a:xfrm>
          </p:grpSpPr>
          <p:sp>
            <p:nvSpPr>
              <p:cNvPr id="491620" name="Freeform 100"/>
              <p:cNvSpPr>
                <a:spLocks/>
              </p:cNvSpPr>
              <p:nvPr/>
            </p:nvSpPr>
            <p:spPr bwMode="auto">
              <a:xfrm>
                <a:off x="92" y="493"/>
                <a:ext cx="3736" cy="25"/>
              </a:xfrm>
              <a:custGeom>
                <a:avLst/>
                <a:gdLst/>
                <a:ahLst/>
                <a:cxnLst>
                  <a:cxn ang="0">
                    <a:pos x="0" y="25"/>
                  </a:cxn>
                  <a:cxn ang="0">
                    <a:pos x="4881" y="0"/>
                  </a:cxn>
                </a:cxnLst>
                <a:rect l="0" t="0" r="r" b="b"/>
                <a:pathLst>
                  <a:path w="4881" h="25">
                    <a:moveTo>
                      <a:pt x="0" y="25"/>
                    </a:moveTo>
                    <a:lnTo>
                      <a:pt x="4881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621" name="Freeform 101"/>
              <p:cNvSpPr>
                <a:spLocks/>
              </p:cNvSpPr>
              <p:nvPr/>
            </p:nvSpPr>
            <p:spPr bwMode="auto">
              <a:xfrm>
                <a:off x="92" y="864"/>
                <a:ext cx="3736" cy="33"/>
              </a:xfrm>
              <a:custGeom>
                <a:avLst/>
                <a:gdLst/>
                <a:ahLst/>
                <a:cxnLst>
                  <a:cxn ang="0">
                    <a:pos x="0" y="33"/>
                  </a:cxn>
                  <a:cxn ang="0">
                    <a:pos x="4881" y="0"/>
                  </a:cxn>
                </a:cxnLst>
                <a:rect l="0" t="0" r="r" b="b"/>
                <a:pathLst>
                  <a:path w="4881" h="33">
                    <a:moveTo>
                      <a:pt x="0" y="33"/>
                    </a:moveTo>
                    <a:lnTo>
                      <a:pt x="4881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91622" name="Rectangle 102"/>
            <p:cNvSpPr>
              <a:spLocks noChangeArrowheads="1"/>
            </p:cNvSpPr>
            <p:nvPr/>
          </p:nvSpPr>
          <p:spPr bwMode="auto">
            <a:xfrm>
              <a:off x="92" y="432"/>
              <a:ext cx="31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491623" name="Rectangle 103"/>
            <p:cNvSpPr>
              <a:spLocks noChangeArrowheads="1"/>
            </p:cNvSpPr>
            <p:nvPr/>
          </p:nvSpPr>
          <p:spPr bwMode="auto">
            <a:xfrm>
              <a:off x="120" y="912"/>
              <a:ext cx="31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491624" name="Rectangle 104"/>
            <p:cNvSpPr>
              <a:spLocks noChangeArrowheads="1"/>
            </p:cNvSpPr>
            <p:nvPr/>
          </p:nvSpPr>
          <p:spPr bwMode="auto">
            <a:xfrm>
              <a:off x="1152" y="0"/>
              <a:ext cx="1104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Отсыпаличасть</a:t>
              </a:r>
            </a:p>
          </p:txBody>
        </p:sp>
        <p:sp>
          <p:nvSpPr>
            <p:cNvPr id="491625" name="Rectangle 105"/>
            <p:cNvSpPr>
              <a:spLocks noChangeArrowheads="1"/>
            </p:cNvSpPr>
            <p:nvPr/>
          </p:nvSpPr>
          <p:spPr bwMode="auto">
            <a:xfrm>
              <a:off x="3360" y="0"/>
              <a:ext cx="16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Осталось, кг</a:t>
              </a:r>
            </a:p>
          </p:txBody>
        </p:sp>
        <p:sp>
          <p:nvSpPr>
            <p:cNvPr id="491626" name="Rectangle 106"/>
            <p:cNvSpPr>
              <a:spLocks noChangeArrowheads="1"/>
            </p:cNvSpPr>
            <p:nvPr/>
          </p:nvSpPr>
          <p:spPr bwMode="auto">
            <a:xfrm>
              <a:off x="2256" y="0"/>
              <a:ext cx="105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Осталось</a:t>
              </a:r>
            </a:p>
            <a:p>
              <a:r>
                <a:rPr lang="ru-RU" sz="2400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часть</a:t>
              </a:r>
            </a:p>
          </p:txBody>
        </p:sp>
        <p:grpSp>
          <p:nvGrpSpPr>
            <p:cNvPr id="491627" name="Group 107"/>
            <p:cNvGrpSpPr>
              <a:grpSpLocks/>
            </p:cNvGrpSpPr>
            <p:nvPr/>
          </p:nvGrpSpPr>
          <p:grpSpPr bwMode="auto">
            <a:xfrm>
              <a:off x="480" y="48"/>
              <a:ext cx="2880" cy="1392"/>
              <a:chOff x="480" y="48"/>
              <a:chExt cx="2880" cy="1162"/>
            </a:xfrm>
          </p:grpSpPr>
          <p:sp>
            <p:nvSpPr>
              <p:cNvPr id="491628" name="Freeform 108"/>
              <p:cNvSpPr>
                <a:spLocks/>
              </p:cNvSpPr>
              <p:nvPr/>
            </p:nvSpPr>
            <p:spPr bwMode="auto">
              <a:xfrm>
                <a:off x="480" y="48"/>
                <a:ext cx="4" cy="1162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1162"/>
                  </a:cxn>
                </a:cxnLst>
                <a:rect l="0" t="0" r="r" b="b"/>
                <a:pathLst>
                  <a:path w="5" h="1162">
                    <a:moveTo>
                      <a:pt x="5" y="0"/>
                    </a:moveTo>
                    <a:lnTo>
                      <a:pt x="0" y="116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629" name="Freeform 109"/>
              <p:cNvSpPr>
                <a:spLocks/>
              </p:cNvSpPr>
              <p:nvPr/>
            </p:nvSpPr>
            <p:spPr bwMode="auto">
              <a:xfrm>
                <a:off x="3358" y="48"/>
                <a:ext cx="2" cy="116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1162"/>
                  </a:cxn>
                </a:cxnLst>
                <a:rect l="0" t="0" r="r" b="b"/>
                <a:pathLst>
                  <a:path w="3" h="1162">
                    <a:moveTo>
                      <a:pt x="3" y="0"/>
                    </a:moveTo>
                    <a:lnTo>
                      <a:pt x="0" y="116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630" name="Freeform 110"/>
              <p:cNvSpPr>
                <a:spLocks/>
              </p:cNvSpPr>
              <p:nvPr/>
            </p:nvSpPr>
            <p:spPr bwMode="auto">
              <a:xfrm>
                <a:off x="1152" y="48"/>
                <a:ext cx="4" cy="1162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1162"/>
                  </a:cxn>
                </a:cxnLst>
                <a:rect l="0" t="0" r="r" b="b"/>
                <a:pathLst>
                  <a:path w="5" h="1162">
                    <a:moveTo>
                      <a:pt x="5" y="0"/>
                    </a:moveTo>
                    <a:lnTo>
                      <a:pt x="0" y="116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631" name="Freeform 111"/>
              <p:cNvSpPr>
                <a:spLocks/>
              </p:cNvSpPr>
              <p:nvPr/>
            </p:nvSpPr>
            <p:spPr bwMode="auto">
              <a:xfrm>
                <a:off x="2256" y="48"/>
                <a:ext cx="2" cy="116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1162"/>
                  </a:cxn>
                </a:cxnLst>
                <a:rect l="0" t="0" r="r" b="b"/>
                <a:pathLst>
                  <a:path w="3" h="1162">
                    <a:moveTo>
                      <a:pt x="3" y="0"/>
                    </a:moveTo>
                    <a:lnTo>
                      <a:pt x="0" y="116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91632" name="Group 112"/>
          <p:cNvGrpSpPr>
            <a:grpSpLocks/>
          </p:cNvGrpSpPr>
          <p:nvPr/>
        </p:nvGrpSpPr>
        <p:grpSpPr bwMode="auto">
          <a:xfrm>
            <a:off x="7162800" y="685800"/>
            <a:ext cx="990600" cy="1189038"/>
            <a:chOff x="4176" y="480"/>
            <a:chExt cx="624" cy="749"/>
          </a:xfrm>
        </p:grpSpPr>
        <p:sp>
          <p:nvSpPr>
            <p:cNvPr id="491633" name="Oval 113"/>
            <p:cNvSpPr>
              <a:spLocks noChangeArrowheads="1"/>
            </p:cNvSpPr>
            <p:nvPr/>
          </p:nvSpPr>
          <p:spPr bwMode="auto">
            <a:xfrm>
              <a:off x="4176" y="576"/>
              <a:ext cx="624" cy="52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634" name="Text Box 114"/>
            <p:cNvSpPr txBox="1">
              <a:spLocks noChangeArrowheads="1"/>
            </p:cNvSpPr>
            <p:nvPr/>
          </p:nvSpPr>
          <p:spPr bwMode="auto">
            <a:xfrm>
              <a:off x="4272" y="480"/>
              <a:ext cx="452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72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=</a:t>
              </a:r>
            </a:p>
          </p:txBody>
        </p:sp>
      </p:grpSp>
      <p:sp>
        <p:nvSpPr>
          <p:cNvPr id="491635" name="Rectangle 115"/>
          <p:cNvSpPr>
            <a:spLocks noChangeArrowheads="1"/>
          </p:cNvSpPr>
          <p:nvPr/>
        </p:nvSpPr>
        <p:spPr bwMode="auto">
          <a:xfrm>
            <a:off x="3733800" y="4083050"/>
            <a:ext cx="1652588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5 кг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915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9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-0.18889 " pathEditMode="relative" ptsTypes="AA">
                                      <p:cBhvr>
                                        <p:cTn id="13" dur="2000" fill="hold"/>
                                        <p:tgtEl>
                                          <p:spTgt spid="4915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-0.18889 " pathEditMode="relative" ptsTypes="AA">
                                      <p:cBhvr>
                                        <p:cTn id="15" dur="2000" fill="hold"/>
                                        <p:tgtEl>
                                          <p:spTgt spid="4915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916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91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1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1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1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91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916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916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16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16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16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16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16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163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1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1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1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15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15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15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15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15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15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15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15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80000">
                                      <p:cBhvr>
                                        <p:cTn id="54" dur="2000" fill="hold"/>
                                        <p:tgtEl>
                                          <p:spTgt spid="4915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80000">
                                      <p:cBhvr>
                                        <p:cTn id="56" dur="2000" fill="hold"/>
                                        <p:tgtEl>
                                          <p:spTgt spid="4915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58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915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91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91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91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491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91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91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491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91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91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500"/>
                                        <p:tgtEl>
                                          <p:spTgt spid="49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91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91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500"/>
                                        <p:tgtEl>
                                          <p:spTgt spid="491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91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91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500"/>
                                        <p:tgtEl>
                                          <p:spTgt spid="491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91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91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500"/>
                                        <p:tgtEl>
                                          <p:spTgt spid="491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91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91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500"/>
                                        <p:tgtEl>
                                          <p:spTgt spid="491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1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91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8" dur="500"/>
                                        <p:tgtEl>
                                          <p:spTgt spid="491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91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91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491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587"/>
                  </p:tgtEl>
                </p:cond>
              </p:nextCondLst>
            </p:seq>
          </p:childTnLst>
        </p:cTn>
      </p:par>
    </p:tnLst>
    <p:bldLst>
      <p:bldP spid="491585" grpId="0"/>
      <p:bldP spid="491586" grpId="0"/>
      <p:bldP spid="4916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9714" name="Group 2"/>
          <p:cNvGrpSpPr>
            <a:grpSpLocks/>
          </p:cNvGrpSpPr>
          <p:nvPr/>
        </p:nvGrpSpPr>
        <p:grpSpPr bwMode="auto">
          <a:xfrm>
            <a:off x="609600" y="3733800"/>
            <a:ext cx="7162800" cy="2057400"/>
            <a:chOff x="-48" y="1920"/>
            <a:chExt cx="4288" cy="1152"/>
          </a:xfrm>
        </p:grpSpPr>
        <p:grpSp>
          <p:nvGrpSpPr>
            <p:cNvPr id="499715" name="Group 3"/>
            <p:cNvGrpSpPr>
              <a:grpSpLocks/>
            </p:cNvGrpSpPr>
            <p:nvPr/>
          </p:nvGrpSpPr>
          <p:grpSpPr bwMode="auto">
            <a:xfrm>
              <a:off x="4032" y="2496"/>
              <a:ext cx="208" cy="285"/>
              <a:chOff x="0" y="2496"/>
              <a:chExt cx="304" cy="285"/>
            </a:xfrm>
          </p:grpSpPr>
          <p:sp>
            <p:nvSpPr>
              <p:cNvPr id="499716" name="Line 4"/>
              <p:cNvSpPr>
                <a:spLocks noChangeShapeType="1"/>
              </p:cNvSpPr>
              <p:nvPr/>
            </p:nvSpPr>
            <p:spPr bwMode="auto">
              <a:xfrm>
                <a:off x="148" y="2496"/>
                <a:ext cx="3" cy="28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717" name="Freeform 5"/>
              <p:cNvSpPr>
                <a:spLocks noEditPoints="1"/>
              </p:cNvSpPr>
              <p:nvPr/>
            </p:nvSpPr>
            <p:spPr bwMode="auto">
              <a:xfrm>
                <a:off x="0" y="2592"/>
                <a:ext cx="304" cy="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" y="0"/>
                  </a:cxn>
                  <a:cxn ang="0">
                    <a:pos x="18" y="18"/>
                  </a:cxn>
                  <a:cxn ang="0">
                    <a:pos x="0" y="18"/>
                  </a:cxn>
                  <a:cxn ang="0">
                    <a:pos x="0" y="0"/>
                  </a:cxn>
                  <a:cxn ang="0">
                    <a:pos x="36" y="0"/>
                  </a:cxn>
                  <a:cxn ang="0">
                    <a:pos x="54" y="0"/>
                  </a:cxn>
                  <a:cxn ang="0">
                    <a:pos x="54" y="18"/>
                  </a:cxn>
                  <a:cxn ang="0">
                    <a:pos x="36" y="18"/>
                  </a:cxn>
                  <a:cxn ang="0">
                    <a:pos x="36" y="0"/>
                  </a:cxn>
                  <a:cxn ang="0">
                    <a:pos x="72" y="0"/>
                  </a:cxn>
                  <a:cxn ang="0">
                    <a:pos x="90" y="0"/>
                  </a:cxn>
                  <a:cxn ang="0">
                    <a:pos x="90" y="18"/>
                  </a:cxn>
                  <a:cxn ang="0">
                    <a:pos x="72" y="18"/>
                  </a:cxn>
                  <a:cxn ang="0">
                    <a:pos x="72" y="0"/>
                  </a:cxn>
                  <a:cxn ang="0">
                    <a:pos x="108" y="0"/>
                  </a:cxn>
                  <a:cxn ang="0">
                    <a:pos x="126" y="0"/>
                  </a:cxn>
                  <a:cxn ang="0">
                    <a:pos x="126" y="18"/>
                  </a:cxn>
                  <a:cxn ang="0">
                    <a:pos x="108" y="18"/>
                  </a:cxn>
                  <a:cxn ang="0">
                    <a:pos x="108" y="0"/>
                  </a:cxn>
                  <a:cxn ang="0">
                    <a:pos x="144" y="0"/>
                  </a:cxn>
                  <a:cxn ang="0">
                    <a:pos x="162" y="0"/>
                  </a:cxn>
                  <a:cxn ang="0">
                    <a:pos x="162" y="18"/>
                  </a:cxn>
                  <a:cxn ang="0">
                    <a:pos x="144" y="18"/>
                  </a:cxn>
                  <a:cxn ang="0">
                    <a:pos x="144" y="0"/>
                  </a:cxn>
                  <a:cxn ang="0">
                    <a:pos x="180" y="0"/>
                  </a:cxn>
                  <a:cxn ang="0">
                    <a:pos x="190" y="0"/>
                  </a:cxn>
                  <a:cxn ang="0">
                    <a:pos x="190" y="18"/>
                  </a:cxn>
                  <a:cxn ang="0">
                    <a:pos x="180" y="18"/>
                  </a:cxn>
                  <a:cxn ang="0">
                    <a:pos x="180" y="0"/>
                  </a:cxn>
                </a:cxnLst>
                <a:rect l="0" t="0" r="r" b="b"/>
                <a:pathLst>
                  <a:path w="190" h="18">
                    <a:moveTo>
                      <a:pt x="0" y="0"/>
                    </a:moveTo>
                    <a:lnTo>
                      <a:pt x="18" y="0"/>
                    </a:lnTo>
                    <a:lnTo>
                      <a:pt x="18" y="18"/>
                    </a:lnTo>
                    <a:lnTo>
                      <a:pt x="0" y="18"/>
                    </a:lnTo>
                    <a:lnTo>
                      <a:pt x="0" y="0"/>
                    </a:lnTo>
                    <a:close/>
                    <a:moveTo>
                      <a:pt x="36" y="0"/>
                    </a:moveTo>
                    <a:lnTo>
                      <a:pt x="54" y="0"/>
                    </a:lnTo>
                    <a:lnTo>
                      <a:pt x="54" y="18"/>
                    </a:lnTo>
                    <a:lnTo>
                      <a:pt x="36" y="18"/>
                    </a:lnTo>
                    <a:lnTo>
                      <a:pt x="36" y="0"/>
                    </a:lnTo>
                    <a:close/>
                    <a:moveTo>
                      <a:pt x="72" y="0"/>
                    </a:moveTo>
                    <a:lnTo>
                      <a:pt x="90" y="0"/>
                    </a:lnTo>
                    <a:lnTo>
                      <a:pt x="90" y="18"/>
                    </a:lnTo>
                    <a:lnTo>
                      <a:pt x="72" y="18"/>
                    </a:lnTo>
                    <a:lnTo>
                      <a:pt x="72" y="0"/>
                    </a:lnTo>
                    <a:close/>
                    <a:moveTo>
                      <a:pt x="108" y="0"/>
                    </a:moveTo>
                    <a:lnTo>
                      <a:pt x="126" y="0"/>
                    </a:lnTo>
                    <a:lnTo>
                      <a:pt x="126" y="18"/>
                    </a:lnTo>
                    <a:lnTo>
                      <a:pt x="108" y="18"/>
                    </a:lnTo>
                    <a:lnTo>
                      <a:pt x="108" y="0"/>
                    </a:lnTo>
                    <a:close/>
                    <a:moveTo>
                      <a:pt x="144" y="0"/>
                    </a:moveTo>
                    <a:lnTo>
                      <a:pt x="162" y="0"/>
                    </a:lnTo>
                    <a:lnTo>
                      <a:pt x="162" y="18"/>
                    </a:lnTo>
                    <a:lnTo>
                      <a:pt x="144" y="18"/>
                    </a:lnTo>
                    <a:lnTo>
                      <a:pt x="144" y="0"/>
                    </a:lnTo>
                    <a:close/>
                    <a:moveTo>
                      <a:pt x="180" y="0"/>
                    </a:moveTo>
                    <a:lnTo>
                      <a:pt x="190" y="0"/>
                    </a:lnTo>
                    <a:lnTo>
                      <a:pt x="190" y="18"/>
                    </a:lnTo>
                    <a:lnTo>
                      <a:pt x="180" y="1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4763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99718" name="Group 6"/>
            <p:cNvGrpSpPr>
              <a:grpSpLocks/>
            </p:cNvGrpSpPr>
            <p:nvPr/>
          </p:nvGrpSpPr>
          <p:grpSpPr bwMode="auto">
            <a:xfrm>
              <a:off x="1968" y="2496"/>
              <a:ext cx="304" cy="285"/>
              <a:chOff x="0" y="2496"/>
              <a:chExt cx="304" cy="285"/>
            </a:xfrm>
          </p:grpSpPr>
          <p:sp>
            <p:nvSpPr>
              <p:cNvPr id="499719" name="Line 7"/>
              <p:cNvSpPr>
                <a:spLocks noChangeShapeType="1"/>
              </p:cNvSpPr>
              <p:nvPr/>
            </p:nvSpPr>
            <p:spPr bwMode="auto">
              <a:xfrm>
                <a:off x="148" y="2496"/>
                <a:ext cx="3" cy="28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720" name="Freeform 8"/>
              <p:cNvSpPr>
                <a:spLocks noEditPoints="1"/>
              </p:cNvSpPr>
              <p:nvPr/>
            </p:nvSpPr>
            <p:spPr bwMode="auto">
              <a:xfrm>
                <a:off x="0" y="2592"/>
                <a:ext cx="304" cy="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" y="0"/>
                  </a:cxn>
                  <a:cxn ang="0">
                    <a:pos x="18" y="18"/>
                  </a:cxn>
                  <a:cxn ang="0">
                    <a:pos x="0" y="18"/>
                  </a:cxn>
                  <a:cxn ang="0">
                    <a:pos x="0" y="0"/>
                  </a:cxn>
                  <a:cxn ang="0">
                    <a:pos x="36" y="0"/>
                  </a:cxn>
                  <a:cxn ang="0">
                    <a:pos x="54" y="0"/>
                  </a:cxn>
                  <a:cxn ang="0">
                    <a:pos x="54" y="18"/>
                  </a:cxn>
                  <a:cxn ang="0">
                    <a:pos x="36" y="18"/>
                  </a:cxn>
                  <a:cxn ang="0">
                    <a:pos x="36" y="0"/>
                  </a:cxn>
                  <a:cxn ang="0">
                    <a:pos x="72" y="0"/>
                  </a:cxn>
                  <a:cxn ang="0">
                    <a:pos x="90" y="0"/>
                  </a:cxn>
                  <a:cxn ang="0">
                    <a:pos x="90" y="18"/>
                  </a:cxn>
                  <a:cxn ang="0">
                    <a:pos x="72" y="18"/>
                  </a:cxn>
                  <a:cxn ang="0">
                    <a:pos x="72" y="0"/>
                  </a:cxn>
                  <a:cxn ang="0">
                    <a:pos x="108" y="0"/>
                  </a:cxn>
                  <a:cxn ang="0">
                    <a:pos x="126" y="0"/>
                  </a:cxn>
                  <a:cxn ang="0">
                    <a:pos x="126" y="18"/>
                  </a:cxn>
                  <a:cxn ang="0">
                    <a:pos x="108" y="18"/>
                  </a:cxn>
                  <a:cxn ang="0">
                    <a:pos x="108" y="0"/>
                  </a:cxn>
                  <a:cxn ang="0">
                    <a:pos x="144" y="0"/>
                  </a:cxn>
                  <a:cxn ang="0">
                    <a:pos x="162" y="0"/>
                  </a:cxn>
                  <a:cxn ang="0">
                    <a:pos x="162" y="18"/>
                  </a:cxn>
                  <a:cxn ang="0">
                    <a:pos x="144" y="18"/>
                  </a:cxn>
                  <a:cxn ang="0">
                    <a:pos x="144" y="0"/>
                  </a:cxn>
                  <a:cxn ang="0">
                    <a:pos x="180" y="0"/>
                  </a:cxn>
                  <a:cxn ang="0">
                    <a:pos x="190" y="0"/>
                  </a:cxn>
                  <a:cxn ang="0">
                    <a:pos x="190" y="18"/>
                  </a:cxn>
                  <a:cxn ang="0">
                    <a:pos x="180" y="18"/>
                  </a:cxn>
                  <a:cxn ang="0">
                    <a:pos x="180" y="0"/>
                  </a:cxn>
                </a:cxnLst>
                <a:rect l="0" t="0" r="r" b="b"/>
                <a:pathLst>
                  <a:path w="190" h="18">
                    <a:moveTo>
                      <a:pt x="0" y="0"/>
                    </a:moveTo>
                    <a:lnTo>
                      <a:pt x="18" y="0"/>
                    </a:lnTo>
                    <a:lnTo>
                      <a:pt x="18" y="18"/>
                    </a:lnTo>
                    <a:lnTo>
                      <a:pt x="0" y="18"/>
                    </a:lnTo>
                    <a:lnTo>
                      <a:pt x="0" y="0"/>
                    </a:lnTo>
                    <a:close/>
                    <a:moveTo>
                      <a:pt x="36" y="0"/>
                    </a:moveTo>
                    <a:lnTo>
                      <a:pt x="54" y="0"/>
                    </a:lnTo>
                    <a:lnTo>
                      <a:pt x="54" y="18"/>
                    </a:lnTo>
                    <a:lnTo>
                      <a:pt x="36" y="18"/>
                    </a:lnTo>
                    <a:lnTo>
                      <a:pt x="36" y="0"/>
                    </a:lnTo>
                    <a:close/>
                    <a:moveTo>
                      <a:pt x="72" y="0"/>
                    </a:moveTo>
                    <a:lnTo>
                      <a:pt x="90" y="0"/>
                    </a:lnTo>
                    <a:lnTo>
                      <a:pt x="90" y="18"/>
                    </a:lnTo>
                    <a:lnTo>
                      <a:pt x="72" y="18"/>
                    </a:lnTo>
                    <a:lnTo>
                      <a:pt x="72" y="0"/>
                    </a:lnTo>
                    <a:close/>
                    <a:moveTo>
                      <a:pt x="108" y="0"/>
                    </a:moveTo>
                    <a:lnTo>
                      <a:pt x="126" y="0"/>
                    </a:lnTo>
                    <a:lnTo>
                      <a:pt x="126" y="18"/>
                    </a:lnTo>
                    <a:lnTo>
                      <a:pt x="108" y="18"/>
                    </a:lnTo>
                    <a:lnTo>
                      <a:pt x="108" y="0"/>
                    </a:lnTo>
                    <a:close/>
                    <a:moveTo>
                      <a:pt x="144" y="0"/>
                    </a:moveTo>
                    <a:lnTo>
                      <a:pt x="162" y="0"/>
                    </a:lnTo>
                    <a:lnTo>
                      <a:pt x="162" y="18"/>
                    </a:lnTo>
                    <a:lnTo>
                      <a:pt x="144" y="18"/>
                    </a:lnTo>
                    <a:lnTo>
                      <a:pt x="144" y="0"/>
                    </a:lnTo>
                    <a:close/>
                    <a:moveTo>
                      <a:pt x="180" y="0"/>
                    </a:moveTo>
                    <a:lnTo>
                      <a:pt x="190" y="0"/>
                    </a:lnTo>
                    <a:lnTo>
                      <a:pt x="190" y="18"/>
                    </a:lnTo>
                    <a:lnTo>
                      <a:pt x="180" y="1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4763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99721" name="Group 9"/>
            <p:cNvGrpSpPr>
              <a:grpSpLocks/>
            </p:cNvGrpSpPr>
            <p:nvPr/>
          </p:nvGrpSpPr>
          <p:grpSpPr bwMode="auto">
            <a:xfrm>
              <a:off x="0" y="1920"/>
              <a:ext cx="2038" cy="1152"/>
              <a:chOff x="0" y="1920"/>
              <a:chExt cx="2038" cy="1152"/>
            </a:xfrm>
          </p:grpSpPr>
          <p:grpSp>
            <p:nvGrpSpPr>
              <p:cNvPr id="499722" name="Group 10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499723" name="Group 11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grpSp>
                <p:nvGrpSpPr>
                  <p:cNvPr id="499724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499725" name="Oval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9726" name="Oval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9727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499728" name="Oval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9729" name="Oval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99730" name="Group 18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499731" name="Freeform 19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99732" name="Freeform 20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499733" name="Group 21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499734" name="Group 22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grpSp>
                <p:nvGrpSpPr>
                  <p:cNvPr id="499735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499736" name="Oval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9737" name="Oval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9738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499739" name="Oval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9740" name="Oval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99741" name="Group 29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499742" name="Freeform 3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99743" name="Freeform 31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499744" name="Group 32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499745" name="Group 33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sp>
                <p:nvSpPr>
                  <p:cNvPr id="499746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99747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99748" name="Group 36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499749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99750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499751" name="Group 39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499752" name="Freeform 40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753" name="Freeform 41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754" name="Group 42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499755" name="Oval 43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756" name="Oval 44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757" name="Group 45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499758" name="Oval 46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759" name="Oval 47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760" name="Group 48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499761" name="Oval 49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762" name="Oval 50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763" name="Group 51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499764" name="Oval 52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765" name="Oval 53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766" name="Group 54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499767" name="Freeform 55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768" name="Freeform 56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769" name="Group 57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499770" name="Group 58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sp>
                <p:nvSpPr>
                  <p:cNvPr id="499771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99772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99773" name="Group 61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499774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99775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499776" name="Group 64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499777" name="Freeform 65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778" name="Freeform 66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779" name="Group 67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499780" name="Oval 68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781" name="Oval 69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782" name="Group 70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499783" name="Oval 71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784" name="Oval 72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785" name="Group 73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499786" name="Oval 74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787" name="Oval 75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788" name="Group 76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499789" name="Oval 77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790" name="Oval 78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791" name="Group 79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499792" name="Freeform 80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793" name="Freeform 81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99794" name="Freeform 82"/>
              <p:cNvSpPr>
                <a:spLocks/>
              </p:cNvSpPr>
              <p:nvPr/>
            </p:nvSpPr>
            <p:spPr bwMode="auto">
              <a:xfrm>
                <a:off x="148" y="2496"/>
                <a:ext cx="4" cy="2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32"/>
                  </a:cxn>
                </a:cxnLst>
                <a:rect l="0" t="0" r="r" b="b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99795" name="Group 83"/>
              <p:cNvGrpSpPr>
                <a:grpSpLocks/>
              </p:cNvGrpSpPr>
              <p:nvPr/>
            </p:nvGrpSpPr>
            <p:grpSpPr bwMode="auto">
              <a:xfrm>
                <a:off x="0" y="2496"/>
                <a:ext cx="304" cy="285"/>
                <a:chOff x="0" y="2496"/>
                <a:chExt cx="304" cy="285"/>
              </a:xfrm>
            </p:grpSpPr>
            <p:sp>
              <p:nvSpPr>
                <p:cNvPr id="499796" name="Line 84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797" name="Freeform 85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99798" name="Freeform 86"/>
              <p:cNvSpPr>
                <a:spLocks/>
              </p:cNvSpPr>
              <p:nvPr/>
            </p:nvSpPr>
            <p:spPr bwMode="auto">
              <a:xfrm>
                <a:off x="256" y="2040"/>
                <a:ext cx="1782" cy="792"/>
              </a:xfrm>
              <a:custGeom>
                <a:avLst/>
                <a:gdLst/>
                <a:ahLst/>
                <a:cxnLst>
                  <a:cxn ang="0">
                    <a:pos x="0" y="127"/>
                  </a:cxn>
                  <a:cxn ang="0">
                    <a:pos x="105" y="0"/>
                  </a:cxn>
                  <a:cxn ang="0">
                    <a:pos x="1585" y="0"/>
                  </a:cxn>
                  <a:cxn ang="0">
                    <a:pos x="1782" y="88"/>
                  </a:cxn>
                  <a:cxn ang="0">
                    <a:pos x="1782" y="660"/>
                  </a:cxn>
                  <a:cxn ang="0">
                    <a:pos x="1683" y="792"/>
                  </a:cxn>
                  <a:cxn ang="0">
                    <a:pos x="105" y="792"/>
                  </a:cxn>
                  <a:cxn ang="0">
                    <a:pos x="6" y="704"/>
                  </a:cxn>
                  <a:cxn ang="0">
                    <a:pos x="8" y="116"/>
                  </a:cxn>
                </a:cxnLst>
                <a:rect l="0" t="0" r="r" b="b"/>
                <a:pathLst>
                  <a:path w="1782" h="792">
                    <a:moveTo>
                      <a:pt x="0" y="127"/>
                    </a:moveTo>
                    <a:lnTo>
                      <a:pt x="105" y="0"/>
                    </a:lnTo>
                    <a:lnTo>
                      <a:pt x="1585" y="0"/>
                    </a:lnTo>
                    <a:lnTo>
                      <a:pt x="1782" y="88"/>
                    </a:lnTo>
                    <a:lnTo>
                      <a:pt x="1782" y="660"/>
                    </a:lnTo>
                    <a:lnTo>
                      <a:pt x="1683" y="792"/>
                    </a:lnTo>
                    <a:lnTo>
                      <a:pt x="105" y="792"/>
                    </a:lnTo>
                    <a:lnTo>
                      <a:pt x="6" y="704"/>
                    </a:lnTo>
                    <a:lnTo>
                      <a:pt x="8" y="116"/>
                    </a:lnTo>
                  </a:path>
                </a:pathLst>
              </a:custGeom>
              <a:gradFill rotWithShape="1">
                <a:gsLst>
                  <a:gs pos="0">
                    <a:srgbClr val="0033CC"/>
                  </a:gs>
                  <a:gs pos="50000">
                    <a:srgbClr val="0066FF"/>
                  </a:gs>
                  <a:gs pos="100000">
                    <a:srgbClr val="0033CC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99799" name="Group 87"/>
              <p:cNvGrpSpPr>
                <a:grpSpLocks/>
              </p:cNvGrpSpPr>
              <p:nvPr/>
            </p:nvGrpSpPr>
            <p:grpSpPr bwMode="auto">
              <a:xfrm>
                <a:off x="352" y="2280"/>
                <a:ext cx="1632" cy="235"/>
                <a:chOff x="1088" y="2880"/>
                <a:chExt cx="444" cy="64"/>
              </a:xfrm>
            </p:grpSpPr>
            <p:sp>
              <p:nvSpPr>
                <p:cNvPr id="499800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9801" name="Rectangle 89"/>
                <p:cNvSpPr>
                  <a:spLocks noChangeArrowheads="1"/>
                </p:cNvSpPr>
                <p:nvPr/>
              </p:nvSpPr>
              <p:spPr bwMode="auto">
                <a:xfrm>
                  <a:off x="114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9802" name="Rectangle 90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9803" name="Rectangle 91"/>
                <p:cNvSpPr>
                  <a:spLocks noChangeArrowheads="1"/>
                </p:cNvSpPr>
                <p:nvPr/>
              </p:nvSpPr>
              <p:spPr bwMode="auto">
                <a:xfrm>
                  <a:off x="125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9804" name="Rectangle 92"/>
                <p:cNvSpPr>
                  <a:spLocks noChangeArrowheads="1"/>
                </p:cNvSpPr>
                <p:nvPr/>
              </p:nvSpPr>
              <p:spPr bwMode="auto">
                <a:xfrm>
                  <a:off x="1316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9805" name="Rectangle 93"/>
                <p:cNvSpPr>
                  <a:spLocks noChangeArrowheads="1"/>
                </p:cNvSpPr>
                <p:nvPr/>
              </p:nvSpPr>
              <p:spPr bwMode="auto">
                <a:xfrm>
                  <a:off x="1372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9806" name="Rectangle 94"/>
                <p:cNvSpPr>
                  <a:spLocks noChangeArrowheads="1"/>
                </p:cNvSpPr>
                <p:nvPr/>
              </p:nvSpPr>
              <p:spPr bwMode="auto">
                <a:xfrm>
                  <a:off x="148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9807" name="Rectangle 95"/>
                <p:cNvSpPr>
                  <a:spLocks noChangeArrowheads="1"/>
                </p:cNvSpPr>
                <p:nvPr/>
              </p:nvSpPr>
              <p:spPr bwMode="auto">
                <a:xfrm>
                  <a:off x="142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499808" name="Group 96"/>
              <p:cNvGrpSpPr>
                <a:grpSpLocks/>
              </p:cNvGrpSpPr>
              <p:nvPr/>
            </p:nvGrpSpPr>
            <p:grpSpPr bwMode="auto">
              <a:xfrm>
                <a:off x="592" y="1920"/>
                <a:ext cx="192" cy="171"/>
                <a:chOff x="5136" y="1968"/>
                <a:chExt cx="192" cy="171"/>
              </a:xfrm>
            </p:grpSpPr>
            <p:sp>
              <p:nvSpPr>
                <p:cNvPr id="499809" name="Oval 97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9810" name="Freeform 98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99811" name="Freeform 99"/>
              <p:cNvSpPr>
                <a:spLocks/>
              </p:cNvSpPr>
              <p:nvPr/>
            </p:nvSpPr>
            <p:spPr bwMode="auto">
              <a:xfrm>
                <a:off x="304" y="2736"/>
                <a:ext cx="172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812" name="Freeform 100"/>
              <p:cNvSpPr>
                <a:spLocks/>
              </p:cNvSpPr>
              <p:nvPr/>
            </p:nvSpPr>
            <p:spPr bwMode="auto">
              <a:xfrm>
                <a:off x="270" y="2159"/>
                <a:ext cx="1762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62" y="0"/>
                  </a:cxn>
                </a:cxnLst>
                <a:rect l="0" t="0" r="r" b="b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99813" name="Group 101"/>
              <p:cNvGrpSpPr>
                <a:grpSpLocks/>
              </p:cNvGrpSpPr>
              <p:nvPr/>
            </p:nvGrpSpPr>
            <p:grpSpPr bwMode="auto">
              <a:xfrm>
                <a:off x="1504" y="1920"/>
                <a:ext cx="192" cy="171"/>
                <a:chOff x="5136" y="1968"/>
                <a:chExt cx="192" cy="171"/>
              </a:xfrm>
            </p:grpSpPr>
            <p:sp>
              <p:nvSpPr>
                <p:cNvPr id="499814" name="Oval 102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9815" name="Freeform 103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99816" name="Freeform 104"/>
              <p:cNvSpPr>
                <a:spLocks/>
              </p:cNvSpPr>
              <p:nvPr/>
            </p:nvSpPr>
            <p:spPr bwMode="auto">
              <a:xfrm>
                <a:off x="496" y="2544"/>
                <a:ext cx="16" cy="31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16" y="0"/>
                  </a:cxn>
                  <a:cxn ang="0">
                    <a:pos x="0" y="31"/>
                  </a:cxn>
                </a:cxnLst>
                <a:rect l="0" t="0" r="r" b="b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817" name="Freeform 105"/>
              <p:cNvSpPr>
                <a:spLocks/>
              </p:cNvSpPr>
              <p:nvPr/>
            </p:nvSpPr>
            <p:spPr bwMode="auto">
              <a:xfrm>
                <a:off x="330" y="2208"/>
                <a:ext cx="214" cy="528"/>
              </a:xfrm>
              <a:custGeom>
                <a:avLst/>
                <a:gdLst/>
                <a:ahLst/>
                <a:cxnLst>
                  <a:cxn ang="0">
                    <a:pos x="214" y="528"/>
                  </a:cxn>
                  <a:cxn ang="0">
                    <a:pos x="214" y="0"/>
                  </a:cxn>
                  <a:cxn ang="0">
                    <a:pos x="0" y="2"/>
                  </a:cxn>
                  <a:cxn ang="0">
                    <a:pos x="0" y="527"/>
                  </a:cxn>
                  <a:cxn ang="0">
                    <a:pos x="214" y="528"/>
                  </a:cxn>
                </a:cxnLst>
                <a:rect l="0" t="0" r="r" b="b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99818" name="Group 106"/>
            <p:cNvGrpSpPr>
              <a:grpSpLocks/>
            </p:cNvGrpSpPr>
            <p:nvPr/>
          </p:nvGrpSpPr>
          <p:grpSpPr bwMode="auto">
            <a:xfrm>
              <a:off x="2016" y="1920"/>
              <a:ext cx="2038" cy="1152"/>
              <a:chOff x="0" y="1920"/>
              <a:chExt cx="2038" cy="1152"/>
            </a:xfrm>
          </p:grpSpPr>
          <p:grpSp>
            <p:nvGrpSpPr>
              <p:cNvPr id="499819" name="Group 107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499820" name="Group 108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grpSp>
                <p:nvGrpSpPr>
                  <p:cNvPr id="499821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499822" name="Oval 1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9823" name="Oval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9824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499825" name="Oval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9826" name="Oval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99827" name="Group 115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499828" name="Freeform 116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99829" name="Freeform 117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499830" name="Group 118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499831" name="Group 119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grpSp>
                <p:nvGrpSpPr>
                  <p:cNvPr id="499832" name="Group 120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499833" name="Oval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9834" name="Oval 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9835" name="Group 123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499836" name="Oval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9837" name="Oval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99838" name="Group 126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499839" name="Freeform 127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99840" name="Freeform 128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499841" name="Group 129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499842" name="Group 130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sp>
                <p:nvSpPr>
                  <p:cNvPr id="499843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99844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99845" name="Group 133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499846" name="Oval 134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99847" name="Oval 135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499848" name="Group 136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499849" name="Freeform 137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850" name="Freeform 138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851" name="Group 139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499852" name="Oval 140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853" name="Oval 141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854" name="Group 142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499855" name="Oval 143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856" name="Oval 144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857" name="Group 145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499858" name="Oval 146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859" name="Oval 147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860" name="Group 148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499861" name="Oval 149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862" name="Oval 150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863" name="Group 151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499864" name="Freeform 152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865" name="Freeform 153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866" name="Group 154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499867" name="Group 155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sp>
                <p:nvSpPr>
                  <p:cNvPr id="499868" name="Oval 156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99869" name="Oval 157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99870" name="Group 158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499871" name="Oval 159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99872" name="Oval 160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499873" name="Group 161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499874" name="Freeform 162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875" name="Freeform 163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876" name="Group 164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499877" name="Oval 165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878" name="Oval 166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879" name="Group 167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499880" name="Oval 168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881" name="Oval 169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882" name="Group 170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499883" name="Oval 171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884" name="Oval 172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885" name="Group 173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499886" name="Oval 174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887" name="Oval 175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99888" name="Group 176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499889" name="Freeform 177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890" name="Freeform 178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99891" name="Freeform 179"/>
              <p:cNvSpPr>
                <a:spLocks/>
              </p:cNvSpPr>
              <p:nvPr/>
            </p:nvSpPr>
            <p:spPr bwMode="auto">
              <a:xfrm>
                <a:off x="148" y="2496"/>
                <a:ext cx="4" cy="2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32"/>
                  </a:cxn>
                </a:cxnLst>
                <a:rect l="0" t="0" r="r" b="b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99892" name="Group 180"/>
              <p:cNvGrpSpPr>
                <a:grpSpLocks/>
              </p:cNvGrpSpPr>
              <p:nvPr/>
            </p:nvGrpSpPr>
            <p:grpSpPr bwMode="auto">
              <a:xfrm>
                <a:off x="0" y="2496"/>
                <a:ext cx="304" cy="285"/>
                <a:chOff x="0" y="2496"/>
                <a:chExt cx="304" cy="285"/>
              </a:xfrm>
            </p:grpSpPr>
            <p:sp>
              <p:nvSpPr>
                <p:cNvPr id="499893" name="Line 181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9894" name="Freeform 182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99895" name="Freeform 183"/>
              <p:cNvSpPr>
                <a:spLocks/>
              </p:cNvSpPr>
              <p:nvPr/>
            </p:nvSpPr>
            <p:spPr bwMode="auto">
              <a:xfrm>
                <a:off x="256" y="2040"/>
                <a:ext cx="1782" cy="792"/>
              </a:xfrm>
              <a:custGeom>
                <a:avLst/>
                <a:gdLst/>
                <a:ahLst/>
                <a:cxnLst>
                  <a:cxn ang="0">
                    <a:pos x="0" y="127"/>
                  </a:cxn>
                  <a:cxn ang="0">
                    <a:pos x="105" y="0"/>
                  </a:cxn>
                  <a:cxn ang="0">
                    <a:pos x="1585" y="0"/>
                  </a:cxn>
                  <a:cxn ang="0">
                    <a:pos x="1782" y="88"/>
                  </a:cxn>
                  <a:cxn ang="0">
                    <a:pos x="1782" y="660"/>
                  </a:cxn>
                  <a:cxn ang="0">
                    <a:pos x="1683" y="792"/>
                  </a:cxn>
                  <a:cxn ang="0">
                    <a:pos x="105" y="792"/>
                  </a:cxn>
                  <a:cxn ang="0">
                    <a:pos x="6" y="704"/>
                  </a:cxn>
                  <a:cxn ang="0">
                    <a:pos x="8" y="116"/>
                  </a:cxn>
                </a:cxnLst>
                <a:rect l="0" t="0" r="r" b="b"/>
                <a:pathLst>
                  <a:path w="1782" h="792">
                    <a:moveTo>
                      <a:pt x="0" y="127"/>
                    </a:moveTo>
                    <a:lnTo>
                      <a:pt x="105" y="0"/>
                    </a:lnTo>
                    <a:lnTo>
                      <a:pt x="1585" y="0"/>
                    </a:lnTo>
                    <a:lnTo>
                      <a:pt x="1782" y="88"/>
                    </a:lnTo>
                    <a:lnTo>
                      <a:pt x="1782" y="660"/>
                    </a:lnTo>
                    <a:lnTo>
                      <a:pt x="1683" y="792"/>
                    </a:lnTo>
                    <a:lnTo>
                      <a:pt x="105" y="792"/>
                    </a:lnTo>
                    <a:lnTo>
                      <a:pt x="6" y="704"/>
                    </a:lnTo>
                    <a:lnTo>
                      <a:pt x="8" y="116"/>
                    </a:lnTo>
                  </a:path>
                </a:pathLst>
              </a:custGeom>
              <a:gradFill rotWithShape="1">
                <a:gsLst>
                  <a:gs pos="0">
                    <a:srgbClr val="00D200"/>
                  </a:gs>
                  <a:gs pos="50000">
                    <a:srgbClr val="008000"/>
                  </a:gs>
                  <a:gs pos="100000">
                    <a:srgbClr val="00D200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99896" name="Group 184"/>
              <p:cNvGrpSpPr>
                <a:grpSpLocks/>
              </p:cNvGrpSpPr>
              <p:nvPr/>
            </p:nvGrpSpPr>
            <p:grpSpPr bwMode="auto">
              <a:xfrm>
                <a:off x="352" y="2280"/>
                <a:ext cx="1632" cy="235"/>
                <a:chOff x="1088" y="2880"/>
                <a:chExt cx="444" cy="64"/>
              </a:xfrm>
            </p:grpSpPr>
            <p:sp>
              <p:nvSpPr>
                <p:cNvPr id="499897" name="Rectangle 185"/>
                <p:cNvSpPr>
                  <a:spLocks noChangeArrowheads="1"/>
                </p:cNvSpPr>
                <p:nvPr/>
              </p:nvSpPr>
              <p:spPr bwMode="auto">
                <a:xfrm>
                  <a:off x="108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9898" name="Rectangle 186"/>
                <p:cNvSpPr>
                  <a:spLocks noChangeArrowheads="1"/>
                </p:cNvSpPr>
                <p:nvPr/>
              </p:nvSpPr>
              <p:spPr bwMode="auto">
                <a:xfrm>
                  <a:off x="114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9899" name="Rectangle 187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9900" name="Rectangle 188"/>
                <p:cNvSpPr>
                  <a:spLocks noChangeArrowheads="1"/>
                </p:cNvSpPr>
                <p:nvPr/>
              </p:nvSpPr>
              <p:spPr bwMode="auto">
                <a:xfrm>
                  <a:off x="125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9901" name="Rectangle 189"/>
                <p:cNvSpPr>
                  <a:spLocks noChangeArrowheads="1"/>
                </p:cNvSpPr>
                <p:nvPr/>
              </p:nvSpPr>
              <p:spPr bwMode="auto">
                <a:xfrm>
                  <a:off x="1316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9902" name="Rectangle 190"/>
                <p:cNvSpPr>
                  <a:spLocks noChangeArrowheads="1"/>
                </p:cNvSpPr>
                <p:nvPr/>
              </p:nvSpPr>
              <p:spPr bwMode="auto">
                <a:xfrm>
                  <a:off x="1372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9903" name="Rectangle 191"/>
                <p:cNvSpPr>
                  <a:spLocks noChangeArrowheads="1"/>
                </p:cNvSpPr>
                <p:nvPr/>
              </p:nvSpPr>
              <p:spPr bwMode="auto">
                <a:xfrm>
                  <a:off x="148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9904" name="Rectangle 192"/>
                <p:cNvSpPr>
                  <a:spLocks noChangeArrowheads="1"/>
                </p:cNvSpPr>
                <p:nvPr/>
              </p:nvSpPr>
              <p:spPr bwMode="auto">
                <a:xfrm>
                  <a:off x="142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499905" name="Group 193"/>
              <p:cNvGrpSpPr>
                <a:grpSpLocks/>
              </p:cNvGrpSpPr>
              <p:nvPr/>
            </p:nvGrpSpPr>
            <p:grpSpPr bwMode="auto">
              <a:xfrm>
                <a:off x="592" y="1920"/>
                <a:ext cx="192" cy="171"/>
                <a:chOff x="5136" y="1968"/>
                <a:chExt cx="192" cy="171"/>
              </a:xfrm>
            </p:grpSpPr>
            <p:sp>
              <p:nvSpPr>
                <p:cNvPr id="499906" name="Oval 194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9907" name="Freeform 195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99908" name="Freeform 196"/>
              <p:cNvSpPr>
                <a:spLocks/>
              </p:cNvSpPr>
              <p:nvPr/>
            </p:nvSpPr>
            <p:spPr bwMode="auto">
              <a:xfrm>
                <a:off x="304" y="2736"/>
                <a:ext cx="172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09" name="Freeform 197"/>
              <p:cNvSpPr>
                <a:spLocks/>
              </p:cNvSpPr>
              <p:nvPr/>
            </p:nvSpPr>
            <p:spPr bwMode="auto">
              <a:xfrm>
                <a:off x="270" y="2159"/>
                <a:ext cx="1762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62" y="0"/>
                  </a:cxn>
                </a:cxnLst>
                <a:rect l="0" t="0" r="r" b="b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99910" name="Group 198"/>
              <p:cNvGrpSpPr>
                <a:grpSpLocks/>
              </p:cNvGrpSpPr>
              <p:nvPr/>
            </p:nvGrpSpPr>
            <p:grpSpPr bwMode="auto">
              <a:xfrm>
                <a:off x="1504" y="1920"/>
                <a:ext cx="192" cy="171"/>
                <a:chOff x="5136" y="1968"/>
                <a:chExt cx="192" cy="171"/>
              </a:xfrm>
            </p:grpSpPr>
            <p:sp>
              <p:nvSpPr>
                <p:cNvPr id="499911" name="Oval 199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9912" name="Freeform 200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99913" name="Freeform 201"/>
              <p:cNvSpPr>
                <a:spLocks/>
              </p:cNvSpPr>
              <p:nvPr/>
            </p:nvSpPr>
            <p:spPr bwMode="auto">
              <a:xfrm>
                <a:off x="496" y="2544"/>
                <a:ext cx="16" cy="31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16" y="0"/>
                  </a:cxn>
                  <a:cxn ang="0">
                    <a:pos x="0" y="31"/>
                  </a:cxn>
                </a:cxnLst>
                <a:rect l="0" t="0" r="r" b="b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14" name="Freeform 202"/>
              <p:cNvSpPr>
                <a:spLocks/>
              </p:cNvSpPr>
              <p:nvPr/>
            </p:nvSpPr>
            <p:spPr bwMode="auto">
              <a:xfrm>
                <a:off x="330" y="2208"/>
                <a:ext cx="214" cy="528"/>
              </a:xfrm>
              <a:custGeom>
                <a:avLst/>
                <a:gdLst/>
                <a:ahLst/>
                <a:cxnLst>
                  <a:cxn ang="0">
                    <a:pos x="214" y="528"/>
                  </a:cxn>
                  <a:cxn ang="0">
                    <a:pos x="214" y="0"/>
                  </a:cxn>
                  <a:cxn ang="0">
                    <a:pos x="0" y="2"/>
                  </a:cxn>
                  <a:cxn ang="0">
                    <a:pos x="0" y="527"/>
                  </a:cxn>
                  <a:cxn ang="0">
                    <a:pos x="214" y="528"/>
                  </a:cxn>
                </a:cxnLst>
                <a:rect l="0" t="0" r="r" b="b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99915" name="Group 203"/>
            <p:cNvGrpSpPr>
              <a:grpSpLocks/>
            </p:cNvGrpSpPr>
            <p:nvPr/>
          </p:nvGrpSpPr>
          <p:grpSpPr bwMode="auto">
            <a:xfrm>
              <a:off x="-48" y="2496"/>
              <a:ext cx="304" cy="285"/>
              <a:chOff x="0" y="2496"/>
              <a:chExt cx="304" cy="285"/>
            </a:xfrm>
          </p:grpSpPr>
          <p:sp>
            <p:nvSpPr>
              <p:cNvPr id="499916" name="Line 204"/>
              <p:cNvSpPr>
                <a:spLocks noChangeShapeType="1"/>
              </p:cNvSpPr>
              <p:nvPr/>
            </p:nvSpPr>
            <p:spPr bwMode="auto">
              <a:xfrm>
                <a:off x="148" y="2496"/>
                <a:ext cx="3" cy="28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17" name="Freeform 205"/>
              <p:cNvSpPr>
                <a:spLocks noEditPoints="1"/>
              </p:cNvSpPr>
              <p:nvPr/>
            </p:nvSpPr>
            <p:spPr bwMode="auto">
              <a:xfrm>
                <a:off x="0" y="2592"/>
                <a:ext cx="304" cy="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" y="0"/>
                  </a:cxn>
                  <a:cxn ang="0">
                    <a:pos x="18" y="18"/>
                  </a:cxn>
                  <a:cxn ang="0">
                    <a:pos x="0" y="18"/>
                  </a:cxn>
                  <a:cxn ang="0">
                    <a:pos x="0" y="0"/>
                  </a:cxn>
                  <a:cxn ang="0">
                    <a:pos x="36" y="0"/>
                  </a:cxn>
                  <a:cxn ang="0">
                    <a:pos x="54" y="0"/>
                  </a:cxn>
                  <a:cxn ang="0">
                    <a:pos x="54" y="18"/>
                  </a:cxn>
                  <a:cxn ang="0">
                    <a:pos x="36" y="18"/>
                  </a:cxn>
                  <a:cxn ang="0">
                    <a:pos x="36" y="0"/>
                  </a:cxn>
                  <a:cxn ang="0">
                    <a:pos x="72" y="0"/>
                  </a:cxn>
                  <a:cxn ang="0">
                    <a:pos x="90" y="0"/>
                  </a:cxn>
                  <a:cxn ang="0">
                    <a:pos x="90" y="18"/>
                  </a:cxn>
                  <a:cxn ang="0">
                    <a:pos x="72" y="18"/>
                  </a:cxn>
                  <a:cxn ang="0">
                    <a:pos x="72" y="0"/>
                  </a:cxn>
                  <a:cxn ang="0">
                    <a:pos x="108" y="0"/>
                  </a:cxn>
                  <a:cxn ang="0">
                    <a:pos x="126" y="0"/>
                  </a:cxn>
                  <a:cxn ang="0">
                    <a:pos x="126" y="18"/>
                  </a:cxn>
                  <a:cxn ang="0">
                    <a:pos x="108" y="18"/>
                  </a:cxn>
                  <a:cxn ang="0">
                    <a:pos x="108" y="0"/>
                  </a:cxn>
                  <a:cxn ang="0">
                    <a:pos x="144" y="0"/>
                  </a:cxn>
                  <a:cxn ang="0">
                    <a:pos x="162" y="0"/>
                  </a:cxn>
                  <a:cxn ang="0">
                    <a:pos x="162" y="18"/>
                  </a:cxn>
                  <a:cxn ang="0">
                    <a:pos x="144" y="18"/>
                  </a:cxn>
                  <a:cxn ang="0">
                    <a:pos x="144" y="0"/>
                  </a:cxn>
                  <a:cxn ang="0">
                    <a:pos x="180" y="0"/>
                  </a:cxn>
                  <a:cxn ang="0">
                    <a:pos x="190" y="0"/>
                  </a:cxn>
                  <a:cxn ang="0">
                    <a:pos x="190" y="18"/>
                  </a:cxn>
                  <a:cxn ang="0">
                    <a:pos x="180" y="18"/>
                  </a:cxn>
                  <a:cxn ang="0">
                    <a:pos x="180" y="0"/>
                  </a:cxn>
                </a:cxnLst>
                <a:rect l="0" t="0" r="r" b="b"/>
                <a:pathLst>
                  <a:path w="190" h="18">
                    <a:moveTo>
                      <a:pt x="0" y="0"/>
                    </a:moveTo>
                    <a:lnTo>
                      <a:pt x="18" y="0"/>
                    </a:lnTo>
                    <a:lnTo>
                      <a:pt x="18" y="18"/>
                    </a:lnTo>
                    <a:lnTo>
                      <a:pt x="0" y="18"/>
                    </a:lnTo>
                    <a:lnTo>
                      <a:pt x="0" y="0"/>
                    </a:lnTo>
                    <a:close/>
                    <a:moveTo>
                      <a:pt x="36" y="0"/>
                    </a:moveTo>
                    <a:lnTo>
                      <a:pt x="54" y="0"/>
                    </a:lnTo>
                    <a:lnTo>
                      <a:pt x="54" y="18"/>
                    </a:lnTo>
                    <a:lnTo>
                      <a:pt x="36" y="18"/>
                    </a:lnTo>
                    <a:lnTo>
                      <a:pt x="36" y="0"/>
                    </a:lnTo>
                    <a:close/>
                    <a:moveTo>
                      <a:pt x="72" y="0"/>
                    </a:moveTo>
                    <a:lnTo>
                      <a:pt x="90" y="0"/>
                    </a:lnTo>
                    <a:lnTo>
                      <a:pt x="90" y="18"/>
                    </a:lnTo>
                    <a:lnTo>
                      <a:pt x="72" y="18"/>
                    </a:lnTo>
                    <a:lnTo>
                      <a:pt x="72" y="0"/>
                    </a:lnTo>
                    <a:close/>
                    <a:moveTo>
                      <a:pt x="108" y="0"/>
                    </a:moveTo>
                    <a:lnTo>
                      <a:pt x="126" y="0"/>
                    </a:lnTo>
                    <a:lnTo>
                      <a:pt x="126" y="18"/>
                    </a:lnTo>
                    <a:lnTo>
                      <a:pt x="108" y="18"/>
                    </a:lnTo>
                    <a:lnTo>
                      <a:pt x="108" y="0"/>
                    </a:lnTo>
                    <a:close/>
                    <a:moveTo>
                      <a:pt x="144" y="0"/>
                    </a:moveTo>
                    <a:lnTo>
                      <a:pt x="162" y="0"/>
                    </a:lnTo>
                    <a:lnTo>
                      <a:pt x="162" y="18"/>
                    </a:lnTo>
                    <a:lnTo>
                      <a:pt x="144" y="18"/>
                    </a:lnTo>
                    <a:lnTo>
                      <a:pt x="144" y="0"/>
                    </a:lnTo>
                    <a:close/>
                    <a:moveTo>
                      <a:pt x="180" y="0"/>
                    </a:moveTo>
                    <a:lnTo>
                      <a:pt x="190" y="0"/>
                    </a:lnTo>
                    <a:lnTo>
                      <a:pt x="190" y="18"/>
                    </a:lnTo>
                    <a:lnTo>
                      <a:pt x="180" y="1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4763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99918" name="Text Box 206"/>
          <p:cNvSpPr txBox="1">
            <a:spLocks noChangeArrowheads="1"/>
          </p:cNvSpPr>
          <p:nvPr/>
        </p:nvSpPr>
        <p:spPr bwMode="auto">
          <a:xfrm>
            <a:off x="228600" y="3048000"/>
            <a:ext cx="4508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I</a:t>
            </a:r>
            <a:endParaRPr lang="ru-RU" sz="54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499919" name="Text Box 207"/>
          <p:cNvSpPr txBox="1">
            <a:spLocks noChangeArrowheads="1"/>
          </p:cNvSpPr>
          <p:nvPr/>
        </p:nvSpPr>
        <p:spPr bwMode="auto">
          <a:xfrm>
            <a:off x="7772400" y="3352800"/>
            <a:ext cx="7175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II</a:t>
            </a:r>
            <a:endParaRPr lang="ru-RU" sz="54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499920" name="AutoShape 208"/>
          <p:cNvSpPr>
            <a:spLocks noChangeArrowheads="1"/>
          </p:cNvSpPr>
          <p:nvPr/>
        </p:nvSpPr>
        <p:spPr bwMode="auto">
          <a:xfrm rot="5725703" flipH="1" flipV="1">
            <a:off x="4533900" y="1333500"/>
            <a:ext cx="914400" cy="29718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1">
            <a:gsLst>
              <a:gs pos="0">
                <a:schemeClr val="bg1"/>
              </a:gs>
              <a:gs pos="50000">
                <a:srgbClr val="00FFFF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9921" name="AutoShape 20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184900"/>
            <a:ext cx="457200" cy="4445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571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99922" name="Group 210"/>
          <p:cNvGrpSpPr>
            <a:grpSpLocks/>
          </p:cNvGrpSpPr>
          <p:nvPr/>
        </p:nvGrpSpPr>
        <p:grpSpPr bwMode="auto">
          <a:xfrm>
            <a:off x="1219200" y="2743200"/>
            <a:ext cx="2857500" cy="1093788"/>
            <a:chOff x="1584" y="1680"/>
            <a:chExt cx="1800" cy="689"/>
          </a:xfrm>
        </p:grpSpPr>
        <p:sp>
          <p:nvSpPr>
            <p:cNvPr id="499923" name="Oval 211"/>
            <p:cNvSpPr>
              <a:spLocks noChangeArrowheads="1"/>
            </p:cNvSpPr>
            <p:nvPr/>
          </p:nvSpPr>
          <p:spPr bwMode="auto">
            <a:xfrm rot="222229">
              <a:off x="2688" y="1680"/>
              <a:ext cx="432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54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&lt;</a:t>
              </a:r>
              <a:endPara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99924" name="Rectangle 212"/>
            <p:cNvSpPr>
              <a:spLocks noChangeArrowheads="1"/>
            </p:cNvSpPr>
            <p:nvPr/>
          </p:nvSpPr>
          <p:spPr bwMode="auto">
            <a:xfrm rot="29967">
              <a:off x="1584" y="1889"/>
              <a:ext cx="180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E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в </a:t>
              </a:r>
              <a:r>
                <a:rPr lang="en-US" sz="4400">
                  <a:solidFill>
                    <a:srgbClr val="E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1</a:t>
              </a:r>
              <a:r>
                <a:rPr lang="ru-RU" sz="4400">
                  <a:solidFill>
                    <a:srgbClr val="E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,2 раза</a:t>
              </a:r>
            </a:p>
          </p:txBody>
        </p:sp>
      </p:grpSp>
      <p:grpSp>
        <p:nvGrpSpPr>
          <p:cNvPr id="499925" name="Group 213"/>
          <p:cNvGrpSpPr>
            <a:grpSpLocks/>
          </p:cNvGrpSpPr>
          <p:nvPr/>
        </p:nvGrpSpPr>
        <p:grpSpPr bwMode="auto">
          <a:xfrm>
            <a:off x="2286000" y="5181600"/>
            <a:ext cx="1073150" cy="1666875"/>
            <a:chOff x="2832" y="2736"/>
            <a:chExt cx="676" cy="1050"/>
          </a:xfrm>
        </p:grpSpPr>
        <p:sp>
          <p:nvSpPr>
            <p:cNvPr id="499926" name="Freeform 214"/>
            <p:cNvSpPr>
              <a:spLocks/>
            </p:cNvSpPr>
            <p:nvPr/>
          </p:nvSpPr>
          <p:spPr bwMode="auto">
            <a:xfrm>
              <a:off x="3171" y="3500"/>
              <a:ext cx="0" cy="2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6"/>
                </a:cxn>
              </a:cxnLst>
              <a:rect l="0" t="0" r="r" b="b"/>
              <a:pathLst>
                <a:path w="1" h="256">
                  <a:moveTo>
                    <a:pt x="0" y="0"/>
                  </a:moveTo>
                  <a:lnTo>
                    <a:pt x="0" y="25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27" name="Freeform 215"/>
            <p:cNvSpPr>
              <a:spLocks/>
            </p:cNvSpPr>
            <p:nvPr/>
          </p:nvSpPr>
          <p:spPr bwMode="auto">
            <a:xfrm>
              <a:off x="2968" y="3353"/>
              <a:ext cx="406" cy="399"/>
            </a:xfrm>
            <a:custGeom>
              <a:avLst/>
              <a:gdLst/>
              <a:ahLst/>
              <a:cxnLst>
                <a:cxn ang="0">
                  <a:pos x="79" y="8"/>
                </a:cxn>
                <a:cxn ang="0">
                  <a:pos x="313" y="8"/>
                </a:cxn>
                <a:cxn ang="0">
                  <a:pos x="367" y="8"/>
                </a:cxn>
                <a:cxn ang="0">
                  <a:pos x="385" y="28"/>
                </a:cxn>
                <a:cxn ang="0">
                  <a:pos x="417" y="84"/>
                </a:cxn>
                <a:cxn ang="0">
                  <a:pos x="433" y="132"/>
                </a:cxn>
                <a:cxn ang="0">
                  <a:pos x="463" y="200"/>
                </a:cxn>
                <a:cxn ang="0">
                  <a:pos x="463" y="296"/>
                </a:cxn>
                <a:cxn ang="0">
                  <a:pos x="437" y="348"/>
                </a:cxn>
                <a:cxn ang="0">
                  <a:pos x="429" y="404"/>
                </a:cxn>
                <a:cxn ang="0">
                  <a:pos x="425" y="420"/>
                </a:cxn>
                <a:cxn ang="0">
                  <a:pos x="393" y="388"/>
                </a:cxn>
                <a:cxn ang="0">
                  <a:pos x="369" y="372"/>
                </a:cxn>
                <a:cxn ang="0">
                  <a:pos x="317" y="360"/>
                </a:cxn>
                <a:cxn ang="0">
                  <a:pos x="273" y="380"/>
                </a:cxn>
                <a:cxn ang="0">
                  <a:pos x="237" y="408"/>
                </a:cxn>
                <a:cxn ang="0">
                  <a:pos x="223" y="392"/>
                </a:cxn>
                <a:cxn ang="0">
                  <a:pos x="165" y="368"/>
                </a:cxn>
                <a:cxn ang="0">
                  <a:pos x="105" y="368"/>
                </a:cxn>
                <a:cxn ang="0">
                  <a:pos x="73" y="400"/>
                </a:cxn>
                <a:cxn ang="0">
                  <a:pos x="49" y="412"/>
                </a:cxn>
                <a:cxn ang="0">
                  <a:pos x="31" y="392"/>
                </a:cxn>
                <a:cxn ang="0">
                  <a:pos x="13" y="340"/>
                </a:cxn>
                <a:cxn ang="0">
                  <a:pos x="1" y="272"/>
                </a:cxn>
                <a:cxn ang="0">
                  <a:pos x="5" y="212"/>
                </a:cxn>
                <a:cxn ang="0">
                  <a:pos x="31" y="152"/>
                </a:cxn>
                <a:cxn ang="0">
                  <a:pos x="57" y="100"/>
                </a:cxn>
                <a:cxn ang="0">
                  <a:pos x="79" y="8"/>
                </a:cxn>
              </a:cxnLst>
              <a:rect l="0" t="0" r="r" b="b"/>
              <a:pathLst>
                <a:path w="468" h="423">
                  <a:moveTo>
                    <a:pt x="79" y="8"/>
                  </a:moveTo>
                  <a:cubicBezTo>
                    <a:pt x="118" y="0"/>
                    <a:pt x="265" y="8"/>
                    <a:pt x="313" y="8"/>
                  </a:cubicBezTo>
                  <a:cubicBezTo>
                    <a:pt x="361" y="8"/>
                    <a:pt x="355" y="5"/>
                    <a:pt x="367" y="8"/>
                  </a:cubicBezTo>
                  <a:cubicBezTo>
                    <a:pt x="379" y="11"/>
                    <a:pt x="377" y="15"/>
                    <a:pt x="385" y="28"/>
                  </a:cubicBezTo>
                  <a:cubicBezTo>
                    <a:pt x="393" y="41"/>
                    <a:pt x="409" y="67"/>
                    <a:pt x="417" y="84"/>
                  </a:cubicBezTo>
                  <a:cubicBezTo>
                    <a:pt x="425" y="101"/>
                    <a:pt x="425" y="113"/>
                    <a:pt x="433" y="132"/>
                  </a:cubicBezTo>
                  <a:cubicBezTo>
                    <a:pt x="441" y="151"/>
                    <a:pt x="458" y="173"/>
                    <a:pt x="463" y="200"/>
                  </a:cubicBezTo>
                  <a:cubicBezTo>
                    <a:pt x="468" y="227"/>
                    <a:pt x="467" y="271"/>
                    <a:pt x="463" y="296"/>
                  </a:cubicBezTo>
                  <a:cubicBezTo>
                    <a:pt x="459" y="321"/>
                    <a:pt x="443" y="330"/>
                    <a:pt x="437" y="348"/>
                  </a:cubicBezTo>
                  <a:cubicBezTo>
                    <a:pt x="431" y="366"/>
                    <a:pt x="431" y="392"/>
                    <a:pt x="429" y="404"/>
                  </a:cubicBezTo>
                  <a:cubicBezTo>
                    <a:pt x="427" y="416"/>
                    <a:pt x="431" y="423"/>
                    <a:pt x="425" y="420"/>
                  </a:cubicBezTo>
                  <a:cubicBezTo>
                    <a:pt x="419" y="417"/>
                    <a:pt x="402" y="396"/>
                    <a:pt x="393" y="388"/>
                  </a:cubicBezTo>
                  <a:cubicBezTo>
                    <a:pt x="384" y="380"/>
                    <a:pt x="382" y="377"/>
                    <a:pt x="369" y="372"/>
                  </a:cubicBezTo>
                  <a:cubicBezTo>
                    <a:pt x="356" y="367"/>
                    <a:pt x="333" y="359"/>
                    <a:pt x="317" y="360"/>
                  </a:cubicBezTo>
                  <a:cubicBezTo>
                    <a:pt x="301" y="361"/>
                    <a:pt x="286" y="372"/>
                    <a:pt x="273" y="380"/>
                  </a:cubicBezTo>
                  <a:cubicBezTo>
                    <a:pt x="260" y="388"/>
                    <a:pt x="245" y="406"/>
                    <a:pt x="237" y="408"/>
                  </a:cubicBezTo>
                  <a:cubicBezTo>
                    <a:pt x="229" y="410"/>
                    <a:pt x="235" y="399"/>
                    <a:pt x="223" y="392"/>
                  </a:cubicBezTo>
                  <a:cubicBezTo>
                    <a:pt x="211" y="385"/>
                    <a:pt x="185" y="372"/>
                    <a:pt x="165" y="368"/>
                  </a:cubicBezTo>
                  <a:cubicBezTo>
                    <a:pt x="145" y="364"/>
                    <a:pt x="120" y="363"/>
                    <a:pt x="105" y="368"/>
                  </a:cubicBezTo>
                  <a:cubicBezTo>
                    <a:pt x="90" y="373"/>
                    <a:pt x="82" y="393"/>
                    <a:pt x="73" y="400"/>
                  </a:cubicBezTo>
                  <a:cubicBezTo>
                    <a:pt x="64" y="407"/>
                    <a:pt x="56" y="413"/>
                    <a:pt x="49" y="412"/>
                  </a:cubicBezTo>
                  <a:cubicBezTo>
                    <a:pt x="42" y="411"/>
                    <a:pt x="37" y="404"/>
                    <a:pt x="31" y="392"/>
                  </a:cubicBezTo>
                  <a:cubicBezTo>
                    <a:pt x="25" y="380"/>
                    <a:pt x="18" y="360"/>
                    <a:pt x="13" y="340"/>
                  </a:cubicBezTo>
                  <a:cubicBezTo>
                    <a:pt x="8" y="320"/>
                    <a:pt x="2" y="293"/>
                    <a:pt x="1" y="272"/>
                  </a:cubicBezTo>
                  <a:cubicBezTo>
                    <a:pt x="0" y="251"/>
                    <a:pt x="0" y="232"/>
                    <a:pt x="5" y="212"/>
                  </a:cubicBezTo>
                  <a:cubicBezTo>
                    <a:pt x="10" y="192"/>
                    <a:pt x="22" y="171"/>
                    <a:pt x="31" y="152"/>
                  </a:cubicBezTo>
                  <a:cubicBezTo>
                    <a:pt x="40" y="133"/>
                    <a:pt x="49" y="124"/>
                    <a:pt x="57" y="100"/>
                  </a:cubicBezTo>
                  <a:cubicBezTo>
                    <a:pt x="65" y="76"/>
                    <a:pt x="75" y="27"/>
                    <a:pt x="79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0066CC"/>
                </a:gs>
                <a:gs pos="50000">
                  <a:srgbClr val="000099"/>
                </a:gs>
                <a:gs pos="100000">
                  <a:srgbClr val="0066CC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28" name="Freeform 216"/>
            <p:cNvSpPr>
              <a:spLocks/>
            </p:cNvSpPr>
            <p:nvPr/>
          </p:nvSpPr>
          <p:spPr bwMode="auto">
            <a:xfrm>
              <a:off x="3162" y="3360"/>
              <a:ext cx="41" cy="1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0"/>
                </a:cxn>
                <a:cxn ang="0">
                  <a:pos x="48" y="144"/>
                </a:cxn>
                <a:cxn ang="0">
                  <a:pos x="0" y="144"/>
                </a:cxn>
                <a:cxn ang="0">
                  <a:pos x="0" y="0"/>
                </a:cxn>
              </a:cxnLst>
              <a:rect l="0" t="0" r="r" b="b"/>
              <a:pathLst>
                <a:path w="48" h="144">
                  <a:moveTo>
                    <a:pt x="0" y="0"/>
                  </a:moveTo>
                  <a:lnTo>
                    <a:pt x="48" y="0"/>
                  </a:lnTo>
                  <a:lnTo>
                    <a:pt x="48" y="144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29" name="Freeform 217"/>
            <p:cNvSpPr>
              <a:spLocks/>
            </p:cNvSpPr>
            <p:nvPr/>
          </p:nvSpPr>
          <p:spPr bwMode="auto">
            <a:xfrm>
              <a:off x="3240" y="3356"/>
              <a:ext cx="111" cy="136"/>
            </a:xfrm>
            <a:custGeom>
              <a:avLst/>
              <a:gdLst/>
              <a:ahLst/>
              <a:cxnLst>
                <a:cxn ang="0">
                  <a:pos x="127" y="133"/>
                </a:cxn>
                <a:cxn ang="0">
                  <a:pos x="128" y="144"/>
                </a:cxn>
                <a:cxn ang="0">
                  <a:pos x="0" y="4"/>
                </a:cxn>
                <a:cxn ang="0">
                  <a:pos x="60" y="0"/>
                </a:cxn>
                <a:cxn ang="0">
                  <a:pos x="127" y="133"/>
                </a:cxn>
              </a:cxnLst>
              <a:rect l="0" t="0" r="r" b="b"/>
              <a:pathLst>
                <a:path w="128" h="144">
                  <a:moveTo>
                    <a:pt x="127" y="133"/>
                  </a:moveTo>
                  <a:lnTo>
                    <a:pt x="128" y="144"/>
                  </a:lnTo>
                  <a:lnTo>
                    <a:pt x="0" y="4"/>
                  </a:lnTo>
                  <a:lnTo>
                    <a:pt x="60" y="0"/>
                  </a:lnTo>
                  <a:lnTo>
                    <a:pt x="127" y="133"/>
                  </a:lnTo>
                  <a:close/>
                </a:path>
              </a:pathLst>
            </a:custGeom>
            <a:solidFill>
              <a:srgbClr val="0000FF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30" name="Freeform 218"/>
            <p:cNvSpPr>
              <a:spLocks/>
            </p:cNvSpPr>
            <p:nvPr/>
          </p:nvSpPr>
          <p:spPr bwMode="auto">
            <a:xfrm>
              <a:off x="3000" y="3353"/>
              <a:ext cx="90" cy="143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136"/>
                </a:cxn>
                <a:cxn ang="0">
                  <a:pos x="44" y="0"/>
                </a:cxn>
                <a:cxn ang="0">
                  <a:pos x="104" y="8"/>
                </a:cxn>
                <a:cxn ang="0">
                  <a:pos x="0" y="152"/>
                </a:cxn>
              </a:cxnLst>
              <a:rect l="0" t="0" r="r" b="b"/>
              <a:pathLst>
                <a:path w="104" h="152">
                  <a:moveTo>
                    <a:pt x="0" y="152"/>
                  </a:moveTo>
                  <a:lnTo>
                    <a:pt x="8" y="136"/>
                  </a:lnTo>
                  <a:lnTo>
                    <a:pt x="44" y="0"/>
                  </a:lnTo>
                  <a:lnTo>
                    <a:pt x="104" y="8"/>
                  </a:lnTo>
                  <a:lnTo>
                    <a:pt x="0" y="152"/>
                  </a:lnTo>
                  <a:close/>
                </a:path>
              </a:pathLst>
            </a:custGeom>
            <a:solidFill>
              <a:srgbClr val="0000FF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31" name="Freeform 219"/>
            <p:cNvSpPr>
              <a:spLocks/>
            </p:cNvSpPr>
            <p:nvPr/>
          </p:nvSpPr>
          <p:spPr bwMode="auto">
            <a:xfrm>
              <a:off x="3031" y="3160"/>
              <a:ext cx="272" cy="203"/>
            </a:xfrm>
            <a:custGeom>
              <a:avLst/>
              <a:gdLst/>
              <a:ahLst/>
              <a:cxnLst>
                <a:cxn ang="0">
                  <a:pos x="6" y="212"/>
                </a:cxn>
                <a:cxn ang="0">
                  <a:pos x="44" y="208"/>
                </a:cxn>
                <a:cxn ang="0">
                  <a:pos x="264" y="204"/>
                </a:cxn>
                <a:cxn ang="0">
                  <a:pos x="304" y="204"/>
                </a:cxn>
                <a:cxn ang="0">
                  <a:pos x="312" y="152"/>
                </a:cxn>
                <a:cxn ang="0">
                  <a:pos x="308" y="92"/>
                </a:cxn>
                <a:cxn ang="0">
                  <a:pos x="284" y="40"/>
                </a:cxn>
                <a:cxn ang="0">
                  <a:pos x="248" y="20"/>
                </a:cxn>
                <a:cxn ang="0">
                  <a:pos x="204" y="4"/>
                </a:cxn>
                <a:cxn ang="0">
                  <a:pos x="160" y="44"/>
                </a:cxn>
                <a:cxn ang="0">
                  <a:pos x="152" y="44"/>
                </a:cxn>
                <a:cxn ang="0">
                  <a:pos x="108" y="8"/>
                </a:cxn>
                <a:cxn ang="0">
                  <a:pos x="80" y="16"/>
                </a:cxn>
                <a:cxn ang="0">
                  <a:pos x="44" y="48"/>
                </a:cxn>
                <a:cxn ang="0">
                  <a:pos x="16" y="84"/>
                </a:cxn>
                <a:cxn ang="0">
                  <a:pos x="6" y="116"/>
                </a:cxn>
                <a:cxn ang="0">
                  <a:pos x="6" y="164"/>
                </a:cxn>
                <a:cxn ang="0">
                  <a:pos x="0" y="192"/>
                </a:cxn>
                <a:cxn ang="0">
                  <a:pos x="6" y="212"/>
                </a:cxn>
              </a:cxnLst>
              <a:rect l="0" t="0" r="r" b="b"/>
              <a:pathLst>
                <a:path w="313" h="215">
                  <a:moveTo>
                    <a:pt x="6" y="212"/>
                  </a:moveTo>
                  <a:cubicBezTo>
                    <a:pt x="13" y="215"/>
                    <a:pt x="1" y="209"/>
                    <a:pt x="44" y="208"/>
                  </a:cubicBezTo>
                  <a:cubicBezTo>
                    <a:pt x="87" y="207"/>
                    <a:pt x="221" y="205"/>
                    <a:pt x="264" y="204"/>
                  </a:cubicBezTo>
                  <a:cubicBezTo>
                    <a:pt x="307" y="203"/>
                    <a:pt x="296" y="213"/>
                    <a:pt x="304" y="204"/>
                  </a:cubicBezTo>
                  <a:cubicBezTo>
                    <a:pt x="312" y="195"/>
                    <a:pt x="311" y="171"/>
                    <a:pt x="312" y="152"/>
                  </a:cubicBezTo>
                  <a:cubicBezTo>
                    <a:pt x="313" y="133"/>
                    <a:pt x="313" y="111"/>
                    <a:pt x="308" y="92"/>
                  </a:cubicBezTo>
                  <a:cubicBezTo>
                    <a:pt x="303" y="73"/>
                    <a:pt x="294" y="52"/>
                    <a:pt x="284" y="40"/>
                  </a:cubicBezTo>
                  <a:cubicBezTo>
                    <a:pt x="274" y="28"/>
                    <a:pt x="261" y="26"/>
                    <a:pt x="248" y="20"/>
                  </a:cubicBezTo>
                  <a:cubicBezTo>
                    <a:pt x="235" y="14"/>
                    <a:pt x="219" y="0"/>
                    <a:pt x="204" y="4"/>
                  </a:cubicBezTo>
                  <a:cubicBezTo>
                    <a:pt x="189" y="8"/>
                    <a:pt x="169" y="37"/>
                    <a:pt x="160" y="44"/>
                  </a:cubicBezTo>
                  <a:cubicBezTo>
                    <a:pt x="151" y="51"/>
                    <a:pt x="161" y="50"/>
                    <a:pt x="152" y="44"/>
                  </a:cubicBezTo>
                  <a:cubicBezTo>
                    <a:pt x="143" y="38"/>
                    <a:pt x="120" y="13"/>
                    <a:pt x="108" y="8"/>
                  </a:cubicBezTo>
                  <a:cubicBezTo>
                    <a:pt x="96" y="3"/>
                    <a:pt x="91" y="9"/>
                    <a:pt x="80" y="16"/>
                  </a:cubicBezTo>
                  <a:cubicBezTo>
                    <a:pt x="69" y="23"/>
                    <a:pt x="55" y="37"/>
                    <a:pt x="44" y="48"/>
                  </a:cubicBezTo>
                  <a:cubicBezTo>
                    <a:pt x="33" y="59"/>
                    <a:pt x="22" y="73"/>
                    <a:pt x="16" y="84"/>
                  </a:cubicBezTo>
                  <a:cubicBezTo>
                    <a:pt x="10" y="95"/>
                    <a:pt x="8" y="103"/>
                    <a:pt x="6" y="116"/>
                  </a:cubicBezTo>
                  <a:cubicBezTo>
                    <a:pt x="4" y="129"/>
                    <a:pt x="7" y="151"/>
                    <a:pt x="6" y="164"/>
                  </a:cubicBezTo>
                  <a:cubicBezTo>
                    <a:pt x="5" y="177"/>
                    <a:pt x="0" y="184"/>
                    <a:pt x="0" y="192"/>
                  </a:cubicBezTo>
                  <a:cubicBezTo>
                    <a:pt x="0" y="200"/>
                    <a:pt x="2" y="209"/>
                    <a:pt x="6" y="212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32" name="Freeform 220"/>
            <p:cNvSpPr>
              <a:spLocks/>
            </p:cNvSpPr>
            <p:nvPr/>
          </p:nvSpPr>
          <p:spPr bwMode="auto">
            <a:xfrm>
              <a:off x="3089" y="3134"/>
              <a:ext cx="73" cy="90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28" y="12"/>
                </a:cxn>
                <a:cxn ang="0">
                  <a:pos x="0" y="28"/>
                </a:cxn>
                <a:cxn ang="0">
                  <a:pos x="56" y="96"/>
                </a:cxn>
                <a:cxn ang="0">
                  <a:pos x="84" y="60"/>
                </a:cxn>
                <a:cxn ang="0">
                  <a:pos x="32" y="8"/>
                </a:cxn>
              </a:cxnLst>
              <a:rect l="0" t="0" r="r" b="b"/>
              <a:pathLst>
                <a:path w="84" h="96">
                  <a:moveTo>
                    <a:pt x="40" y="0"/>
                  </a:moveTo>
                  <a:cubicBezTo>
                    <a:pt x="34" y="12"/>
                    <a:pt x="43" y="12"/>
                    <a:pt x="28" y="12"/>
                  </a:cubicBezTo>
                  <a:lnTo>
                    <a:pt x="0" y="28"/>
                  </a:lnTo>
                  <a:lnTo>
                    <a:pt x="56" y="96"/>
                  </a:lnTo>
                  <a:lnTo>
                    <a:pt x="84" y="60"/>
                  </a:lnTo>
                  <a:lnTo>
                    <a:pt x="32" y="8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33" name="Freeform 221"/>
            <p:cNvSpPr>
              <a:spLocks/>
            </p:cNvSpPr>
            <p:nvPr/>
          </p:nvSpPr>
          <p:spPr bwMode="auto">
            <a:xfrm flipH="1">
              <a:off x="3162" y="3134"/>
              <a:ext cx="72" cy="90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28" y="12"/>
                </a:cxn>
                <a:cxn ang="0">
                  <a:pos x="0" y="28"/>
                </a:cxn>
                <a:cxn ang="0">
                  <a:pos x="56" y="96"/>
                </a:cxn>
                <a:cxn ang="0">
                  <a:pos x="84" y="60"/>
                </a:cxn>
                <a:cxn ang="0">
                  <a:pos x="32" y="8"/>
                </a:cxn>
              </a:cxnLst>
              <a:rect l="0" t="0" r="r" b="b"/>
              <a:pathLst>
                <a:path w="84" h="96">
                  <a:moveTo>
                    <a:pt x="40" y="0"/>
                  </a:moveTo>
                  <a:cubicBezTo>
                    <a:pt x="34" y="12"/>
                    <a:pt x="43" y="12"/>
                    <a:pt x="28" y="12"/>
                  </a:cubicBezTo>
                  <a:lnTo>
                    <a:pt x="0" y="28"/>
                  </a:lnTo>
                  <a:lnTo>
                    <a:pt x="56" y="96"/>
                  </a:lnTo>
                  <a:lnTo>
                    <a:pt x="84" y="60"/>
                  </a:lnTo>
                  <a:lnTo>
                    <a:pt x="32" y="8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34" name="Freeform 222"/>
            <p:cNvSpPr>
              <a:spLocks/>
            </p:cNvSpPr>
            <p:nvPr/>
          </p:nvSpPr>
          <p:spPr bwMode="auto">
            <a:xfrm>
              <a:off x="3168" y="3360"/>
              <a:ext cx="6" cy="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400"/>
                </a:cxn>
              </a:cxnLst>
              <a:rect l="0" t="0" r="r" b="b"/>
              <a:pathLst>
                <a:path w="8" h="400">
                  <a:moveTo>
                    <a:pt x="0" y="0"/>
                  </a:moveTo>
                  <a:lnTo>
                    <a:pt x="8" y="40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35" name="Freeform 223"/>
            <p:cNvSpPr>
              <a:spLocks/>
            </p:cNvSpPr>
            <p:nvPr/>
          </p:nvSpPr>
          <p:spPr bwMode="auto">
            <a:xfrm>
              <a:off x="3164" y="3198"/>
              <a:ext cx="1" cy="1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"/>
                </a:cxn>
              </a:cxnLst>
              <a:rect l="0" t="0" r="r" b="b"/>
              <a:pathLst>
                <a:path w="1" h="160">
                  <a:moveTo>
                    <a:pt x="0" y="0"/>
                  </a:moveTo>
                  <a:lnTo>
                    <a:pt x="0" y="160"/>
                  </a:lnTo>
                </a:path>
              </a:pathLst>
            </a:custGeom>
            <a:noFill/>
            <a:ln w="952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36" name="Freeform 224" descr="Коричневый мрамор"/>
            <p:cNvSpPr>
              <a:spLocks/>
            </p:cNvSpPr>
            <p:nvPr/>
          </p:nvSpPr>
          <p:spPr bwMode="auto">
            <a:xfrm>
              <a:off x="3009" y="3696"/>
              <a:ext cx="341" cy="90"/>
            </a:xfrm>
            <a:custGeom>
              <a:avLst/>
              <a:gdLst/>
              <a:ahLst/>
              <a:cxnLst>
                <a:cxn ang="0">
                  <a:pos x="10" y="49"/>
                </a:cxn>
                <a:cxn ang="0">
                  <a:pos x="11" y="86"/>
                </a:cxn>
                <a:cxn ang="0">
                  <a:pos x="59" y="86"/>
                </a:cxn>
                <a:cxn ang="0">
                  <a:pos x="181" y="88"/>
                </a:cxn>
                <a:cxn ang="0">
                  <a:pos x="328" y="88"/>
                </a:cxn>
                <a:cxn ang="0">
                  <a:pos x="325" y="43"/>
                </a:cxn>
                <a:cxn ang="0">
                  <a:pos x="244" y="1"/>
                </a:cxn>
                <a:cxn ang="0">
                  <a:pos x="181" y="40"/>
                </a:cxn>
                <a:cxn ang="0">
                  <a:pos x="187" y="85"/>
                </a:cxn>
                <a:cxn ang="0">
                  <a:pos x="154" y="34"/>
                </a:cxn>
                <a:cxn ang="0">
                  <a:pos x="70" y="7"/>
                </a:cxn>
                <a:cxn ang="0">
                  <a:pos x="10" y="49"/>
                </a:cxn>
              </a:cxnLst>
              <a:rect l="0" t="0" r="r" b="b"/>
              <a:pathLst>
                <a:path w="352" h="95">
                  <a:moveTo>
                    <a:pt x="10" y="49"/>
                  </a:moveTo>
                  <a:cubicBezTo>
                    <a:pt x="0" y="62"/>
                    <a:pt x="3" y="80"/>
                    <a:pt x="11" y="86"/>
                  </a:cubicBezTo>
                  <a:cubicBezTo>
                    <a:pt x="19" y="92"/>
                    <a:pt x="31" y="86"/>
                    <a:pt x="59" y="86"/>
                  </a:cubicBezTo>
                  <a:cubicBezTo>
                    <a:pt x="87" y="86"/>
                    <a:pt x="136" y="88"/>
                    <a:pt x="181" y="88"/>
                  </a:cubicBezTo>
                  <a:cubicBezTo>
                    <a:pt x="226" y="88"/>
                    <a:pt x="304" y="95"/>
                    <a:pt x="328" y="88"/>
                  </a:cubicBezTo>
                  <a:cubicBezTo>
                    <a:pt x="352" y="81"/>
                    <a:pt x="339" y="58"/>
                    <a:pt x="325" y="43"/>
                  </a:cubicBezTo>
                  <a:cubicBezTo>
                    <a:pt x="311" y="28"/>
                    <a:pt x="268" y="2"/>
                    <a:pt x="244" y="1"/>
                  </a:cubicBezTo>
                  <a:cubicBezTo>
                    <a:pt x="220" y="0"/>
                    <a:pt x="191" y="26"/>
                    <a:pt x="181" y="40"/>
                  </a:cubicBezTo>
                  <a:cubicBezTo>
                    <a:pt x="171" y="54"/>
                    <a:pt x="191" y="86"/>
                    <a:pt x="187" y="85"/>
                  </a:cubicBezTo>
                  <a:cubicBezTo>
                    <a:pt x="183" y="84"/>
                    <a:pt x="173" y="47"/>
                    <a:pt x="154" y="34"/>
                  </a:cubicBezTo>
                  <a:cubicBezTo>
                    <a:pt x="135" y="21"/>
                    <a:pt x="94" y="4"/>
                    <a:pt x="70" y="7"/>
                  </a:cubicBezTo>
                  <a:cubicBezTo>
                    <a:pt x="46" y="10"/>
                    <a:pt x="20" y="36"/>
                    <a:pt x="10" y="49"/>
                  </a:cubicBez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37" name="Freeform 225"/>
            <p:cNvSpPr>
              <a:spLocks/>
            </p:cNvSpPr>
            <p:nvPr/>
          </p:nvSpPr>
          <p:spPr bwMode="auto">
            <a:xfrm>
              <a:off x="2971" y="2736"/>
              <a:ext cx="387" cy="287"/>
            </a:xfrm>
            <a:custGeom>
              <a:avLst/>
              <a:gdLst/>
              <a:ahLst/>
              <a:cxnLst>
                <a:cxn ang="0">
                  <a:pos x="378" y="286"/>
                </a:cxn>
                <a:cxn ang="0">
                  <a:pos x="399" y="220"/>
                </a:cxn>
                <a:cxn ang="0">
                  <a:pos x="384" y="202"/>
                </a:cxn>
                <a:cxn ang="0">
                  <a:pos x="387" y="166"/>
                </a:cxn>
                <a:cxn ang="0">
                  <a:pos x="360" y="151"/>
                </a:cxn>
                <a:cxn ang="0">
                  <a:pos x="366" y="121"/>
                </a:cxn>
                <a:cxn ang="0">
                  <a:pos x="351" y="124"/>
                </a:cxn>
                <a:cxn ang="0">
                  <a:pos x="294" y="67"/>
                </a:cxn>
                <a:cxn ang="0">
                  <a:pos x="267" y="64"/>
                </a:cxn>
                <a:cxn ang="0">
                  <a:pos x="247" y="53"/>
                </a:cxn>
                <a:cxn ang="0">
                  <a:pos x="261" y="28"/>
                </a:cxn>
                <a:cxn ang="0">
                  <a:pos x="282" y="31"/>
                </a:cxn>
                <a:cxn ang="0">
                  <a:pos x="264" y="1"/>
                </a:cxn>
                <a:cxn ang="0">
                  <a:pos x="228" y="40"/>
                </a:cxn>
                <a:cxn ang="0">
                  <a:pos x="219" y="55"/>
                </a:cxn>
                <a:cxn ang="0">
                  <a:pos x="192" y="10"/>
                </a:cxn>
                <a:cxn ang="0">
                  <a:pos x="186" y="22"/>
                </a:cxn>
                <a:cxn ang="0">
                  <a:pos x="204" y="55"/>
                </a:cxn>
                <a:cxn ang="0">
                  <a:pos x="162" y="10"/>
                </a:cxn>
                <a:cxn ang="0">
                  <a:pos x="144" y="16"/>
                </a:cxn>
                <a:cxn ang="0">
                  <a:pos x="120" y="19"/>
                </a:cxn>
                <a:cxn ang="0">
                  <a:pos x="114" y="34"/>
                </a:cxn>
                <a:cxn ang="0">
                  <a:pos x="147" y="37"/>
                </a:cxn>
                <a:cxn ang="0">
                  <a:pos x="159" y="58"/>
                </a:cxn>
                <a:cxn ang="0">
                  <a:pos x="126" y="55"/>
                </a:cxn>
                <a:cxn ang="0">
                  <a:pos x="114" y="73"/>
                </a:cxn>
                <a:cxn ang="0">
                  <a:pos x="93" y="79"/>
                </a:cxn>
                <a:cxn ang="0">
                  <a:pos x="72" y="94"/>
                </a:cxn>
                <a:cxn ang="0">
                  <a:pos x="54" y="106"/>
                </a:cxn>
                <a:cxn ang="0">
                  <a:pos x="60" y="124"/>
                </a:cxn>
                <a:cxn ang="0">
                  <a:pos x="45" y="142"/>
                </a:cxn>
                <a:cxn ang="0">
                  <a:pos x="27" y="154"/>
                </a:cxn>
                <a:cxn ang="0">
                  <a:pos x="12" y="214"/>
                </a:cxn>
                <a:cxn ang="0">
                  <a:pos x="3" y="274"/>
                </a:cxn>
                <a:cxn ang="0">
                  <a:pos x="33" y="301"/>
                </a:cxn>
              </a:cxnLst>
              <a:rect l="0" t="0" r="r" b="b"/>
              <a:pathLst>
                <a:path w="400" h="301">
                  <a:moveTo>
                    <a:pt x="378" y="286"/>
                  </a:moveTo>
                  <a:cubicBezTo>
                    <a:pt x="381" y="275"/>
                    <a:pt x="398" y="234"/>
                    <a:pt x="399" y="220"/>
                  </a:cubicBezTo>
                  <a:cubicBezTo>
                    <a:pt x="400" y="206"/>
                    <a:pt x="386" y="211"/>
                    <a:pt x="384" y="202"/>
                  </a:cubicBezTo>
                  <a:cubicBezTo>
                    <a:pt x="382" y="193"/>
                    <a:pt x="391" y="174"/>
                    <a:pt x="387" y="166"/>
                  </a:cubicBezTo>
                  <a:cubicBezTo>
                    <a:pt x="383" y="158"/>
                    <a:pt x="363" y="158"/>
                    <a:pt x="360" y="151"/>
                  </a:cubicBezTo>
                  <a:cubicBezTo>
                    <a:pt x="357" y="144"/>
                    <a:pt x="367" y="125"/>
                    <a:pt x="366" y="121"/>
                  </a:cubicBezTo>
                  <a:cubicBezTo>
                    <a:pt x="365" y="117"/>
                    <a:pt x="363" y="133"/>
                    <a:pt x="351" y="124"/>
                  </a:cubicBezTo>
                  <a:cubicBezTo>
                    <a:pt x="339" y="115"/>
                    <a:pt x="308" y="77"/>
                    <a:pt x="294" y="67"/>
                  </a:cubicBezTo>
                  <a:cubicBezTo>
                    <a:pt x="280" y="57"/>
                    <a:pt x="275" y="66"/>
                    <a:pt x="267" y="64"/>
                  </a:cubicBezTo>
                  <a:cubicBezTo>
                    <a:pt x="259" y="62"/>
                    <a:pt x="248" y="59"/>
                    <a:pt x="247" y="53"/>
                  </a:cubicBezTo>
                  <a:cubicBezTo>
                    <a:pt x="246" y="47"/>
                    <a:pt x="255" y="32"/>
                    <a:pt x="261" y="28"/>
                  </a:cubicBezTo>
                  <a:cubicBezTo>
                    <a:pt x="267" y="24"/>
                    <a:pt x="282" y="35"/>
                    <a:pt x="282" y="31"/>
                  </a:cubicBezTo>
                  <a:cubicBezTo>
                    <a:pt x="282" y="27"/>
                    <a:pt x="273" y="0"/>
                    <a:pt x="264" y="1"/>
                  </a:cubicBezTo>
                  <a:cubicBezTo>
                    <a:pt x="255" y="2"/>
                    <a:pt x="235" y="31"/>
                    <a:pt x="228" y="40"/>
                  </a:cubicBezTo>
                  <a:cubicBezTo>
                    <a:pt x="221" y="49"/>
                    <a:pt x="225" y="60"/>
                    <a:pt x="219" y="55"/>
                  </a:cubicBezTo>
                  <a:cubicBezTo>
                    <a:pt x="213" y="50"/>
                    <a:pt x="197" y="15"/>
                    <a:pt x="192" y="10"/>
                  </a:cubicBezTo>
                  <a:cubicBezTo>
                    <a:pt x="187" y="5"/>
                    <a:pt x="184" y="15"/>
                    <a:pt x="186" y="22"/>
                  </a:cubicBezTo>
                  <a:cubicBezTo>
                    <a:pt x="188" y="29"/>
                    <a:pt x="208" y="57"/>
                    <a:pt x="204" y="55"/>
                  </a:cubicBezTo>
                  <a:cubicBezTo>
                    <a:pt x="200" y="53"/>
                    <a:pt x="172" y="17"/>
                    <a:pt x="162" y="10"/>
                  </a:cubicBezTo>
                  <a:cubicBezTo>
                    <a:pt x="152" y="3"/>
                    <a:pt x="151" y="15"/>
                    <a:pt x="144" y="16"/>
                  </a:cubicBezTo>
                  <a:cubicBezTo>
                    <a:pt x="137" y="17"/>
                    <a:pt x="125" y="16"/>
                    <a:pt x="120" y="19"/>
                  </a:cubicBezTo>
                  <a:cubicBezTo>
                    <a:pt x="115" y="22"/>
                    <a:pt x="110" y="31"/>
                    <a:pt x="114" y="34"/>
                  </a:cubicBezTo>
                  <a:cubicBezTo>
                    <a:pt x="118" y="37"/>
                    <a:pt x="140" y="33"/>
                    <a:pt x="147" y="37"/>
                  </a:cubicBezTo>
                  <a:cubicBezTo>
                    <a:pt x="154" y="41"/>
                    <a:pt x="163" y="55"/>
                    <a:pt x="159" y="58"/>
                  </a:cubicBezTo>
                  <a:cubicBezTo>
                    <a:pt x="155" y="61"/>
                    <a:pt x="133" y="53"/>
                    <a:pt x="126" y="55"/>
                  </a:cubicBezTo>
                  <a:cubicBezTo>
                    <a:pt x="119" y="57"/>
                    <a:pt x="119" y="69"/>
                    <a:pt x="114" y="73"/>
                  </a:cubicBezTo>
                  <a:cubicBezTo>
                    <a:pt x="109" y="77"/>
                    <a:pt x="100" y="76"/>
                    <a:pt x="93" y="79"/>
                  </a:cubicBezTo>
                  <a:cubicBezTo>
                    <a:pt x="86" y="82"/>
                    <a:pt x="79" y="89"/>
                    <a:pt x="72" y="94"/>
                  </a:cubicBezTo>
                  <a:cubicBezTo>
                    <a:pt x="65" y="99"/>
                    <a:pt x="56" y="101"/>
                    <a:pt x="54" y="106"/>
                  </a:cubicBezTo>
                  <a:cubicBezTo>
                    <a:pt x="52" y="111"/>
                    <a:pt x="61" y="118"/>
                    <a:pt x="60" y="124"/>
                  </a:cubicBezTo>
                  <a:cubicBezTo>
                    <a:pt x="59" y="130"/>
                    <a:pt x="51" y="137"/>
                    <a:pt x="45" y="142"/>
                  </a:cubicBezTo>
                  <a:cubicBezTo>
                    <a:pt x="39" y="147"/>
                    <a:pt x="33" y="142"/>
                    <a:pt x="27" y="154"/>
                  </a:cubicBezTo>
                  <a:cubicBezTo>
                    <a:pt x="21" y="166"/>
                    <a:pt x="16" y="194"/>
                    <a:pt x="12" y="214"/>
                  </a:cubicBezTo>
                  <a:cubicBezTo>
                    <a:pt x="8" y="234"/>
                    <a:pt x="0" y="260"/>
                    <a:pt x="3" y="274"/>
                  </a:cubicBezTo>
                  <a:cubicBezTo>
                    <a:pt x="6" y="288"/>
                    <a:pt x="27" y="295"/>
                    <a:pt x="33" y="301"/>
                  </a:cubicBezTo>
                </a:path>
              </a:pathLst>
            </a:custGeom>
            <a:gradFill rotWithShape="1">
              <a:gsLst>
                <a:gs pos="0">
                  <a:srgbClr val="D20000"/>
                </a:gs>
                <a:gs pos="50000">
                  <a:srgbClr val="993300"/>
                </a:gs>
                <a:gs pos="100000">
                  <a:srgbClr val="D20000"/>
                </a:gs>
              </a:gsLst>
              <a:lin ang="18900000" scaled="1"/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38" name="Freeform 226"/>
            <p:cNvSpPr>
              <a:spLocks/>
            </p:cNvSpPr>
            <p:nvPr/>
          </p:nvSpPr>
          <p:spPr bwMode="auto">
            <a:xfrm>
              <a:off x="3004" y="2838"/>
              <a:ext cx="333" cy="347"/>
            </a:xfrm>
            <a:custGeom>
              <a:avLst/>
              <a:gdLst/>
              <a:ahLst/>
              <a:cxnLst>
                <a:cxn ang="0">
                  <a:pos x="0" y="194"/>
                </a:cxn>
                <a:cxn ang="0">
                  <a:pos x="6" y="209"/>
                </a:cxn>
                <a:cxn ang="0">
                  <a:pos x="36" y="266"/>
                </a:cxn>
                <a:cxn ang="0">
                  <a:pos x="87" y="308"/>
                </a:cxn>
                <a:cxn ang="0">
                  <a:pos x="138" y="320"/>
                </a:cxn>
                <a:cxn ang="0">
                  <a:pos x="144" y="344"/>
                </a:cxn>
                <a:cxn ang="0">
                  <a:pos x="165" y="365"/>
                </a:cxn>
                <a:cxn ang="0">
                  <a:pos x="192" y="341"/>
                </a:cxn>
                <a:cxn ang="0">
                  <a:pos x="207" y="317"/>
                </a:cxn>
                <a:cxn ang="0">
                  <a:pos x="255" y="308"/>
                </a:cxn>
                <a:cxn ang="0">
                  <a:pos x="303" y="275"/>
                </a:cxn>
                <a:cxn ang="0">
                  <a:pos x="342" y="179"/>
                </a:cxn>
                <a:cxn ang="0">
                  <a:pos x="288" y="98"/>
                </a:cxn>
                <a:cxn ang="0">
                  <a:pos x="256" y="27"/>
                </a:cxn>
                <a:cxn ang="0">
                  <a:pos x="208" y="75"/>
                </a:cxn>
                <a:cxn ang="0">
                  <a:pos x="198" y="56"/>
                </a:cxn>
                <a:cxn ang="0">
                  <a:pos x="183" y="53"/>
                </a:cxn>
                <a:cxn ang="0">
                  <a:pos x="112" y="75"/>
                </a:cxn>
                <a:cxn ang="0">
                  <a:pos x="126" y="41"/>
                </a:cxn>
                <a:cxn ang="0">
                  <a:pos x="114" y="11"/>
                </a:cxn>
                <a:cxn ang="0">
                  <a:pos x="54" y="110"/>
                </a:cxn>
                <a:cxn ang="0">
                  <a:pos x="60" y="137"/>
                </a:cxn>
                <a:cxn ang="0">
                  <a:pos x="54" y="161"/>
                </a:cxn>
                <a:cxn ang="0">
                  <a:pos x="36" y="155"/>
                </a:cxn>
                <a:cxn ang="0">
                  <a:pos x="33" y="119"/>
                </a:cxn>
                <a:cxn ang="0">
                  <a:pos x="12" y="152"/>
                </a:cxn>
                <a:cxn ang="0">
                  <a:pos x="12" y="173"/>
                </a:cxn>
                <a:cxn ang="0">
                  <a:pos x="9" y="185"/>
                </a:cxn>
                <a:cxn ang="0">
                  <a:pos x="0" y="194"/>
                </a:cxn>
              </a:cxnLst>
              <a:rect l="0" t="0" r="r" b="b"/>
              <a:pathLst>
                <a:path w="344" h="365">
                  <a:moveTo>
                    <a:pt x="0" y="194"/>
                  </a:moveTo>
                  <a:cubicBezTo>
                    <a:pt x="0" y="198"/>
                    <a:pt x="0" y="197"/>
                    <a:pt x="6" y="209"/>
                  </a:cubicBezTo>
                  <a:cubicBezTo>
                    <a:pt x="12" y="221"/>
                    <a:pt x="23" y="250"/>
                    <a:pt x="36" y="266"/>
                  </a:cubicBezTo>
                  <a:cubicBezTo>
                    <a:pt x="49" y="282"/>
                    <a:pt x="70" y="299"/>
                    <a:pt x="87" y="308"/>
                  </a:cubicBezTo>
                  <a:cubicBezTo>
                    <a:pt x="104" y="317"/>
                    <a:pt x="129" y="314"/>
                    <a:pt x="138" y="320"/>
                  </a:cubicBezTo>
                  <a:cubicBezTo>
                    <a:pt x="147" y="326"/>
                    <a:pt x="140" y="337"/>
                    <a:pt x="144" y="344"/>
                  </a:cubicBezTo>
                  <a:cubicBezTo>
                    <a:pt x="148" y="351"/>
                    <a:pt x="157" y="365"/>
                    <a:pt x="165" y="365"/>
                  </a:cubicBezTo>
                  <a:cubicBezTo>
                    <a:pt x="173" y="365"/>
                    <a:pt x="185" y="349"/>
                    <a:pt x="192" y="341"/>
                  </a:cubicBezTo>
                  <a:cubicBezTo>
                    <a:pt x="199" y="333"/>
                    <a:pt x="197" y="322"/>
                    <a:pt x="207" y="317"/>
                  </a:cubicBezTo>
                  <a:cubicBezTo>
                    <a:pt x="217" y="312"/>
                    <a:pt x="239" y="315"/>
                    <a:pt x="255" y="308"/>
                  </a:cubicBezTo>
                  <a:cubicBezTo>
                    <a:pt x="271" y="301"/>
                    <a:pt x="289" y="296"/>
                    <a:pt x="303" y="275"/>
                  </a:cubicBezTo>
                  <a:cubicBezTo>
                    <a:pt x="317" y="254"/>
                    <a:pt x="344" y="208"/>
                    <a:pt x="342" y="179"/>
                  </a:cubicBezTo>
                  <a:cubicBezTo>
                    <a:pt x="340" y="150"/>
                    <a:pt x="302" y="123"/>
                    <a:pt x="288" y="98"/>
                  </a:cubicBezTo>
                  <a:cubicBezTo>
                    <a:pt x="274" y="73"/>
                    <a:pt x="269" y="31"/>
                    <a:pt x="256" y="27"/>
                  </a:cubicBezTo>
                  <a:cubicBezTo>
                    <a:pt x="243" y="23"/>
                    <a:pt x="218" y="70"/>
                    <a:pt x="208" y="75"/>
                  </a:cubicBezTo>
                  <a:cubicBezTo>
                    <a:pt x="198" y="80"/>
                    <a:pt x="202" y="60"/>
                    <a:pt x="198" y="56"/>
                  </a:cubicBezTo>
                  <a:cubicBezTo>
                    <a:pt x="194" y="52"/>
                    <a:pt x="197" y="50"/>
                    <a:pt x="183" y="53"/>
                  </a:cubicBezTo>
                  <a:cubicBezTo>
                    <a:pt x="169" y="56"/>
                    <a:pt x="121" y="77"/>
                    <a:pt x="112" y="75"/>
                  </a:cubicBezTo>
                  <a:cubicBezTo>
                    <a:pt x="103" y="73"/>
                    <a:pt x="126" y="52"/>
                    <a:pt x="126" y="41"/>
                  </a:cubicBezTo>
                  <a:cubicBezTo>
                    <a:pt x="126" y="30"/>
                    <a:pt x="126" y="0"/>
                    <a:pt x="114" y="11"/>
                  </a:cubicBezTo>
                  <a:cubicBezTo>
                    <a:pt x="102" y="22"/>
                    <a:pt x="63" y="89"/>
                    <a:pt x="54" y="110"/>
                  </a:cubicBezTo>
                  <a:cubicBezTo>
                    <a:pt x="45" y="131"/>
                    <a:pt x="60" y="129"/>
                    <a:pt x="60" y="137"/>
                  </a:cubicBezTo>
                  <a:cubicBezTo>
                    <a:pt x="60" y="145"/>
                    <a:pt x="58" y="158"/>
                    <a:pt x="54" y="161"/>
                  </a:cubicBezTo>
                  <a:cubicBezTo>
                    <a:pt x="50" y="164"/>
                    <a:pt x="39" y="162"/>
                    <a:pt x="36" y="155"/>
                  </a:cubicBezTo>
                  <a:cubicBezTo>
                    <a:pt x="33" y="148"/>
                    <a:pt x="37" y="119"/>
                    <a:pt x="33" y="119"/>
                  </a:cubicBezTo>
                  <a:cubicBezTo>
                    <a:pt x="29" y="119"/>
                    <a:pt x="16" y="143"/>
                    <a:pt x="12" y="152"/>
                  </a:cubicBezTo>
                  <a:cubicBezTo>
                    <a:pt x="8" y="161"/>
                    <a:pt x="12" y="168"/>
                    <a:pt x="12" y="173"/>
                  </a:cubicBezTo>
                  <a:cubicBezTo>
                    <a:pt x="12" y="178"/>
                    <a:pt x="11" y="182"/>
                    <a:pt x="9" y="185"/>
                  </a:cubicBezTo>
                  <a:cubicBezTo>
                    <a:pt x="7" y="188"/>
                    <a:pt x="0" y="190"/>
                    <a:pt x="0" y="19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993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39" name="Freeform 227"/>
            <p:cNvSpPr>
              <a:spLocks/>
            </p:cNvSpPr>
            <p:nvPr/>
          </p:nvSpPr>
          <p:spPr bwMode="auto">
            <a:xfrm>
              <a:off x="3123" y="3071"/>
              <a:ext cx="110" cy="3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" y="27"/>
                </a:cxn>
                <a:cxn ang="0">
                  <a:pos x="60" y="30"/>
                </a:cxn>
                <a:cxn ang="0">
                  <a:pos x="81" y="27"/>
                </a:cxn>
                <a:cxn ang="0">
                  <a:pos x="114" y="3"/>
                </a:cxn>
              </a:cxnLst>
              <a:rect l="0" t="0" r="r" b="b"/>
              <a:pathLst>
                <a:path w="114" h="32">
                  <a:moveTo>
                    <a:pt x="0" y="0"/>
                  </a:moveTo>
                  <a:cubicBezTo>
                    <a:pt x="7" y="4"/>
                    <a:pt x="29" y="22"/>
                    <a:pt x="39" y="27"/>
                  </a:cubicBezTo>
                  <a:cubicBezTo>
                    <a:pt x="49" y="32"/>
                    <a:pt x="53" y="30"/>
                    <a:pt x="60" y="30"/>
                  </a:cubicBezTo>
                  <a:cubicBezTo>
                    <a:pt x="67" y="30"/>
                    <a:pt x="72" y="32"/>
                    <a:pt x="81" y="27"/>
                  </a:cubicBezTo>
                  <a:cubicBezTo>
                    <a:pt x="90" y="22"/>
                    <a:pt x="107" y="8"/>
                    <a:pt x="114" y="3"/>
                  </a:cubicBezTo>
                </a:path>
              </a:pathLst>
            </a:custGeom>
            <a:noFill/>
            <a:ln w="12700" cmpd="sng">
              <a:solidFill>
                <a:srgbClr val="D20000"/>
              </a:solidFill>
              <a:round/>
              <a:headEnd type="none" w="med" len="med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40" name="Freeform 228"/>
            <p:cNvSpPr>
              <a:spLocks/>
            </p:cNvSpPr>
            <p:nvPr/>
          </p:nvSpPr>
          <p:spPr bwMode="auto">
            <a:xfrm>
              <a:off x="3159" y="3083"/>
              <a:ext cx="46" cy="9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1" y="0"/>
                </a:cxn>
                <a:cxn ang="0">
                  <a:pos x="23" y="9"/>
                </a:cxn>
                <a:cxn ang="0">
                  <a:pos x="38" y="0"/>
                </a:cxn>
                <a:cxn ang="0">
                  <a:pos x="48" y="10"/>
                </a:cxn>
              </a:cxnLst>
              <a:rect l="0" t="0" r="r" b="b"/>
              <a:pathLst>
                <a:path w="48" h="10">
                  <a:moveTo>
                    <a:pt x="0" y="10"/>
                  </a:moveTo>
                  <a:cubicBezTo>
                    <a:pt x="2" y="8"/>
                    <a:pt x="7" y="0"/>
                    <a:pt x="11" y="0"/>
                  </a:cubicBezTo>
                  <a:cubicBezTo>
                    <a:pt x="15" y="0"/>
                    <a:pt x="19" y="9"/>
                    <a:pt x="23" y="9"/>
                  </a:cubicBezTo>
                  <a:cubicBezTo>
                    <a:pt x="27" y="9"/>
                    <a:pt x="34" y="0"/>
                    <a:pt x="38" y="0"/>
                  </a:cubicBezTo>
                  <a:cubicBezTo>
                    <a:pt x="42" y="0"/>
                    <a:pt x="46" y="8"/>
                    <a:pt x="48" y="10"/>
                  </a:cubicBezTo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41" name="Freeform 229"/>
            <p:cNvSpPr>
              <a:spLocks/>
            </p:cNvSpPr>
            <p:nvPr/>
          </p:nvSpPr>
          <p:spPr bwMode="auto">
            <a:xfrm>
              <a:off x="3106" y="2959"/>
              <a:ext cx="61" cy="26"/>
            </a:xfrm>
            <a:custGeom>
              <a:avLst/>
              <a:gdLst/>
              <a:ahLst/>
              <a:cxnLst>
                <a:cxn ang="0">
                  <a:pos x="63" y="16"/>
                </a:cxn>
                <a:cxn ang="0">
                  <a:pos x="33" y="4"/>
                </a:cxn>
                <a:cxn ang="0">
                  <a:pos x="24" y="4"/>
                </a:cxn>
                <a:cxn ang="0">
                  <a:pos x="0" y="28"/>
                </a:cxn>
              </a:cxnLst>
              <a:rect l="0" t="0" r="r" b="b"/>
              <a:pathLst>
                <a:path w="63" h="28">
                  <a:moveTo>
                    <a:pt x="63" y="16"/>
                  </a:moveTo>
                  <a:cubicBezTo>
                    <a:pt x="58" y="14"/>
                    <a:pt x="39" y="6"/>
                    <a:pt x="33" y="4"/>
                  </a:cubicBezTo>
                  <a:cubicBezTo>
                    <a:pt x="27" y="2"/>
                    <a:pt x="29" y="0"/>
                    <a:pt x="24" y="4"/>
                  </a:cubicBezTo>
                  <a:cubicBezTo>
                    <a:pt x="19" y="8"/>
                    <a:pt x="5" y="23"/>
                    <a:pt x="0" y="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42" name="Freeform 230"/>
            <p:cNvSpPr>
              <a:spLocks/>
            </p:cNvSpPr>
            <p:nvPr/>
          </p:nvSpPr>
          <p:spPr bwMode="auto">
            <a:xfrm>
              <a:off x="3126" y="2988"/>
              <a:ext cx="26" cy="26"/>
            </a:xfrm>
            <a:custGeom>
              <a:avLst/>
              <a:gdLst/>
              <a:ahLst/>
              <a:cxnLst>
                <a:cxn ang="0">
                  <a:pos x="27" y="12"/>
                </a:cxn>
                <a:cxn ang="0">
                  <a:pos x="12" y="0"/>
                </a:cxn>
                <a:cxn ang="0">
                  <a:pos x="0" y="15"/>
                </a:cxn>
                <a:cxn ang="0">
                  <a:pos x="15" y="27"/>
                </a:cxn>
                <a:cxn ang="0">
                  <a:pos x="27" y="12"/>
                </a:cxn>
              </a:cxnLst>
              <a:rect l="0" t="0" r="r" b="b"/>
              <a:pathLst>
                <a:path w="27" h="27">
                  <a:moveTo>
                    <a:pt x="27" y="12"/>
                  </a:moveTo>
                  <a:cubicBezTo>
                    <a:pt x="27" y="8"/>
                    <a:pt x="16" y="0"/>
                    <a:pt x="12" y="0"/>
                  </a:cubicBezTo>
                  <a:cubicBezTo>
                    <a:pt x="8" y="0"/>
                    <a:pt x="0" y="11"/>
                    <a:pt x="0" y="15"/>
                  </a:cubicBezTo>
                  <a:cubicBezTo>
                    <a:pt x="0" y="19"/>
                    <a:pt x="11" y="27"/>
                    <a:pt x="15" y="27"/>
                  </a:cubicBezTo>
                  <a:cubicBezTo>
                    <a:pt x="19" y="27"/>
                    <a:pt x="27" y="16"/>
                    <a:pt x="27" y="12"/>
                  </a:cubicBezTo>
                  <a:close/>
                </a:path>
              </a:pathLst>
            </a:custGeom>
            <a:solidFill>
              <a:schemeClr val="accent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43" name="Freeform 231"/>
            <p:cNvSpPr>
              <a:spLocks/>
            </p:cNvSpPr>
            <p:nvPr/>
          </p:nvSpPr>
          <p:spPr bwMode="auto">
            <a:xfrm>
              <a:off x="3105" y="2967"/>
              <a:ext cx="62" cy="35"/>
            </a:xfrm>
            <a:custGeom>
              <a:avLst/>
              <a:gdLst/>
              <a:ahLst/>
              <a:cxnLst>
                <a:cxn ang="0">
                  <a:pos x="4" y="31"/>
                </a:cxn>
                <a:cxn ang="0">
                  <a:pos x="4" y="22"/>
                </a:cxn>
                <a:cxn ang="0">
                  <a:pos x="31" y="1"/>
                </a:cxn>
                <a:cxn ang="0">
                  <a:pos x="61" y="13"/>
                </a:cxn>
                <a:cxn ang="0">
                  <a:pos x="52" y="31"/>
                </a:cxn>
                <a:cxn ang="0">
                  <a:pos x="34" y="19"/>
                </a:cxn>
                <a:cxn ang="0">
                  <a:pos x="13" y="34"/>
                </a:cxn>
                <a:cxn ang="0">
                  <a:pos x="4" y="31"/>
                </a:cxn>
              </a:cxnLst>
              <a:rect l="0" t="0" r="r" b="b"/>
              <a:pathLst>
                <a:path w="64" h="36">
                  <a:moveTo>
                    <a:pt x="4" y="31"/>
                  </a:moveTo>
                  <a:cubicBezTo>
                    <a:pt x="3" y="29"/>
                    <a:pt x="0" y="27"/>
                    <a:pt x="4" y="22"/>
                  </a:cubicBezTo>
                  <a:cubicBezTo>
                    <a:pt x="8" y="17"/>
                    <a:pt x="22" y="2"/>
                    <a:pt x="31" y="1"/>
                  </a:cubicBezTo>
                  <a:cubicBezTo>
                    <a:pt x="40" y="0"/>
                    <a:pt x="58" y="8"/>
                    <a:pt x="61" y="13"/>
                  </a:cubicBezTo>
                  <a:cubicBezTo>
                    <a:pt x="64" y="18"/>
                    <a:pt x="56" y="30"/>
                    <a:pt x="52" y="31"/>
                  </a:cubicBezTo>
                  <a:cubicBezTo>
                    <a:pt x="48" y="32"/>
                    <a:pt x="40" y="19"/>
                    <a:pt x="34" y="19"/>
                  </a:cubicBezTo>
                  <a:cubicBezTo>
                    <a:pt x="28" y="19"/>
                    <a:pt x="18" y="32"/>
                    <a:pt x="13" y="34"/>
                  </a:cubicBezTo>
                  <a:cubicBezTo>
                    <a:pt x="8" y="36"/>
                    <a:pt x="4" y="34"/>
                    <a:pt x="4" y="31"/>
                  </a:cubicBezTo>
                  <a:close/>
                </a:path>
              </a:pathLst>
            </a:custGeom>
            <a:solidFill>
              <a:schemeClr val="accent1"/>
            </a:solidFill>
            <a:ln w="317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44" name="Freeform 232"/>
            <p:cNvSpPr>
              <a:spLocks/>
            </p:cNvSpPr>
            <p:nvPr/>
          </p:nvSpPr>
          <p:spPr bwMode="auto">
            <a:xfrm flipH="1">
              <a:off x="3205" y="2955"/>
              <a:ext cx="61" cy="27"/>
            </a:xfrm>
            <a:custGeom>
              <a:avLst/>
              <a:gdLst/>
              <a:ahLst/>
              <a:cxnLst>
                <a:cxn ang="0">
                  <a:pos x="63" y="16"/>
                </a:cxn>
                <a:cxn ang="0">
                  <a:pos x="33" y="4"/>
                </a:cxn>
                <a:cxn ang="0">
                  <a:pos x="24" y="4"/>
                </a:cxn>
                <a:cxn ang="0">
                  <a:pos x="0" y="28"/>
                </a:cxn>
              </a:cxnLst>
              <a:rect l="0" t="0" r="r" b="b"/>
              <a:pathLst>
                <a:path w="63" h="28">
                  <a:moveTo>
                    <a:pt x="63" y="16"/>
                  </a:moveTo>
                  <a:cubicBezTo>
                    <a:pt x="58" y="14"/>
                    <a:pt x="39" y="6"/>
                    <a:pt x="33" y="4"/>
                  </a:cubicBezTo>
                  <a:cubicBezTo>
                    <a:pt x="27" y="2"/>
                    <a:pt x="29" y="0"/>
                    <a:pt x="24" y="4"/>
                  </a:cubicBezTo>
                  <a:cubicBezTo>
                    <a:pt x="19" y="8"/>
                    <a:pt x="5" y="23"/>
                    <a:pt x="0" y="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45" name="Freeform 233"/>
            <p:cNvSpPr>
              <a:spLocks/>
            </p:cNvSpPr>
            <p:nvPr/>
          </p:nvSpPr>
          <p:spPr bwMode="auto">
            <a:xfrm flipH="1">
              <a:off x="3220" y="2984"/>
              <a:ext cx="26" cy="26"/>
            </a:xfrm>
            <a:custGeom>
              <a:avLst/>
              <a:gdLst/>
              <a:ahLst/>
              <a:cxnLst>
                <a:cxn ang="0">
                  <a:pos x="27" y="12"/>
                </a:cxn>
                <a:cxn ang="0">
                  <a:pos x="12" y="0"/>
                </a:cxn>
                <a:cxn ang="0">
                  <a:pos x="0" y="15"/>
                </a:cxn>
                <a:cxn ang="0">
                  <a:pos x="15" y="27"/>
                </a:cxn>
                <a:cxn ang="0">
                  <a:pos x="27" y="12"/>
                </a:cxn>
              </a:cxnLst>
              <a:rect l="0" t="0" r="r" b="b"/>
              <a:pathLst>
                <a:path w="27" h="27">
                  <a:moveTo>
                    <a:pt x="27" y="12"/>
                  </a:moveTo>
                  <a:cubicBezTo>
                    <a:pt x="27" y="8"/>
                    <a:pt x="16" y="0"/>
                    <a:pt x="12" y="0"/>
                  </a:cubicBezTo>
                  <a:cubicBezTo>
                    <a:pt x="8" y="0"/>
                    <a:pt x="0" y="11"/>
                    <a:pt x="0" y="15"/>
                  </a:cubicBezTo>
                  <a:cubicBezTo>
                    <a:pt x="0" y="19"/>
                    <a:pt x="11" y="27"/>
                    <a:pt x="15" y="27"/>
                  </a:cubicBezTo>
                  <a:cubicBezTo>
                    <a:pt x="19" y="27"/>
                    <a:pt x="27" y="16"/>
                    <a:pt x="27" y="12"/>
                  </a:cubicBezTo>
                  <a:close/>
                </a:path>
              </a:pathLst>
            </a:custGeom>
            <a:solidFill>
              <a:schemeClr val="accent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46" name="Freeform 234"/>
            <p:cNvSpPr>
              <a:spLocks/>
            </p:cNvSpPr>
            <p:nvPr/>
          </p:nvSpPr>
          <p:spPr bwMode="auto">
            <a:xfrm flipH="1">
              <a:off x="3205" y="2964"/>
              <a:ext cx="62" cy="34"/>
            </a:xfrm>
            <a:custGeom>
              <a:avLst/>
              <a:gdLst/>
              <a:ahLst/>
              <a:cxnLst>
                <a:cxn ang="0">
                  <a:pos x="4" y="31"/>
                </a:cxn>
                <a:cxn ang="0">
                  <a:pos x="4" y="22"/>
                </a:cxn>
                <a:cxn ang="0">
                  <a:pos x="31" y="1"/>
                </a:cxn>
                <a:cxn ang="0">
                  <a:pos x="61" y="13"/>
                </a:cxn>
                <a:cxn ang="0">
                  <a:pos x="52" y="31"/>
                </a:cxn>
                <a:cxn ang="0">
                  <a:pos x="34" y="19"/>
                </a:cxn>
                <a:cxn ang="0">
                  <a:pos x="13" y="34"/>
                </a:cxn>
                <a:cxn ang="0">
                  <a:pos x="4" y="31"/>
                </a:cxn>
              </a:cxnLst>
              <a:rect l="0" t="0" r="r" b="b"/>
              <a:pathLst>
                <a:path w="64" h="36">
                  <a:moveTo>
                    <a:pt x="4" y="31"/>
                  </a:moveTo>
                  <a:cubicBezTo>
                    <a:pt x="3" y="29"/>
                    <a:pt x="0" y="27"/>
                    <a:pt x="4" y="22"/>
                  </a:cubicBezTo>
                  <a:cubicBezTo>
                    <a:pt x="8" y="17"/>
                    <a:pt x="22" y="2"/>
                    <a:pt x="31" y="1"/>
                  </a:cubicBezTo>
                  <a:cubicBezTo>
                    <a:pt x="40" y="0"/>
                    <a:pt x="58" y="8"/>
                    <a:pt x="61" y="13"/>
                  </a:cubicBezTo>
                  <a:cubicBezTo>
                    <a:pt x="64" y="18"/>
                    <a:pt x="56" y="30"/>
                    <a:pt x="52" y="31"/>
                  </a:cubicBezTo>
                  <a:cubicBezTo>
                    <a:pt x="48" y="32"/>
                    <a:pt x="40" y="19"/>
                    <a:pt x="34" y="19"/>
                  </a:cubicBezTo>
                  <a:cubicBezTo>
                    <a:pt x="28" y="19"/>
                    <a:pt x="18" y="32"/>
                    <a:pt x="13" y="34"/>
                  </a:cubicBezTo>
                  <a:cubicBezTo>
                    <a:pt x="8" y="36"/>
                    <a:pt x="4" y="34"/>
                    <a:pt x="4" y="31"/>
                  </a:cubicBezTo>
                  <a:close/>
                </a:path>
              </a:pathLst>
            </a:custGeom>
            <a:solidFill>
              <a:schemeClr val="accent1"/>
            </a:solidFill>
            <a:ln w="317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47" name="Freeform 235"/>
            <p:cNvSpPr>
              <a:spLocks/>
            </p:cNvSpPr>
            <p:nvPr/>
          </p:nvSpPr>
          <p:spPr bwMode="auto">
            <a:xfrm>
              <a:off x="3186" y="2929"/>
              <a:ext cx="99" cy="102"/>
            </a:xfrm>
            <a:custGeom>
              <a:avLst/>
              <a:gdLst/>
              <a:ahLst/>
              <a:cxnLst>
                <a:cxn ang="0">
                  <a:pos x="4" y="35"/>
                </a:cxn>
                <a:cxn ang="0">
                  <a:pos x="37" y="5"/>
                </a:cxn>
                <a:cxn ang="0">
                  <a:pos x="67" y="5"/>
                </a:cxn>
                <a:cxn ang="0">
                  <a:pos x="97" y="35"/>
                </a:cxn>
                <a:cxn ang="0">
                  <a:pos x="97" y="68"/>
                </a:cxn>
                <a:cxn ang="0">
                  <a:pos x="70" y="101"/>
                </a:cxn>
                <a:cxn ang="0">
                  <a:pos x="40" y="104"/>
                </a:cxn>
                <a:cxn ang="0">
                  <a:pos x="13" y="92"/>
                </a:cxn>
                <a:cxn ang="0">
                  <a:pos x="1" y="65"/>
                </a:cxn>
                <a:cxn ang="0">
                  <a:pos x="4" y="35"/>
                </a:cxn>
              </a:cxnLst>
              <a:rect l="0" t="0" r="r" b="b"/>
              <a:pathLst>
                <a:path w="102" h="107">
                  <a:moveTo>
                    <a:pt x="4" y="35"/>
                  </a:moveTo>
                  <a:cubicBezTo>
                    <a:pt x="9" y="25"/>
                    <a:pt x="27" y="10"/>
                    <a:pt x="37" y="5"/>
                  </a:cubicBezTo>
                  <a:cubicBezTo>
                    <a:pt x="47" y="0"/>
                    <a:pt x="57" y="0"/>
                    <a:pt x="67" y="5"/>
                  </a:cubicBezTo>
                  <a:cubicBezTo>
                    <a:pt x="77" y="10"/>
                    <a:pt x="92" y="25"/>
                    <a:pt x="97" y="35"/>
                  </a:cubicBezTo>
                  <a:cubicBezTo>
                    <a:pt x="102" y="45"/>
                    <a:pt x="101" y="57"/>
                    <a:pt x="97" y="68"/>
                  </a:cubicBezTo>
                  <a:cubicBezTo>
                    <a:pt x="93" y="79"/>
                    <a:pt x="79" y="95"/>
                    <a:pt x="70" y="101"/>
                  </a:cubicBezTo>
                  <a:cubicBezTo>
                    <a:pt x="61" y="107"/>
                    <a:pt x="49" y="105"/>
                    <a:pt x="40" y="104"/>
                  </a:cubicBezTo>
                  <a:cubicBezTo>
                    <a:pt x="31" y="103"/>
                    <a:pt x="19" y="98"/>
                    <a:pt x="13" y="92"/>
                  </a:cubicBezTo>
                  <a:cubicBezTo>
                    <a:pt x="7" y="86"/>
                    <a:pt x="2" y="74"/>
                    <a:pt x="1" y="65"/>
                  </a:cubicBezTo>
                  <a:cubicBezTo>
                    <a:pt x="0" y="56"/>
                    <a:pt x="4" y="41"/>
                    <a:pt x="4" y="35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48" name="Freeform 236"/>
            <p:cNvSpPr>
              <a:spLocks/>
            </p:cNvSpPr>
            <p:nvPr/>
          </p:nvSpPr>
          <p:spPr bwMode="auto">
            <a:xfrm>
              <a:off x="3085" y="2935"/>
              <a:ext cx="99" cy="10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26" y="8"/>
                </a:cxn>
                <a:cxn ang="0">
                  <a:pos x="70" y="5"/>
                </a:cxn>
                <a:cxn ang="0">
                  <a:pos x="96" y="36"/>
                </a:cxn>
                <a:cxn ang="0">
                  <a:pos x="90" y="70"/>
                </a:cxn>
                <a:cxn ang="0">
                  <a:pos x="70" y="93"/>
                </a:cxn>
                <a:cxn ang="0">
                  <a:pos x="52" y="98"/>
                </a:cxn>
                <a:cxn ang="0">
                  <a:pos x="29" y="96"/>
                </a:cxn>
                <a:cxn ang="0">
                  <a:pos x="6" y="76"/>
                </a:cxn>
                <a:cxn ang="0">
                  <a:pos x="1" y="50"/>
                </a:cxn>
                <a:cxn ang="0">
                  <a:pos x="0" y="30"/>
                </a:cxn>
              </a:cxnLst>
              <a:rect l="0" t="0" r="r" b="b"/>
              <a:pathLst>
                <a:path w="99" h="100">
                  <a:moveTo>
                    <a:pt x="0" y="30"/>
                  </a:moveTo>
                  <a:cubicBezTo>
                    <a:pt x="4" y="22"/>
                    <a:pt x="15" y="11"/>
                    <a:pt x="26" y="8"/>
                  </a:cubicBezTo>
                  <a:cubicBezTo>
                    <a:pt x="38" y="4"/>
                    <a:pt x="58" y="0"/>
                    <a:pt x="70" y="5"/>
                  </a:cubicBezTo>
                  <a:cubicBezTo>
                    <a:pt x="82" y="10"/>
                    <a:pt x="93" y="26"/>
                    <a:pt x="96" y="36"/>
                  </a:cubicBezTo>
                  <a:cubicBezTo>
                    <a:pt x="99" y="47"/>
                    <a:pt x="94" y="61"/>
                    <a:pt x="90" y="70"/>
                  </a:cubicBezTo>
                  <a:cubicBezTo>
                    <a:pt x="86" y="80"/>
                    <a:pt x="76" y="88"/>
                    <a:pt x="70" y="93"/>
                  </a:cubicBezTo>
                  <a:cubicBezTo>
                    <a:pt x="64" y="98"/>
                    <a:pt x="59" y="98"/>
                    <a:pt x="52" y="98"/>
                  </a:cubicBezTo>
                  <a:cubicBezTo>
                    <a:pt x="45" y="98"/>
                    <a:pt x="36" y="100"/>
                    <a:pt x="29" y="96"/>
                  </a:cubicBezTo>
                  <a:cubicBezTo>
                    <a:pt x="22" y="92"/>
                    <a:pt x="11" y="84"/>
                    <a:pt x="6" y="76"/>
                  </a:cubicBezTo>
                  <a:cubicBezTo>
                    <a:pt x="1" y="68"/>
                    <a:pt x="2" y="58"/>
                    <a:pt x="1" y="50"/>
                  </a:cubicBezTo>
                  <a:cubicBezTo>
                    <a:pt x="0" y="42"/>
                    <a:pt x="0" y="34"/>
                    <a:pt x="0" y="30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49" name="Freeform 237"/>
            <p:cNvSpPr>
              <a:spLocks/>
            </p:cNvSpPr>
            <p:nvPr/>
          </p:nvSpPr>
          <p:spPr bwMode="auto">
            <a:xfrm>
              <a:off x="3226" y="3014"/>
              <a:ext cx="72" cy="71"/>
            </a:xfrm>
            <a:custGeom>
              <a:avLst/>
              <a:gdLst/>
              <a:ahLst/>
              <a:cxnLst>
                <a:cxn ang="0">
                  <a:pos x="62" y="6"/>
                </a:cxn>
                <a:cxn ang="0">
                  <a:pos x="65" y="37"/>
                </a:cxn>
                <a:cxn ang="0">
                  <a:pos x="52" y="67"/>
                </a:cxn>
                <a:cxn ang="0">
                  <a:pos x="16" y="61"/>
                </a:cxn>
                <a:cxn ang="0">
                  <a:pos x="8" y="29"/>
                </a:cxn>
                <a:cxn ang="0">
                  <a:pos x="62" y="6"/>
                </a:cxn>
              </a:cxnLst>
              <a:rect l="0" t="0" r="r" b="b"/>
              <a:pathLst>
                <a:path w="72" h="71">
                  <a:moveTo>
                    <a:pt x="62" y="6"/>
                  </a:moveTo>
                  <a:cubicBezTo>
                    <a:pt x="72" y="8"/>
                    <a:pt x="67" y="27"/>
                    <a:pt x="65" y="37"/>
                  </a:cubicBezTo>
                  <a:cubicBezTo>
                    <a:pt x="63" y="47"/>
                    <a:pt x="60" y="63"/>
                    <a:pt x="52" y="67"/>
                  </a:cubicBezTo>
                  <a:cubicBezTo>
                    <a:pt x="44" y="71"/>
                    <a:pt x="23" y="67"/>
                    <a:pt x="16" y="61"/>
                  </a:cubicBezTo>
                  <a:cubicBezTo>
                    <a:pt x="9" y="55"/>
                    <a:pt x="0" y="38"/>
                    <a:pt x="8" y="29"/>
                  </a:cubicBezTo>
                  <a:cubicBezTo>
                    <a:pt x="16" y="20"/>
                    <a:pt x="53" y="0"/>
                    <a:pt x="62" y="6"/>
                  </a:cubicBezTo>
                  <a:close/>
                </a:path>
              </a:pathLst>
            </a:custGeom>
            <a:gradFill rotWithShape="1">
              <a:gsLst>
                <a:gs pos="0">
                  <a:srgbClr val="FDA1F0"/>
                </a:gs>
                <a:gs pos="100000">
                  <a:srgbClr val="FFC993"/>
                </a:gs>
              </a:gsLst>
              <a:path path="rect">
                <a:fillToRect l="50000" t="50000" r="50000" b="50000"/>
              </a:path>
            </a:gradFill>
            <a:ln w="317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50" name="Freeform 238"/>
            <p:cNvSpPr>
              <a:spLocks/>
            </p:cNvSpPr>
            <p:nvPr/>
          </p:nvSpPr>
          <p:spPr bwMode="auto">
            <a:xfrm>
              <a:off x="3058" y="3023"/>
              <a:ext cx="76" cy="63"/>
            </a:xfrm>
            <a:custGeom>
              <a:avLst/>
              <a:gdLst/>
              <a:ahLst/>
              <a:cxnLst>
                <a:cxn ang="0">
                  <a:pos x="25" y="7"/>
                </a:cxn>
                <a:cxn ang="0">
                  <a:pos x="4" y="40"/>
                </a:cxn>
                <a:cxn ang="0">
                  <a:pos x="52" y="61"/>
                </a:cxn>
                <a:cxn ang="0">
                  <a:pos x="76" y="28"/>
                </a:cxn>
                <a:cxn ang="0">
                  <a:pos x="49" y="10"/>
                </a:cxn>
                <a:cxn ang="0">
                  <a:pos x="25" y="7"/>
                </a:cxn>
              </a:cxnLst>
              <a:rect l="0" t="0" r="r" b="b"/>
              <a:pathLst>
                <a:path w="76" h="63">
                  <a:moveTo>
                    <a:pt x="25" y="7"/>
                  </a:moveTo>
                  <a:cubicBezTo>
                    <a:pt x="18" y="12"/>
                    <a:pt x="0" y="31"/>
                    <a:pt x="4" y="40"/>
                  </a:cubicBezTo>
                  <a:cubicBezTo>
                    <a:pt x="8" y="49"/>
                    <a:pt x="40" y="63"/>
                    <a:pt x="52" y="61"/>
                  </a:cubicBezTo>
                  <a:cubicBezTo>
                    <a:pt x="64" y="59"/>
                    <a:pt x="76" y="36"/>
                    <a:pt x="76" y="28"/>
                  </a:cubicBezTo>
                  <a:cubicBezTo>
                    <a:pt x="76" y="20"/>
                    <a:pt x="57" y="13"/>
                    <a:pt x="49" y="10"/>
                  </a:cubicBezTo>
                  <a:cubicBezTo>
                    <a:pt x="41" y="7"/>
                    <a:pt x="31" y="0"/>
                    <a:pt x="25" y="7"/>
                  </a:cubicBezTo>
                  <a:close/>
                </a:path>
              </a:pathLst>
            </a:custGeom>
            <a:gradFill rotWithShape="1">
              <a:gsLst>
                <a:gs pos="0">
                  <a:srgbClr val="FDA1F0"/>
                </a:gs>
                <a:gs pos="100000">
                  <a:srgbClr val="FFC993"/>
                </a:gs>
              </a:gsLst>
              <a:path path="rect">
                <a:fillToRect l="50000" t="50000" r="50000" b="50000"/>
              </a:path>
            </a:gradFill>
            <a:ln w="317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99951" name="Group 239"/>
            <p:cNvGrpSpPr>
              <a:grpSpLocks/>
            </p:cNvGrpSpPr>
            <p:nvPr/>
          </p:nvGrpSpPr>
          <p:grpSpPr bwMode="auto">
            <a:xfrm>
              <a:off x="3260" y="2932"/>
              <a:ext cx="248" cy="395"/>
              <a:chOff x="3260" y="2932"/>
              <a:chExt cx="248" cy="395"/>
            </a:xfrm>
          </p:grpSpPr>
          <p:sp>
            <p:nvSpPr>
              <p:cNvPr id="499952" name="Freeform 240"/>
              <p:cNvSpPr>
                <a:spLocks/>
              </p:cNvSpPr>
              <p:nvPr/>
            </p:nvSpPr>
            <p:spPr bwMode="auto">
              <a:xfrm>
                <a:off x="3260" y="3072"/>
                <a:ext cx="232" cy="255"/>
              </a:xfrm>
              <a:custGeom>
                <a:avLst/>
                <a:gdLst/>
                <a:ahLst/>
                <a:cxnLst>
                  <a:cxn ang="0">
                    <a:pos x="43" y="252"/>
                  </a:cxn>
                  <a:cxn ang="0">
                    <a:pos x="82" y="243"/>
                  </a:cxn>
                  <a:cxn ang="0">
                    <a:pos x="103" y="222"/>
                  </a:cxn>
                  <a:cxn ang="0">
                    <a:pos x="163" y="192"/>
                  </a:cxn>
                  <a:cxn ang="0">
                    <a:pos x="187" y="159"/>
                  </a:cxn>
                  <a:cxn ang="0">
                    <a:pos x="201" y="144"/>
                  </a:cxn>
                  <a:cxn ang="0">
                    <a:pos x="218" y="85"/>
                  </a:cxn>
                  <a:cxn ang="0">
                    <a:pos x="229" y="39"/>
                  </a:cxn>
                  <a:cxn ang="0">
                    <a:pos x="199" y="17"/>
                  </a:cxn>
                  <a:cxn ang="0">
                    <a:pos x="160" y="0"/>
                  </a:cxn>
                  <a:cxn ang="0">
                    <a:pos x="154" y="15"/>
                  </a:cxn>
                  <a:cxn ang="0">
                    <a:pos x="157" y="6"/>
                  </a:cxn>
                  <a:cxn ang="0">
                    <a:pos x="142" y="15"/>
                  </a:cxn>
                  <a:cxn ang="0">
                    <a:pos x="97" y="39"/>
                  </a:cxn>
                  <a:cxn ang="0">
                    <a:pos x="70" y="69"/>
                  </a:cxn>
                  <a:cxn ang="0">
                    <a:pos x="7" y="111"/>
                  </a:cxn>
                  <a:cxn ang="0">
                    <a:pos x="25" y="132"/>
                  </a:cxn>
                  <a:cxn ang="0">
                    <a:pos x="37" y="168"/>
                  </a:cxn>
                  <a:cxn ang="0">
                    <a:pos x="43" y="183"/>
                  </a:cxn>
                  <a:cxn ang="0">
                    <a:pos x="46" y="213"/>
                  </a:cxn>
                  <a:cxn ang="0">
                    <a:pos x="49" y="222"/>
                  </a:cxn>
                  <a:cxn ang="0">
                    <a:pos x="43" y="252"/>
                  </a:cxn>
                </a:cxnLst>
                <a:rect l="0" t="0" r="r" b="b"/>
                <a:pathLst>
                  <a:path w="232" h="255">
                    <a:moveTo>
                      <a:pt x="43" y="252"/>
                    </a:moveTo>
                    <a:cubicBezTo>
                      <a:pt x="48" y="255"/>
                      <a:pt x="72" y="248"/>
                      <a:pt x="82" y="243"/>
                    </a:cubicBezTo>
                    <a:cubicBezTo>
                      <a:pt x="92" y="238"/>
                      <a:pt x="90" y="230"/>
                      <a:pt x="103" y="222"/>
                    </a:cubicBezTo>
                    <a:cubicBezTo>
                      <a:pt x="116" y="214"/>
                      <a:pt x="149" y="202"/>
                      <a:pt x="163" y="192"/>
                    </a:cubicBezTo>
                    <a:cubicBezTo>
                      <a:pt x="177" y="182"/>
                      <a:pt x="181" y="167"/>
                      <a:pt x="187" y="159"/>
                    </a:cubicBezTo>
                    <a:cubicBezTo>
                      <a:pt x="193" y="151"/>
                      <a:pt x="196" y="156"/>
                      <a:pt x="201" y="144"/>
                    </a:cubicBezTo>
                    <a:cubicBezTo>
                      <a:pt x="206" y="132"/>
                      <a:pt x="213" y="102"/>
                      <a:pt x="218" y="85"/>
                    </a:cubicBezTo>
                    <a:cubicBezTo>
                      <a:pt x="223" y="68"/>
                      <a:pt x="232" y="50"/>
                      <a:pt x="229" y="39"/>
                    </a:cubicBezTo>
                    <a:cubicBezTo>
                      <a:pt x="226" y="28"/>
                      <a:pt x="210" y="23"/>
                      <a:pt x="199" y="17"/>
                    </a:cubicBezTo>
                    <a:cubicBezTo>
                      <a:pt x="188" y="11"/>
                      <a:pt x="167" y="0"/>
                      <a:pt x="160" y="0"/>
                    </a:cubicBezTo>
                    <a:cubicBezTo>
                      <a:pt x="153" y="0"/>
                      <a:pt x="154" y="14"/>
                      <a:pt x="154" y="15"/>
                    </a:cubicBezTo>
                    <a:cubicBezTo>
                      <a:pt x="154" y="16"/>
                      <a:pt x="159" y="6"/>
                      <a:pt x="157" y="6"/>
                    </a:cubicBezTo>
                    <a:cubicBezTo>
                      <a:pt x="155" y="6"/>
                      <a:pt x="152" y="10"/>
                      <a:pt x="142" y="15"/>
                    </a:cubicBezTo>
                    <a:cubicBezTo>
                      <a:pt x="132" y="20"/>
                      <a:pt x="109" y="30"/>
                      <a:pt x="97" y="39"/>
                    </a:cubicBezTo>
                    <a:cubicBezTo>
                      <a:pt x="85" y="48"/>
                      <a:pt x="85" y="57"/>
                      <a:pt x="70" y="69"/>
                    </a:cubicBezTo>
                    <a:cubicBezTo>
                      <a:pt x="55" y="81"/>
                      <a:pt x="14" y="100"/>
                      <a:pt x="7" y="111"/>
                    </a:cubicBezTo>
                    <a:cubicBezTo>
                      <a:pt x="0" y="122"/>
                      <a:pt x="20" y="123"/>
                      <a:pt x="25" y="132"/>
                    </a:cubicBezTo>
                    <a:cubicBezTo>
                      <a:pt x="30" y="141"/>
                      <a:pt x="34" y="160"/>
                      <a:pt x="37" y="168"/>
                    </a:cubicBezTo>
                    <a:cubicBezTo>
                      <a:pt x="40" y="176"/>
                      <a:pt x="42" y="176"/>
                      <a:pt x="43" y="183"/>
                    </a:cubicBezTo>
                    <a:cubicBezTo>
                      <a:pt x="44" y="190"/>
                      <a:pt x="45" y="207"/>
                      <a:pt x="46" y="213"/>
                    </a:cubicBezTo>
                    <a:cubicBezTo>
                      <a:pt x="47" y="219"/>
                      <a:pt x="49" y="216"/>
                      <a:pt x="49" y="222"/>
                    </a:cubicBezTo>
                    <a:cubicBezTo>
                      <a:pt x="49" y="228"/>
                      <a:pt x="36" y="241"/>
                      <a:pt x="43" y="25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53" name="Freeform 241"/>
              <p:cNvSpPr>
                <a:spLocks/>
              </p:cNvSpPr>
              <p:nvPr/>
            </p:nvSpPr>
            <p:spPr bwMode="auto">
              <a:xfrm>
                <a:off x="3410" y="2932"/>
                <a:ext cx="98" cy="127"/>
              </a:xfrm>
              <a:custGeom>
                <a:avLst/>
                <a:gdLst/>
                <a:ahLst/>
                <a:cxnLst>
                  <a:cxn ang="0">
                    <a:pos x="19" y="104"/>
                  </a:cxn>
                  <a:cxn ang="0">
                    <a:pos x="1" y="44"/>
                  </a:cxn>
                  <a:cxn ang="0">
                    <a:pos x="26" y="5"/>
                  </a:cxn>
                  <a:cxn ang="0">
                    <a:pos x="59" y="15"/>
                  </a:cxn>
                  <a:cxn ang="0">
                    <a:pos x="93" y="21"/>
                  </a:cxn>
                  <a:cxn ang="0">
                    <a:pos x="93" y="70"/>
                  </a:cxn>
                  <a:cxn ang="0">
                    <a:pos x="64" y="119"/>
                  </a:cxn>
                  <a:cxn ang="0">
                    <a:pos x="58" y="116"/>
                  </a:cxn>
                </a:cxnLst>
                <a:rect l="0" t="0" r="r" b="b"/>
                <a:pathLst>
                  <a:path w="98" h="127">
                    <a:moveTo>
                      <a:pt x="19" y="104"/>
                    </a:moveTo>
                    <a:cubicBezTo>
                      <a:pt x="16" y="95"/>
                      <a:pt x="0" y="60"/>
                      <a:pt x="1" y="44"/>
                    </a:cubicBezTo>
                    <a:cubicBezTo>
                      <a:pt x="2" y="28"/>
                      <a:pt x="16" y="11"/>
                      <a:pt x="26" y="5"/>
                    </a:cubicBezTo>
                    <a:cubicBezTo>
                      <a:pt x="35" y="0"/>
                      <a:pt x="49" y="12"/>
                      <a:pt x="59" y="15"/>
                    </a:cubicBezTo>
                    <a:cubicBezTo>
                      <a:pt x="70" y="18"/>
                      <a:pt x="87" y="12"/>
                      <a:pt x="93" y="21"/>
                    </a:cubicBezTo>
                    <a:cubicBezTo>
                      <a:pt x="98" y="29"/>
                      <a:pt x="98" y="54"/>
                      <a:pt x="93" y="70"/>
                    </a:cubicBezTo>
                    <a:cubicBezTo>
                      <a:pt x="88" y="86"/>
                      <a:pt x="70" y="111"/>
                      <a:pt x="64" y="119"/>
                    </a:cubicBezTo>
                    <a:cubicBezTo>
                      <a:pt x="58" y="127"/>
                      <a:pt x="59" y="117"/>
                      <a:pt x="58" y="116"/>
                    </a:cubicBezTo>
                  </a:path>
                </a:pathLst>
              </a:custGeom>
              <a:gradFill rotWithShape="1">
                <a:gsLst>
                  <a:gs pos="0">
                    <a:srgbClr val="FF9F3F"/>
                  </a:gs>
                  <a:gs pos="100000">
                    <a:srgbClr val="FFAE5D"/>
                  </a:gs>
                </a:gsLst>
                <a:path path="rect">
                  <a:fillToRect l="50000" t="50000" r="50000" b="50000"/>
                </a:path>
              </a:gradFill>
              <a:ln w="63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54" name="Freeform 242"/>
              <p:cNvSpPr>
                <a:spLocks/>
              </p:cNvSpPr>
              <p:nvPr/>
            </p:nvSpPr>
            <p:spPr bwMode="auto">
              <a:xfrm rot="9324461" flipH="1">
                <a:off x="3408" y="3024"/>
                <a:ext cx="87" cy="108"/>
              </a:xfrm>
              <a:custGeom>
                <a:avLst/>
                <a:gdLst/>
                <a:ahLst/>
                <a:cxnLst>
                  <a:cxn ang="0">
                    <a:pos x="76" y="4"/>
                  </a:cxn>
                  <a:cxn ang="0">
                    <a:pos x="76" y="0"/>
                  </a:cxn>
                  <a:cxn ang="0">
                    <a:pos x="100" y="56"/>
                  </a:cxn>
                  <a:cxn ang="0">
                    <a:pos x="28" y="116"/>
                  </a:cxn>
                  <a:cxn ang="0">
                    <a:pos x="0" y="80"/>
                  </a:cxn>
                  <a:cxn ang="0">
                    <a:pos x="76" y="4"/>
                  </a:cxn>
                </a:cxnLst>
                <a:rect l="0" t="0" r="r" b="b"/>
                <a:pathLst>
                  <a:path w="100" h="116">
                    <a:moveTo>
                      <a:pt x="76" y="4"/>
                    </a:moveTo>
                    <a:lnTo>
                      <a:pt x="76" y="0"/>
                    </a:lnTo>
                    <a:lnTo>
                      <a:pt x="100" y="56"/>
                    </a:lnTo>
                    <a:lnTo>
                      <a:pt x="28" y="116"/>
                    </a:lnTo>
                    <a:lnTo>
                      <a:pt x="0" y="80"/>
                    </a:lnTo>
                    <a:lnTo>
                      <a:pt x="76" y="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99955" name="Freeform 243"/>
            <p:cNvSpPr>
              <a:spLocks/>
            </p:cNvSpPr>
            <p:nvPr/>
          </p:nvSpPr>
          <p:spPr bwMode="auto">
            <a:xfrm>
              <a:off x="2848" y="3057"/>
              <a:ext cx="255" cy="255"/>
            </a:xfrm>
            <a:custGeom>
              <a:avLst/>
              <a:gdLst/>
              <a:ahLst/>
              <a:cxnLst>
                <a:cxn ang="0">
                  <a:pos x="189" y="252"/>
                </a:cxn>
                <a:cxn ang="0">
                  <a:pos x="150" y="243"/>
                </a:cxn>
                <a:cxn ang="0">
                  <a:pos x="129" y="222"/>
                </a:cxn>
                <a:cxn ang="0">
                  <a:pos x="69" y="192"/>
                </a:cxn>
                <a:cxn ang="0">
                  <a:pos x="45" y="159"/>
                </a:cxn>
                <a:cxn ang="0">
                  <a:pos x="31" y="144"/>
                </a:cxn>
                <a:cxn ang="0">
                  <a:pos x="14" y="85"/>
                </a:cxn>
                <a:cxn ang="0">
                  <a:pos x="3" y="39"/>
                </a:cxn>
                <a:cxn ang="0">
                  <a:pos x="33" y="17"/>
                </a:cxn>
                <a:cxn ang="0">
                  <a:pos x="72" y="0"/>
                </a:cxn>
                <a:cxn ang="0">
                  <a:pos x="78" y="15"/>
                </a:cxn>
                <a:cxn ang="0">
                  <a:pos x="75" y="6"/>
                </a:cxn>
                <a:cxn ang="0">
                  <a:pos x="90" y="15"/>
                </a:cxn>
                <a:cxn ang="0">
                  <a:pos x="135" y="39"/>
                </a:cxn>
                <a:cxn ang="0">
                  <a:pos x="162" y="69"/>
                </a:cxn>
                <a:cxn ang="0">
                  <a:pos x="242" y="111"/>
                </a:cxn>
                <a:cxn ang="0">
                  <a:pos x="242" y="120"/>
                </a:cxn>
                <a:cxn ang="0">
                  <a:pos x="209" y="162"/>
                </a:cxn>
                <a:cxn ang="0">
                  <a:pos x="194" y="183"/>
                </a:cxn>
                <a:cxn ang="0">
                  <a:pos x="186" y="213"/>
                </a:cxn>
                <a:cxn ang="0">
                  <a:pos x="183" y="222"/>
                </a:cxn>
                <a:cxn ang="0">
                  <a:pos x="189" y="252"/>
                </a:cxn>
              </a:cxnLst>
              <a:rect l="0" t="0" r="r" b="b"/>
              <a:pathLst>
                <a:path w="255" h="255">
                  <a:moveTo>
                    <a:pt x="189" y="252"/>
                  </a:moveTo>
                  <a:cubicBezTo>
                    <a:pt x="184" y="255"/>
                    <a:pt x="160" y="248"/>
                    <a:pt x="150" y="243"/>
                  </a:cubicBezTo>
                  <a:cubicBezTo>
                    <a:pt x="140" y="238"/>
                    <a:pt x="142" y="230"/>
                    <a:pt x="129" y="222"/>
                  </a:cubicBezTo>
                  <a:cubicBezTo>
                    <a:pt x="116" y="214"/>
                    <a:pt x="83" y="202"/>
                    <a:pt x="69" y="192"/>
                  </a:cubicBezTo>
                  <a:cubicBezTo>
                    <a:pt x="55" y="182"/>
                    <a:pt x="51" y="167"/>
                    <a:pt x="45" y="159"/>
                  </a:cubicBezTo>
                  <a:cubicBezTo>
                    <a:pt x="39" y="151"/>
                    <a:pt x="36" y="156"/>
                    <a:pt x="31" y="144"/>
                  </a:cubicBezTo>
                  <a:cubicBezTo>
                    <a:pt x="26" y="132"/>
                    <a:pt x="19" y="102"/>
                    <a:pt x="14" y="85"/>
                  </a:cubicBezTo>
                  <a:cubicBezTo>
                    <a:pt x="9" y="68"/>
                    <a:pt x="0" y="50"/>
                    <a:pt x="3" y="39"/>
                  </a:cubicBezTo>
                  <a:cubicBezTo>
                    <a:pt x="6" y="28"/>
                    <a:pt x="22" y="23"/>
                    <a:pt x="33" y="17"/>
                  </a:cubicBezTo>
                  <a:cubicBezTo>
                    <a:pt x="44" y="11"/>
                    <a:pt x="65" y="0"/>
                    <a:pt x="72" y="0"/>
                  </a:cubicBezTo>
                  <a:cubicBezTo>
                    <a:pt x="79" y="0"/>
                    <a:pt x="78" y="14"/>
                    <a:pt x="78" y="15"/>
                  </a:cubicBezTo>
                  <a:cubicBezTo>
                    <a:pt x="78" y="16"/>
                    <a:pt x="73" y="6"/>
                    <a:pt x="75" y="6"/>
                  </a:cubicBezTo>
                  <a:cubicBezTo>
                    <a:pt x="77" y="6"/>
                    <a:pt x="80" y="10"/>
                    <a:pt x="90" y="15"/>
                  </a:cubicBezTo>
                  <a:cubicBezTo>
                    <a:pt x="100" y="20"/>
                    <a:pt x="123" y="30"/>
                    <a:pt x="135" y="39"/>
                  </a:cubicBezTo>
                  <a:cubicBezTo>
                    <a:pt x="147" y="48"/>
                    <a:pt x="144" y="57"/>
                    <a:pt x="162" y="69"/>
                  </a:cubicBezTo>
                  <a:cubicBezTo>
                    <a:pt x="180" y="81"/>
                    <a:pt x="229" y="103"/>
                    <a:pt x="242" y="111"/>
                  </a:cubicBezTo>
                  <a:cubicBezTo>
                    <a:pt x="255" y="119"/>
                    <a:pt x="248" y="111"/>
                    <a:pt x="242" y="120"/>
                  </a:cubicBezTo>
                  <a:cubicBezTo>
                    <a:pt x="236" y="129"/>
                    <a:pt x="217" y="151"/>
                    <a:pt x="209" y="162"/>
                  </a:cubicBezTo>
                  <a:cubicBezTo>
                    <a:pt x="201" y="173"/>
                    <a:pt x="198" y="175"/>
                    <a:pt x="194" y="183"/>
                  </a:cubicBezTo>
                  <a:cubicBezTo>
                    <a:pt x="190" y="191"/>
                    <a:pt x="188" y="207"/>
                    <a:pt x="186" y="213"/>
                  </a:cubicBezTo>
                  <a:cubicBezTo>
                    <a:pt x="184" y="219"/>
                    <a:pt x="183" y="216"/>
                    <a:pt x="183" y="222"/>
                  </a:cubicBezTo>
                  <a:cubicBezTo>
                    <a:pt x="183" y="228"/>
                    <a:pt x="196" y="241"/>
                    <a:pt x="189" y="252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56" name="Freeform 244"/>
            <p:cNvSpPr>
              <a:spLocks/>
            </p:cNvSpPr>
            <p:nvPr/>
          </p:nvSpPr>
          <p:spPr bwMode="auto">
            <a:xfrm>
              <a:off x="2832" y="2917"/>
              <a:ext cx="99" cy="127"/>
            </a:xfrm>
            <a:custGeom>
              <a:avLst/>
              <a:gdLst/>
              <a:ahLst/>
              <a:cxnLst>
                <a:cxn ang="0">
                  <a:pos x="84" y="107"/>
                </a:cxn>
                <a:cxn ang="0">
                  <a:pos x="97" y="44"/>
                </a:cxn>
                <a:cxn ang="0">
                  <a:pos x="72" y="5"/>
                </a:cxn>
                <a:cxn ang="0">
                  <a:pos x="39" y="15"/>
                </a:cxn>
                <a:cxn ang="0">
                  <a:pos x="5" y="21"/>
                </a:cxn>
                <a:cxn ang="0">
                  <a:pos x="5" y="70"/>
                </a:cxn>
                <a:cxn ang="0">
                  <a:pos x="34" y="119"/>
                </a:cxn>
                <a:cxn ang="0">
                  <a:pos x="40" y="116"/>
                </a:cxn>
              </a:cxnLst>
              <a:rect l="0" t="0" r="r" b="b"/>
              <a:pathLst>
                <a:path w="99" h="127">
                  <a:moveTo>
                    <a:pt x="84" y="107"/>
                  </a:moveTo>
                  <a:cubicBezTo>
                    <a:pt x="86" y="97"/>
                    <a:pt x="99" y="61"/>
                    <a:pt x="97" y="44"/>
                  </a:cubicBezTo>
                  <a:cubicBezTo>
                    <a:pt x="95" y="27"/>
                    <a:pt x="82" y="11"/>
                    <a:pt x="72" y="5"/>
                  </a:cubicBezTo>
                  <a:cubicBezTo>
                    <a:pt x="63" y="0"/>
                    <a:pt x="49" y="12"/>
                    <a:pt x="39" y="15"/>
                  </a:cubicBezTo>
                  <a:cubicBezTo>
                    <a:pt x="28" y="18"/>
                    <a:pt x="11" y="12"/>
                    <a:pt x="5" y="21"/>
                  </a:cubicBezTo>
                  <a:cubicBezTo>
                    <a:pt x="0" y="29"/>
                    <a:pt x="0" y="54"/>
                    <a:pt x="5" y="70"/>
                  </a:cubicBezTo>
                  <a:cubicBezTo>
                    <a:pt x="10" y="86"/>
                    <a:pt x="28" y="111"/>
                    <a:pt x="34" y="119"/>
                  </a:cubicBezTo>
                  <a:cubicBezTo>
                    <a:pt x="40" y="127"/>
                    <a:pt x="39" y="117"/>
                    <a:pt x="40" y="116"/>
                  </a:cubicBezTo>
                </a:path>
              </a:pathLst>
            </a:custGeom>
            <a:gradFill rotWithShape="1">
              <a:gsLst>
                <a:gs pos="0">
                  <a:srgbClr val="FF9F3F"/>
                </a:gs>
                <a:gs pos="100000">
                  <a:srgbClr val="FFAE5D"/>
                </a:gs>
              </a:gsLst>
              <a:path path="rect">
                <a:fillToRect l="50000" t="50000" r="50000" b="50000"/>
              </a:path>
            </a:gradFill>
            <a:ln w="63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57" name="Freeform 245"/>
            <p:cNvSpPr>
              <a:spLocks/>
            </p:cNvSpPr>
            <p:nvPr/>
          </p:nvSpPr>
          <p:spPr bwMode="auto">
            <a:xfrm rot="-9324461">
              <a:off x="2845" y="3009"/>
              <a:ext cx="87" cy="108"/>
            </a:xfrm>
            <a:custGeom>
              <a:avLst/>
              <a:gdLst/>
              <a:ahLst/>
              <a:cxnLst>
                <a:cxn ang="0">
                  <a:pos x="76" y="4"/>
                </a:cxn>
                <a:cxn ang="0">
                  <a:pos x="76" y="0"/>
                </a:cxn>
                <a:cxn ang="0">
                  <a:pos x="100" y="56"/>
                </a:cxn>
                <a:cxn ang="0">
                  <a:pos x="28" y="116"/>
                </a:cxn>
                <a:cxn ang="0">
                  <a:pos x="0" y="80"/>
                </a:cxn>
                <a:cxn ang="0">
                  <a:pos x="76" y="4"/>
                </a:cxn>
              </a:cxnLst>
              <a:rect l="0" t="0" r="r" b="b"/>
              <a:pathLst>
                <a:path w="100" h="116">
                  <a:moveTo>
                    <a:pt x="76" y="4"/>
                  </a:moveTo>
                  <a:lnTo>
                    <a:pt x="76" y="0"/>
                  </a:lnTo>
                  <a:lnTo>
                    <a:pt x="100" y="56"/>
                  </a:lnTo>
                  <a:lnTo>
                    <a:pt x="28" y="116"/>
                  </a:lnTo>
                  <a:lnTo>
                    <a:pt x="0" y="80"/>
                  </a:lnTo>
                  <a:lnTo>
                    <a:pt x="76" y="4"/>
                  </a:lnTo>
                  <a:close/>
                </a:path>
              </a:pathLst>
            </a:custGeom>
            <a:solidFill>
              <a:schemeClr val="accent1"/>
            </a:solidFill>
            <a:ln w="952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58" name="Freeform 246"/>
            <p:cNvSpPr>
              <a:spLocks/>
            </p:cNvSpPr>
            <p:nvPr/>
          </p:nvSpPr>
          <p:spPr bwMode="auto">
            <a:xfrm>
              <a:off x="3161" y="3033"/>
              <a:ext cx="45" cy="18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4" y="0"/>
                </a:cxn>
                <a:cxn ang="0">
                  <a:pos x="45" y="18"/>
                </a:cxn>
              </a:cxnLst>
              <a:rect l="0" t="0" r="r" b="b"/>
              <a:pathLst>
                <a:path w="45" h="18">
                  <a:moveTo>
                    <a:pt x="0" y="15"/>
                  </a:moveTo>
                  <a:cubicBezTo>
                    <a:pt x="4" y="13"/>
                    <a:pt x="17" y="0"/>
                    <a:pt x="24" y="0"/>
                  </a:cubicBezTo>
                  <a:cubicBezTo>
                    <a:pt x="31" y="0"/>
                    <a:pt x="41" y="14"/>
                    <a:pt x="45" y="1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59" name="Freeform 247"/>
            <p:cNvSpPr>
              <a:spLocks/>
            </p:cNvSpPr>
            <p:nvPr/>
          </p:nvSpPr>
          <p:spPr bwMode="auto">
            <a:xfrm>
              <a:off x="3008" y="2982"/>
              <a:ext cx="78" cy="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27" y="6"/>
                </a:cxn>
                <a:cxn ang="0">
                  <a:pos x="3" y="24"/>
                </a:cxn>
                <a:cxn ang="0">
                  <a:pos x="6" y="57"/>
                </a:cxn>
              </a:cxnLst>
              <a:rect l="0" t="0" r="r" b="b"/>
              <a:pathLst>
                <a:path w="78" h="57">
                  <a:moveTo>
                    <a:pt x="78" y="0"/>
                  </a:moveTo>
                  <a:cubicBezTo>
                    <a:pt x="70" y="1"/>
                    <a:pt x="40" y="2"/>
                    <a:pt x="27" y="6"/>
                  </a:cubicBezTo>
                  <a:cubicBezTo>
                    <a:pt x="14" y="10"/>
                    <a:pt x="6" y="16"/>
                    <a:pt x="3" y="24"/>
                  </a:cubicBezTo>
                  <a:cubicBezTo>
                    <a:pt x="0" y="32"/>
                    <a:pt x="6" y="50"/>
                    <a:pt x="6" y="5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9960" name="Freeform 248"/>
            <p:cNvSpPr>
              <a:spLocks/>
            </p:cNvSpPr>
            <p:nvPr/>
          </p:nvSpPr>
          <p:spPr bwMode="auto">
            <a:xfrm>
              <a:off x="3287" y="2973"/>
              <a:ext cx="62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" y="15"/>
                </a:cxn>
                <a:cxn ang="0">
                  <a:pos x="51" y="57"/>
                </a:cxn>
              </a:cxnLst>
              <a:rect l="0" t="0" r="r" b="b"/>
              <a:pathLst>
                <a:path w="62" h="57">
                  <a:moveTo>
                    <a:pt x="0" y="0"/>
                  </a:moveTo>
                  <a:cubicBezTo>
                    <a:pt x="9" y="3"/>
                    <a:pt x="46" y="6"/>
                    <a:pt x="54" y="15"/>
                  </a:cubicBezTo>
                  <a:cubicBezTo>
                    <a:pt x="62" y="24"/>
                    <a:pt x="52" y="48"/>
                    <a:pt x="51" y="5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99961" name="Group 249"/>
          <p:cNvGrpSpPr>
            <a:grpSpLocks/>
          </p:cNvGrpSpPr>
          <p:nvPr/>
        </p:nvGrpSpPr>
        <p:grpSpPr bwMode="auto">
          <a:xfrm>
            <a:off x="1219200" y="4191000"/>
            <a:ext cx="609600" cy="1143000"/>
            <a:chOff x="288" y="2928"/>
            <a:chExt cx="576" cy="1056"/>
          </a:xfrm>
        </p:grpSpPr>
        <p:grpSp>
          <p:nvGrpSpPr>
            <p:cNvPr id="499962" name="Group 250"/>
            <p:cNvGrpSpPr>
              <a:grpSpLocks/>
            </p:cNvGrpSpPr>
            <p:nvPr/>
          </p:nvGrpSpPr>
          <p:grpSpPr bwMode="auto">
            <a:xfrm>
              <a:off x="288" y="2928"/>
              <a:ext cx="576" cy="1056"/>
              <a:chOff x="288" y="2928"/>
              <a:chExt cx="576" cy="1056"/>
            </a:xfrm>
          </p:grpSpPr>
          <p:sp>
            <p:nvSpPr>
              <p:cNvPr id="499963" name="Freeform 251"/>
              <p:cNvSpPr>
                <a:spLocks/>
              </p:cNvSpPr>
              <p:nvPr/>
            </p:nvSpPr>
            <p:spPr bwMode="auto">
              <a:xfrm>
                <a:off x="586" y="3714"/>
                <a:ext cx="1" cy="2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6"/>
                  </a:cxn>
                </a:cxnLst>
                <a:rect l="0" t="0" r="r" b="b"/>
                <a:pathLst>
                  <a:path w="1" h="256">
                    <a:moveTo>
                      <a:pt x="0" y="0"/>
                    </a:moveTo>
                    <a:lnTo>
                      <a:pt x="0" y="25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64" name="Freeform 252"/>
              <p:cNvSpPr>
                <a:spLocks/>
              </p:cNvSpPr>
              <p:nvPr/>
            </p:nvSpPr>
            <p:spPr bwMode="auto">
              <a:xfrm>
                <a:off x="379" y="3568"/>
                <a:ext cx="416" cy="394"/>
              </a:xfrm>
              <a:custGeom>
                <a:avLst/>
                <a:gdLst/>
                <a:ahLst/>
                <a:cxnLst>
                  <a:cxn ang="0">
                    <a:pos x="79" y="8"/>
                  </a:cxn>
                  <a:cxn ang="0">
                    <a:pos x="313" y="8"/>
                  </a:cxn>
                  <a:cxn ang="0">
                    <a:pos x="367" y="8"/>
                  </a:cxn>
                  <a:cxn ang="0">
                    <a:pos x="385" y="28"/>
                  </a:cxn>
                  <a:cxn ang="0">
                    <a:pos x="417" y="84"/>
                  </a:cxn>
                  <a:cxn ang="0">
                    <a:pos x="433" y="132"/>
                  </a:cxn>
                  <a:cxn ang="0">
                    <a:pos x="463" y="200"/>
                  </a:cxn>
                  <a:cxn ang="0">
                    <a:pos x="463" y="296"/>
                  </a:cxn>
                  <a:cxn ang="0">
                    <a:pos x="437" y="348"/>
                  </a:cxn>
                  <a:cxn ang="0">
                    <a:pos x="429" y="404"/>
                  </a:cxn>
                  <a:cxn ang="0">
                    <a:pos x="425" y="420"/>
                  </a:cxn>
                  <a:cxn ang="0">
                    <a:pos x="393" y="388"/>
                  </a:cxn>
                  <a:cxn ang="0">
                    <a:pos x="369" y="372"/>
                  </a:cxn>
                  <a:cxn ang="0">
                    <a:pos x="317" y="360"/>
                  </a:cxn>
                  <a:cxn ang="0">
                    <a:pos x="273" y="380"/>
                  </a:cxn>
                  <a:cxn ang="0">
                    <a:pos x="237" y="408"/>
                  </a:cxn>
                  <a:cxn ang="0">
                    <a:pos x="223" y="392"/>
                  </a:cxn>
                  <a:cxn ang="0">
                    <a:pos x="165" y="368"/>
                  </a:cxn>
                  <a:cxn ang="0">
                    <a:pos x="105" y="368"/>
                  </a:cxn>
                  <a:cxn ang="0">
                    <a:pos x="73" y="400"/>
                  </a:cxn>
                  <a:cxn ang="0">
                    <a:pos x="49" y="412"/>
                  </a:cxn>
                  <a:cxn ang="0">
                    <a:pos x="31" y="392"/>
                  </a:cxn>
                  <a:cxn ang="0">
                    <a:pos x="13" y="340"/>
                  </a:cxn>
                  <a:cxn ang="0">
                    <a:pos x="1" y="272"/>
                  </a:cxn>
                  <a:cxn ang="0">
                    <a:pos x="5" y="212"/>
                  </a:cxn>
                  <a:cxn ang="0">
                    <a:pos x="31" y="152"/>
                  </a:cxn>
                  <a:cxn ang="0">
                    <a:pos x="57" y="100"/>
                  </a:cxn>
                  <a:cxn ang="0">
                    <a:pos x="79" y="8"/>
                  </a:cxn>
                </a:cxnLst>
                <a:rect l="0" t="0" r="r" b="b"/>
                <a:pathLst>
                  <a:path w="468" h="423">
                    <a:moveTo>
                      <a:pt x="79" y="8"/>
                    </a:moveTo>
                    <a:cubicBezTo>
                      <a:pt x="118" y="0"/>
                      <a:pt x="265" y="8"/>
                      <a:pt x="313" y="8"/>
                    </a:cubicBezTo>
                    <a:cubicBezTo>
                      <a:pt x="361" y="8"/>
                      <a:pt x="355" y="5"/>
                      <a:pt x="367" y="8"/>
                    </a:cubicBezTo>
                    <a:cubicBezTo>
                      <a:pt x="379" y="11"/>
                      <a:pt x="377" y="15"/>
                      <a:pt x="385" y="28"/>
                    </a:cubicBezTo>
                    <a:cubicBezTo>
                      <a:pt x="393" y="41"/>
                      <a:pt x="409" y="67"/>
                      <a:pt x="417" y="84"/>
                    </a:cubicBezTo>
                    <a:cubicBezTo>
                      <a:pt x="425" y="101"/>
                      <a:pt x="425" y="113"/>
                      <a:pt x="433" y="132"/>
                    </a:cubicBezTo>
                    <a:cubicBezTo>
                      <a:pt x="441" y="151"/>
                      <a:pt x="458" y="173"/>
                      <a:pt x="463" y="200"/>
                    </a:cubicBezTo>
                    <a:cubicBezTo>
                      <a:pt x="468" y="227"/>
                      <a:pt x="467" y="271"/>
                      <a:pt x="463" y="296"/>
                    </a:cubicBezTo>
                    <a:cubicBezTo>
                      <a:pt x="459" y="321"/>
                      <a:pt x="443" y="330"/>
                      <a:pt x="437" y="348"/>
                    </a:cubicBezTo>
                    <a:cubicBezTo>
                      <a:pt x="431" y="366"/>
                      <a:pt x="431" y="392"/>
                      <a:pt x="429" y="404"/>
                    </a:cubicBezTo>
                    <a:cubicBezTo>
                      <a:pt x="427" y="416"/>
                      <a:pt x="431" y="423"/>
                      <a:pt x="425" y="420"/>
                    </a:cubicBezTo>
                    <a:cubicBezTo>
                      <a:pt x="419" y="417"/>
                      <a:pt x="402" y="396"/>
                      <a:pt x="393" y="388"/>
                    </a:cubicBezTo>
                    <a:cubicBezTo>
                      <a:pt x="384" y="380"/>
                      <a:pt x="382" y="377"/>
                      <a:pt x="369" y="372"/>
                    </a:cubicBezTo>
                    <a:cubicBezTo>
                      <a:pt x="356" y="367"/>
                      <a:pt x="333" y="359"/>
                      <a:pt x="317" y="360"/>
                    </a:cubicBezTo>
                    <a:cubicBezTo>
                      <a:pt x="301" y="361"/>
                      <a:pt x="286" y="372"/>
                      <a:pt x="273" y="380"/>
                    </a:cubicBezTo>
                    <a:cubicBezTo>
                      <a:pt x="260" y="388"/>
                      <a:pt x="245" y="406"/>
                      <a:pt x="237" y="408"/>
                    </a:cubicBezTo>
                    <a:cubicBezTo>
                      <a:pt x="229" y="410"/>
                      <a:pt x="235" y="399"/>
                      <a:pt x="223" y="392"/>
                    </a:cubicBezTo>
                    <a:cubicBezTo>
                      <a:pt x="211" y="385"/>
                      <a:pt x="185" y="372"/>
                      <a:pt x="165" y="368"/>
                    </a:cubicBezTo>
                    <a:cubicBezTo>
                      <a:pt x="145" y="364"/>
                      <a:pt x="120" y="363"/>
                      <a:pt x="105" y="368"/>
                    </a:cubicBezTo>
                    <a:cubicBezTo>
                      <a:pt x="90" y="373"/>
                      <a:pt x="82" y="393"/>
                      <a:pt x="73" y="400"/>
                    </a:cubicBezTo>
                    <a:cubicBezTo>
                      <a:pt x="64" y="407"/>
                      <a:pt x="56" y="413"/>
                      <a:pt x="49" y="412"/>
                    </a:cubicBezTo>
                    <a:cubicBezTo>
                      <a:pt x="42" y="411"/>
                      <a:pt x="37" y="404"/>
                      <a:pt x="31" y="392"/>
                    </a:cubicBezTo>
                    <a:cubicBezTo>
                      <a:pt x="25" y="380"/>
                      <a:pt x="18" y="360"/>
                      <a:pt x="13" y="340"/>
                    </a:cubicBezTo>
                    <a:cubicBezTo>
                      <a:pt x="8" y="320"/>
                      <a:pt x="2" y="293"/>
                      <a:pt x="1" y="272"/>
                    </a:cubicBezTo>
                    <a:cubicBezTo>
                      <a:pt x="0" y="251"/>
                      <a:pt x="0" y="232"/>
                      <a:pt x="5" y="212"/>
                    </a:cubicBezTo>
                    <a:cubicBezTo>
                      <a:pt x="10" y="192"/>
                      <a:pt x="22" y="171"/>
                      <a:pt x="31" y="152"/>
                    </a:cubicBezTo>
                    <a:cubicBezTo>
                      <a:pt x="40" y="133"/>
                      <a:pt x="49" y="124"/>
                      <a:pt x="57" y="100"/>
                    </a:cubicBezTo>
                    <a:cubicBezTo>
                      <a:pt x="65" y="76"/>
                      <a:pt x="75" y="27"/>
                      <a:pt x="79" y="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777777"/>
                  </a:gs>
                  <a:gs pos="50000">
                    <a:srgbClr val="333333"/>
                  </a:gs>
                  <a:gs pos="100000">
                    <a:srgbClr val="777777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65" name="Freeform 253"/>
              <p:cNvSpPr>
                <a:spLocks/>
              </p:cNvSpPr>
              <p:nvPr/>
            </p:nvSpPr>
            <p:spPr bwMode="auto">
              <a:xfrm>
                <a:off x="577" y="3576"/>
                <a:ext cx="43" cy="13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0"/>
                  </a:cxn>
                  <a:cxn ang="0">
                    <a:pos x="48" y="144"/>
                  </a:cxn>
                  <a:cxn ang="0">
                    <a:pos x="0" y="144"/>
                  </a:cxn>
                  <a:cxn ang="0">
                    <a:pos x="0" y="0"/>
                  </a:cxn>
                </a:cxnLst>
                <a:rect l="0" t="0" r="r" b="b"/>
                <a:pathLst>
                  <a:path w="48" h="144">
                    <a:moveTo>
                      <a:pt x="0" y="0"/>
                    </a:moveTo>
                    <a:lnTo>
                      <a:pt x="48" y="0"/>
                    </a:lnTo>
                    <a:lnTo>
                      <a:pt x="48" y="144"/>
                    </a:lnTo>
                    <a:lnTo>
                      <a:pt x="0" y="144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50000">
                    <a:srgbClr val="4D4D4D"/>
                  </a:gs>
                  <a:gs pos="100000">
                    <a:schemeClr val="tx1"/>
                  </a:gs>
                </a:gsLst>
                <a:lin ang="5400000" scaled="1"/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66" name="Freeform 254"/>
              <p:cNvSpPr>
                <a:spLocks/>
              </p:cNvSpPr>
              <p:nvPr/>
            </p:nvSpPr>
            <p:spPr bwMode="auto">
              <a:xfrm>
                <a:off x="658" y="3571"/>
                <a:ext cx="113" cy="135"/>
              </a:xfrm>
              <a:custGeom>
                <a:avLst/>
                <a:gdLst/>
                <a:ahLst/>
                <a:cxnLst>
                  <a:cxn ang="0">
                    <a:pos x="127" y="133"/>
                  </a:cxn>
                  <a:cxn ang="0">
                    <a:pos x="128" y="144"/>
                  </a:cxn>
                  <a:cxn ang="0">
                    <a:pos x="0" y="4"/>
                  </a:cxn>
                  <a:cxn ang="0">
                    <a:pos x="60" y="0"/>
                  </a:cxn>
                  <a:cxn ang="0">
                    <a:pos x="127" y="133"/>
                  </a:cxn>
                </a:cxnLst>
                <a:rect l="0" t="0" r="r" b="b"/>
                <a:pathLst>
                  <a:path w="128" h="144">
                    <a:moveTo>
                      <a:pt x="127" y="133"/>
                    </a:moveTo>
                    <a:lnTo>
                      <a:pt x="128" y="144"/>
                    </a:lnTo>
                    <a:lnTo>
                      <a:pt x="0" y="4"/>
                    </a:lnTo>
                    <a:lnTo>
                      <a:pt x="60" y="0"/>
                    </a:lnTo>
                    <a:lnTo>
                      <a:pt x="127" y="133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50000">
                    <a:srgbClr val="4D4D4D"/>
                  </a:gs>
                  <a:gs pos="100000">
                    <a:schemeClr val="tx1"/>
                  </a:gs>
                </a:gsLst>
                <a:lin ang="5400000" scaled="1"/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67" name="Freeform 255"/>
              <p:cNvSpPr>
                <a:spLocks/>
              </p:cNvSpPr>
              <p:nvPr/>
            </p:nvSpPr>
            <p:spPr bwMode="auto">
              <a:xfrm>
                <a:off x="411" y="3568"/>
                <a:ext cx="93" cy="142"/>
              </a:xfrm>
              <a:custGeom>
                <a:avLst/>
                <a:gdLst/>
                <a:ahLst/>
                <a:cxnLst>
                  <a:cxn ang="0">
                    <a:pos x="0" y="152"/>
                  </a:cxn>
                  <a:cxn ang="0">
                    <a:pos x="8" y="136"/>
                  </a:cxn>
                  <a:cxn ang="0">
                    <a:pos x="44" y="0"/>
                  </a:cxn>
                  <a:cxn ang="0">
                    <a:pos x="104" y="8"/>
                  </a:cxn>
                  <a:cxn ang="0">
                    <a:pos x="0" y="152"/>
                  </a:cxn>
                </a:cxnLst>
                <a:rect l="0" t="0" r="r" b="b"/>
                <a:pathLst>
                  <a:path w="104" h="152">
                    <a:moveTo>
                      <a:pt x="0" y="152"/>
                    </a:moveTo>
                    <a:lnTo>
                      <a:pt x="8" y="136"/>
                    </a:lnTo>
                    <a:lnTo>
                      <a:pt x="44" y="0"/>
                    </a:lnTo>
                    <a:lnTo>
                      <a:pt x="104" y="8"/>
                    </a:lnTo>
                    <a:lnTo>
                      <a:pt x="0" y="15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50000">
                    <a:srgbClr val="4D4D4D"/>
                  </a:gs>
                  <a:gs pos="100000">
                    <a:schemeClr val="tx1"/>
                  </a:gs>
                </a:gsLst>
                <a:lin ang="5400000" scaled="1"/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68" name="Freeform 256"/>
              <p:cNvSpPr>
                <a:spLocks/>
              </p:cNvSpPr>
              <p:nvPr/>
            </p:nvSpPr>
            <p:spPr bwMode="auto">
              <a:xfrm>
                <a:off x="443" y="3377"/>
                <a:ext cx="280" cy="202"/>
              </a:xfrm>
              <a:custGeom>
                <a:avLst/>
                <a:gdLst/>
                <a:ahLst/>
                <a:cxnLst>
                  <a:cxn ang="0">
                    <a:pos x="6" y="212"/>
                  </a:cxn>
                  <a:cxn ang="0">
                    <a:pos x="44" y="208"/>
                  </a:cxn>
                  <a:cxn ang="0">
                    <a:pos x="264" y="204"/>
                  </a:cxn>
                  <a:cxn ang="0">
                    <a:pos x="304" y="204"/>
                  </a:cxn>
                  <a:cxn ang="0">
                    <a:pos x="312" y="152"/>
                  </a:cxn>
                  <a:cxn ang="0">
                    <a:pos x="308" y="92"/>
                  </a:cxn>
                  <a:cxn ang="0">
                    <a:pos x="284" y="40"/>
                  </a:cxn>
                  <a:cxn ang="0">
                    <a:pos x="248" y="20"/>
                  </a:cxn>
                  <a:cxn ang="0">
                    <a:pos x="204" y="4"/>
                  </a:cxn>
                  <a:cxn ang="0">
                    <a:pos x="160" y="44"/>
                  </a:cxn>
                  <a:cxn ang="0">
                    <a:pos x="152" y="44"/>
                  </a:cxn>
                  <a:cxn ang="0">
                    <a:pos x="108" y="8"/>
                  </a:cxn>
                  <a:cxn ang="0">
                    <a:pos x="80" y="16"/>
                  </a:cxn>
                  <a:cxn ang="0">
                    <a:pos x="44" y="48"/>
                  </a:cxn>
                  <a:cxn ang="0">
                    <a:pos x="16" y="84"/>
                  </a:cxn>
                  <a:cxn ang="0">
                    <a:pos x="6" y="116"/>
                  </a:cxn>
                  <a:cxn ang="0">
                    <a:pos x="6" y="164"/>
                  </a:cxn>
                  <a:cxn ang="0">
                    <a:pos x="0" y="192"/>
                  </a:cxn>
                  <a:cxn ang="0">
                    <a:pos x="6" y="212"/>
                  </a:cxn>
                </a:cxnLst>
                <a:rect l="0" t="0" r="r" b="b"/>
                <a:pathLst>
                  <a:path w="313" h="215">
                    <a:moveTo>
                      <a:pt x="6" y="212"/>
                    </a:moveTo>
                    <a:cubicBezTo>
                      <a:pt x="13" y="215"/>
                      <a:pt x="1" y="209"/>
                      <a:pt x="44" y="208"/>
                    </a:cubicBezTo>
                    <a:cubicBezTo>
                      <a:pt x="87" y="207"/>
                      <a:pt x="221" y="205"/>
                      <a:pt x="264" y="204"/>
                    </a:cubicBezTo>
                    <a:cubicBezTo>
                      <a:pt x="307" y="203"/>
                      <a:pt x="296" y="213"/>
                      <a:pt x="304" y="204"/>
                    </a:cubicBezTo>
                    <a:cubicBezTo>
                      <a:pt x="312" y="195"/>
                      <a:pt x="311" y="171"/>
                      <a:pt x="312" y="152"/>
                    </a:cubicBezTo>
                    <a:cubicBezTo>
                      <a:pt x="313" y="133"/>
                      <a:pt x="313" y="111"/>
                      <a:pt x="308" y="92"/>
                    </a:cubicBezTo>
                    <a:cubicBezTo>
                      <a:pt x="303" y="73"/>
                      <a:pt x="294" y="52"/>
                      <a:pt x="284" y="40"/>
                    </a:cubicBezTo>
                    <a:cubicBezTo>
                      <a:pt x="274" y="28"/>
                      <a:pt x="261" y="26"/>
                      <a:pt x="248" y="20"/>
                    </a:cubicBezTo>
                    <a:cubicBezTo>
                      <a:pt x="235" y="14"/>
                      <a:pt x="219" y="0"/>
                      <a:pt x="204" y="4"/>
                    </a:cubicBezTo>
                    <a:cubicBezTo>
                      <a:pt x="189" y="8"/>
                      <a:pt x="169" y="37"/>
                      <a:pt x="160" y="44"/>
                    </a:cubicBezTo>
                    <a:cubicBezTo>
                      <a:pt x="151" y="51"/>
                      <a:pt x="161" y="50"/>
                      <a:pt x="152" y="44"/>
                    </a:cubicBezTo>
                    <a:cubicBezTo>
                      <a:pt x="143" y="38"/>
                      <a:pt x="120" y="13"/>
                      <a:pt x="108" y="8"/>
                    </a:cubicBezTo>
                    <a:cubicBezTo>
                      <a:pt x="96" y="3"/>
                      <a:pt x="91" y="9"/>
                      <a:pt x="80" y="16"/>
                    </a:cubicBezTo>
                    <a:cubicBezTo>
                      <a:pt x="69" y="23"/>
                      <a:pt x="55" y="37"/>
                      <a:pt x="44" y="48"/>
                    </a:cubicBezTo>
                    <a:cubicBezTo>
                      <a:pt x="33" y="59"/>
                      <a:pt x="22" y="73"/>
                      <a:pt x="16" y="84"/>
                    </a:cubicBezTo>
                    <a:cubicBezTo>
                      <a:pt x="10" y="95"/>
                      <a:pt x="8" y="103"/>
                      <a:pt x="6" y="116"/>
                    </a:cubicBezTo>
                    <a:cubicBezTo>
                      <a:pt x="4" y="129"/>
                      <a:pt x="7" y="151"/>
                      <a:pt x="6" y="164"/>
                    </a:cubicBezTo>
                    <a:cubicBezTo>
                      <a:pt x="5" y="177"/>
                      <a:pt x="0" y="184"/>
                      <a:pt x="0" y="192"/>
                    </a:cubicBezTo>
                    <a:cubicBezTo>
                      <a:pt x="0" y="200"/>
                      <a:pt x="2" y="209"/>
                      <a:pt x="6" y="212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69" name="Freeform 257"/>
              <p:cNvSpPr>
                <a:spLocks/>
              </p:cNvSpPr>
              <p:nvPr/>
            </p:nvSpPr>
            <p:spPr bwMode="auto">
              <a:xfrm>
                <a:off x="663" y="3375"/>
                <a:ext cx="176" cy="29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74" y="7"/>
                  </a:cxn>
                  <a:cxn ang="0">
                    <a:pos x="154" y="67"/>
                  </a:cxn>
                  <a:cxn ang="0">
                    <a:pos x="166" y="135"/>
                  </a:cxn>
                  <a:cxn ang="0">
                    <a:pos x="170" y="179"/>
                  </a:cxn>
                  <a:cxn ang="0">
                    <a:pos x="178" y="243"/>
                  </a:cxn>
                  <a:cxn ang="0">
                    <a:pos x="192" y="263"/>
                  </a:cxn>
                  <a:cxn ang="0">
                    <a:pos x="144" y="311"/>
                  </a:cxn>
                  <a:cxn ang="0">
                    <a:pos x="118" y="315"/>
                  </a:cxn>
                  <a:cxn ang="0">
                    <a:pos x="98" y="287"/>
                  </a:cxn>
                  <a:cxn ang="0">
                    <a:pos x="58" y="219"/>
                  </a:cxn>
                  <a:cxn ang="0">
                    <a:pos x="66" y="183"/>
                  </a:cxn>
                  <a:cxn ang="0">
                    <a:pos x="66" y="123"/>
                  </a:cxn>
                  <a:cxn ang="0">
                    <a:pos x="48" y="71"/>
                  </a:cxn>
                  <a:cxn ang="0">
                    <a:pos x="34" y="39"/>
                  </a:cxn>
                  <a:cxn ang="0">
                    <a:pos x="0" y="23"/>
                  </a:cxn>
                </a:cxnLst>
                <a:rect l="0" t="0" r="r" b="b"/>
                <a:pathLst>
                  <a:path w="198" h="320">
                    <a:moveTo>
                      <a:pt x="0" y="23"/>
                    </a:moveTo>
                    <a:cubicBezTo>
                      <a:pt x="8" y="16"/>
                      <a:pt x="48" y="0"/>
                      <a:pt x="74" y="7"/>
                    </a:cubicBezTo>
                    <a:cubicBezTo>
                      <a:pt x="100" y="14"/>
                      <a:pt x="139" y="46"/>
                      <a:pt x="154" y="67"/>
                    </a:cubicBezTo>
                    <a:cubicBezTo>
                      <a:pt x="169" y="88"/>
                      <a:pt x="163" y="116"/>
                      <a:pt x="166" y="135"/>
                    </a:cubicBezTo>
                    <a:cubicBezTo>
                      <a:pt x="169" y="154"/>
                      <a:pt x="168" y="161"/>
                      <a:pt x="170" y="179"/>
                    </a:cubicBezTo>
                    <a:cubicBezTo>
                      <a:pt x="172" y="197"/>
                      <a:pt x="174" y="229"/>
                      <a:pt x="178" y="243"/>
                    </a:cubicBezTo>
                    <a:cubicBezTo>
                      <a:pt x="182" y="257"/>
                      <a:pt x="198" y="252"/>
                      <a:pt x="192" y="263"/>
                    </a:cubicBezTo>
                    <a:cubicBezTo>
                      <a:pt x="186" y="274"/>
                      <a:pt x="156" y="302"/>
                      <a:pt x="144" y="311"/>
                    </a:cubicBezTo>
                    <a:cubicBezTo>
                      <a:pt x="132" y="320"/>
                      <a:pt x="126" y="319"/>
                      <a:pt x="118" y="315"/>
                    </a:cubicBezTo>
                    <a:cubicBezTo>
                      <a:pt x="110" y="311"/>
                      <a:pt x="108" y="303"/>
                      <a:pt x="98" y="287"/>
                    </a:cubicBezTo>
                    <a:cubicBezTo>
                      <a:pt x="88" y="271"/>
                      <a:pt x="63" y="236"/>
                      <a:pt x="58" y="219"/>
                    </a:cubicBezTo>
                    <a:cubicBezTo>
                      <a:pt x="53" y="202"/>
                      <a:pt x="65" y="199"/>
                      <a:pt x="66" y="183"/>
                    </a:cubicBezTo>
                    <a:cubicBezTo>
                      <a:pt x="67" y="167"/>
                      <a:pt x="69" y="142"/>
                      <a:pt x="66" y="123"/>
                    </a:cubicBezTo>
                    <a:cubicBezTo>
                      <a:pt x="63" y="104"/>
                      <a:pt x="53" y="85"/>
                      <a:pt x="48" y="71"/>
                    </a:cubicBezTo>
                    <a:cubicBezTo>
                      <a:pt x="43" y="57"/>
                      <a:pt x="42" y="47"/>
                      <a:pt x="34" y="39"/>
                    </a:cubicBezTo>
                    <a:cubicBezTo>
                      <a:pt x="26" y="31"/>
                      <a:pt x="7" y="26"/>
                      <a:pt x="0" y="23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70" name="Freeform 258"/>
              <p:cNvSpPr>
                <a:spLocks/>
              </p:cNvSpPr>
              <p:nvPr/>
            </p:nvSpPr>
            <p:spPr bwMode="auto">
              <a:xfrm>
                <a:off x="318" y="3380"/>
                <a:ext cx="198" cy="300"/>
              </a:xfrm>
              <a:custGeom>
                <a:avLst/>
                <a:gdLst/>
                <a:ahLst/>
                <a:cxnLst>
                  <a:cxn ang="0">
                    <a:pos x="221" y="24"/>
                  </a:cxn>
                  <a:cxn ang="0">
                    <a:pos x="185" y="2"/>
                  </a:cxn>
                  <a:cxn ang="0">
                    <a:pos x="121" y="10"/>
                  </a:cxn>
                  <a:cxn ang="0">
                    <a:pos x="47" y="60"/>
                  </a:cxn>
                  <a:cxn ang="0">
                    <a:pos x="35" y="128"/>
                  </a:cxn>
                  <a:cxn ang="0">
                    <a:pos x="31" y="172"/>
                  </a:cxn>
                  <a:cxn ang="0">
                    <a:pos x="23" y="236"/>
                  </a:cxn>
                  <a:cxn ang="0">
                    <a:pos x="9" y="256"/>
                  </a:cxn>
                  <a:cxn ang="0">
                    <a:pos x="77" y="298"/>
                  </a:cxn>
                  <a:cxn ang="0">
                    <a:pos x="117" y="318"/>
                  </a:cxn>
                  <a:cxn ang="0">
                    <a:pos x="125" y="274"/>
                  </a:cxn>
                  <a:cxn ang="0">
                    <a:pos x="143" y="212"/>
                  </a:cxn>
                  <a:cxn ang="0">
                    <a:pos x="145" y="178"/>
                  </a:cxn>
                  <a:cxn ang="0">
                    <a:pos x="145" y="148"/>
                  </a:cxn>
                  <a:cxn ang="0">
                    <a:pos x="157" y="84"/>
                  </a:cxn>
                  <a:cxn ang="0">
                    <a:pos x="165" y="72"/>
                  </a:cxn>
                  <a:cxn ang="0">
                    <a:pos x="181" y="56"/>
                  </a:cxn>
                  <a:cxn ang="0">
                    <a:pos x="221" y="24"/>
                  </a:cxn>
                </a:cxnLst>
                <a:rect l="0" t="0" r="r" b="b"/>
                <a:pathLst>
                  <a:path w="222" h="322">
                    <a:moveTo>
                      <a:pt x="221" y="24"/>
                    </a:moveTo>
                    <a:cubicBezTo>
                      <a:pt x="222" y="15"/>
                      <a:pt x="202" y="4"/>
                      <a:pt x="185" y="2"/>
                    </a:cubicBezTo>
                    <a:cubicBezTo>
                      <a:pt x="168" y="0"/>
                      <a:pt x="144" y="0"/>
                      <a:pt x="121" y="10"/>
                    </a:cubicBezTo>
                    <a:cubicBezTo>
                      <a:pt x="98" y="20"/>
                      <a:pt x="61" y="40"/>
                      <a:pt x="47" y="60"/>
                    </a:cubicBezTo>
                    <a:cubicBezTo>
                      <a:pt x="33" y="80"/>
                      <a:pt x="38" y="109"/>
                      <a:pt x="35" y="128"/>
                    </a:cubicBezTo>
                    <a:cubicBezTo>
                      <a:pt x="32" y="147"/>
                      <a:pt x="33" y="154"/>
                      <a:pt x="31" y="172"/>
                    </a:cubicBezTo>
                    <a:cubicBezTo>
                      <a:pt x="29" y="190"/>
                      <a:pt x="27" y="222"/>
                      <a:pt x="23" y="236"/>
                    </a:cubicBezTo>
                    <a:cubicBezTo>
                      <a:pt x="19" y="250"/>
                      <a:pt x="0" y="246"/>
                      <a:pt x="9" y="256"/>
                    </a:cubicBezTo>
                    <a:cubicBezTo>
                      <a:pt x="18" y="266"/>
                      <a:pt x="59" y="288"/>
                      <a:pt x="77" y="298"/>
                    </a:cubicBezTo>
                    <a:cubicBezTo>
                      <a:pt x="95" y="308"/>
                      <a:pt x="109" y="322"/>
                      <a:pt x="117" y="318"/>
                    </a:cubicBezTo>
                    <a:cubicBezTo>
                      <a:pt x="125" y="314"/>
                      <a:pt x="121" y="292"/>
                      <a:pt x="125" y="274"/>
                    </a:cubicBezTo>
                    <a:cubicBezTo>
                      <a:pt x="129" y="256"/>
                      <a:pt x="140" y="228"/>
                      <a:pt x="143" y="212"/>
                    </a:cubicBezTo>
                    <a:cubicBezTo>
                      <a:pt x="146" y="196"/>
                      <a:pt x="145" y="189"/>
                      <a:pt x="145" y="178"/>
                    </a:cubicBezTo>
                    <a:cubicBezTo>
                      <a:pt x="145" y="167"/>
                      <a:pt x="143" y="164"/>
                      <a:pt x="145" y="148"/>
                    </a:cubicBezTo>
                    <a:cubicBezTo>
                      <a:pt x="147" y="132"/>
                      <a:pt x="154" y="97"/>
                      <a:pt x="157" y="84"/>
                    </a:cubicBezTo>
                    <a:cubicBezTo>
                      <a:pt x="160" y="71"/>
                      <a:pt x="161" y="77"/>
                      <a:pt x="165" y="72"/>
                    </a:cubicBezTo>
                    <a:cubicBezTo>
                      <a:pt x="169" y="67"/>
                      <a:pt x="172" y="64"/>
                      <a:pt x="181" y="56"/>
                    </a:cubicBezTo>
                    <a:cubicBezTo>
                      <a:pt x="190" y="48"/>
                      <a:pt x="213" y="31"/>
                      <a:pt x="221" y="24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71" name="Freeform 259"/>
              <p:cNvSpPr>
                <a:spLocks/>
              </p:cNvSpPr>
              <p:nvPr/>
            </p:nvSpPr>
            <p:spPr bwMode="auto">
              <a:xfrm>
                <a:off x="330" y="3576"/>
                <a:ext cx="99" cy="96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16" y="0"/>
                  </a:cxn>
                  <a:cxn ang="0">
                    <a:pos x="0" y="44"/>
                  </a:cxn>
                  <a:cxn ang="0">
                    <a:pos x="100" y="104"/>
                  </a:cxn>
                  <a:cxn ang="0">
                    <a:pos x="112" y="64"/>
                  </a:cxn>
                  <a:cxn ang="0">
                    <a:pos x="20" y="0"/>
                  </a:cxn>
                </a:cxnLst>
                <a:rect l="0" t="0" r="r" b="b"/>
                <a:pathLst>
                  <a:path w="112" h="104">
                    <a:moveTo>
                      <a:pt x="20" y="0"/>
                    </a:moveTo>
                    <a:lnTo>
                      <a:pt x="16" y="0"/>
                    </a:lnTo>
                    <a:lnTo>
                      <a:pt x="0" y="44"/>
                    </a:lnTo>
                    <a:lnTo>
                      <a:pt x="100" y="104"/>
                    </a:lnTo>
                    <a:lnTo>
                      <a:pt x="112" y="64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72" name="Freeform 260"/>
              <p:cNvSpPr>
                <a:spLocks/>
              </p:cNvSpPr>
              <p:nvPr/>
            </p:nvSpPr>
            <p:spPr bwMode="auto">
              <a:xfrm>
                <a:off x="503" y="3344"/>
                <a:ext cx="74" cy="89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28" y="12"/>
                  </a:cxn>
                  <a:cxn ang="0">
                    <a:pos x="0" y="28"/>
                  </a:cxn>
                  <a:cxn ang="0">
                    <a:pos x="56" y="96"/>
                  </a:cxn>
                  <a:cxn ang="0">
                    <a:pos x="84" y="60"/>
                  </a:cxn>
                  <a:cxn ang="0">
                    <a:pos x="32" y="8"/>
                  </a:cxn>
                </a:cxnLst>
                <a:rect l="0" t="0" r="r" b="b"/>
                <a:pathLst>
                  <a:path w="84" h="96">
                    <a:moveTo>
                      <a:pt x="40" y="0"/>
                    </a:moveTo>
                    <a:cubicBezTo>
                      <a:pt x="34" y="12"/>
                      <a:pt x="43" y="12"/>
                      <a:pt x="28" y="12"/>
                    </a:cubicBezTo>
                    <a:lnTo>
                      <a:pt x="0" y="28"/>
                    </a:lnTo>
                    <a:lnTo>
                      <a:pt x="56" y="96"/>
                    </a:lnTo>
                    <a:lnTo>
                      <a:pt x="84" y="60"/>
                    </a:lnTo>
                    <a:lnTo>
                      <a:pt x="32" y="8"/>
                    </a:ln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73" name="Freeform 261"/>
              <p:cNvSpPr>
                <a:spLocks/>
              </p:cNvSpPr>
              <p:nvPr/>
            </p:nvSpPr>
            <p:spPr bwMode="auto">
              <a:xfrm flipH="1">
                <a:off x="575" y="3344"/>
                <a:ext cx="74" cy="89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28" y="12"/>
                  </a:cxn>
                  <a:cxn ang="0">
                    <a:pos x="0" y="28"/>
                  </a:cxn>
                  <a:cxn ang="0">
                    <a:pos x="56" y="96"/>
                  </a:cxn>
                  <a:cxn ang="0">
                    <a:pos x="84" y="60"/>
                  </a:cxn>
                  <a:cxn ang="0">
                    <a:pos x="32" y="8"/>
                  </a:cxn>
                </a:cxnLst>
                <a:rect l="0" t="0" r="r" b="b"/>
                <a:pathLst>
                  <a:path w="84" h="96">
                    <a:moveTo>
                      <a:pt x="40" y="0"/>
                    </a:moveTo>
                    <a:cubicBezTo>
                      <a:pt x="34" y="12"/>
                      <a:pt x="43" y="12"/>
                      <a:pt x="28" y="12"/>
                    </a:cubicBezTo>
                    <a:lnTo>
                      <a:pt x="0" y="28"/>
                    </a:lnTo>
                    <a:lnTo>
                      <a:pt x="56" y="96"/>
                    </a:lnTo>
                    <a:lnTo>
                      <a:pt x="84" y="60"/>
                    </a:lnTo>
                    <a:lnTo>
                      <a:pt x="32" y="8"/>
                    </a:ln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74" name="Freeform 262"/>
              <p:cNvSpPr>
                <a:spLocks/>
              </p:cNvSpPr>
              <p:nvPr/>
            </p:nvSpPr>
            <p:spPr bwMode="auto">
              <a:xfrm>
                <a:off x="583" y="3576"/>
                <a:ext cx="7" cy="3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" y="400"/>
                  </a:cxn>
                </a:cxnLst>
                <a:rect l="0" t="0" r="r" b="b"/>
                <a:pathLst>
                  <a:path w="8" h="400">
                    <a:moveTo>
                      <a:pt x="0" y="0"/>
                    </a:moveTo>
                    <a:lnTo>
                      <a:pt x="8" y="400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75" name="Freeform 263"/>
              <p:cNvSpPr>
                <a:spLocks/>
              </p:cNvSpPr>
              <p:nvPr/>
            </p:nvSpPr>
            <p:spPr bwMode="auto">
              <a:xfrm>
                <a:off x="579" y="3415"/>
                <a:ext cx="1" cy="1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0"/>
                  </a:cxn>
                </a:cxnLst>
                <a:rect l="0" t="0" r="r" b="b"/>
                <a:pathLst>
                  <a:path w="1" h="160">
                    <a:moveTo>
                      <a:pt x="0" y="0"/>
                    </a:moveTo>
                    <a:lnTo>
                      <a:pt x="0" y="160"/>
                    </a:lnTo>
                  </a:path>
                </a:pathLst>
              </a:custGeom>
              <a:noFill/>
              <a:ln w="952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76" name="Freeform 264" descr="Коричневый мрамор"/>
              <p:cNvSpPr>
                <a:spLocks/>
              </p:cNvSpPr>
              <p:nvPr/>
            </p:nvSpPr>
            <p:spPr bwMode="auto">
              <a:xfrm>
                <a:off x="426" y="3892"/>
                <a:ext cx="340" cy="92"/>
              </a:xfrm>
              <a:custGeom>
                <a:avLst/>
                <a:gdLst/>
                <a:ahLst/>
                <a:cxnLst>
                  <a:cxn ang="0">
                    <a:pos x="10" y="49"/>
                  </a:cxn>
                  <a:cxn ang="0">
                    <a:pos x="11" y="86"/>
                  </a:cxn>
                  <a:cxn ang="0">
                    <a:pos x="59" y="86"/>
                  </a:cxn>
                  <a:cxn ang="0">
                    <a:pos x="181" y="88"/>
                  </a:cxn>
                  <a:cxn ang="0">
                    <a:pos x="328" y="88"/>
                  </a:cxn>
                  <a:cxn ang="0">
                    <a:pos x="325" y="43"/>
                  </a:cxn>
                  <a:cxn ang="0">
                    <a:pos x="244" y="1"/>
                  </a:cxn>
                  <a:cxn ang="0">
                    <a:pos x="181" y="40"/>
                  </a:cxn>
                  <a:cxn ang="0">
                    <a:pos x="187" y="85"/>
                  </a:cxn>
                  <a:cxn ang="0">
                    <a:pos x="154" y="34"/>
                  </a:cxn>
                  <a:cxn ang="0">
                    <a:pos x="70" y="7"/>
                  </a:cxn>
                  <a:cxn ang="0">
                    <a:pos x="10" y="49"/>
                  </a:cxn>
                </a:cxnLst>
                <a:rect l="0" t="0" r="r" b="b"/>
                <a:pathLst>
                  <a:path w="352" h="95">
                    <a:moveTo>
                      <a:pt x="10" y="49"/>
                    </a:moveTo>
                    <a:cubicBezTo>
                      <a:pt x="0" y="62"/>
                      <a:pt x="3" y="80"/>
                      <a:pt x="11" y="86"/>
                    </a:cubicBezTo>
                    <a:cubicBezTo>
                      <a:pt x="19" y="92"/>
                      <a:pt x="31" y="86"/>
                      <a:pt x="59" y="86"/>
                    </a:cubicBezTo>
                    <a:cubicBezTo>
                      <a:pt x="87" y="86"/>
                      <a:pt x="136" y="88"/>
                      <a:pt x="181" y="88"/>
                    </a:cubicBezTo>
                    <a:cubicBezTo>
                      <a:pt x="226" y="88"/>
                      <a:pt x="304" y="95"/>
                      <a:pt x="328" y="88"/>
                    </a:cubicBezTo>
                    <a:cubicBezTo>
                      <a:pt x="352" y="81"/>
                      <a:pt x="339" y="58"/>
                      <a:pt x="325" y="43"/>
                    </a:cubicBezTo>
                    <a:cubicBezTo>
                      <a:pt x="311" y="28"/>
                      <a:pt x="268" y="2"/>
                      <a:pt x="244" y="1"/>
                    </a:cubicBezTo>
                    <a:cubicBezTo>
                      <a:pt x="220" y="0"/>
                      <a:pt x="191" y="26"/>
                      <a:pt x="181" y="40"/>
                    </a:cubicBezTo>
                    <a:cubicBezTo>
                      <a:pt x="171" y="54"/>
                      <a:pt x="191" y="86"/>
                      <a:pt x="187" y="85"/>
                    </a:cubicBezTo>
                    <a:cubicBezTo>
                      <a:pt x="183" y="84"/>
                      <a:pt x="173" y="47"/>
                      <a:pt x="154" y="34"/>
                    </a:cubicBezTo>
                    <a:cubicBezTo>
                      <a:pt x="135" y="21"/>
                      <a:pt x="94" y="4"/>
                      <a:pt x="70" y="7"/>
                    </a:cubicBezTo>
                    <a:cubicBezTo>
                      <a:pt x="46" y="10"/>
                      <a:pt x="20" y="36"/>
                      <a:pt x="10" y="49"/>
                    </a:cubicBezTo>
                    <a:close/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77" name="Freeform 265"/>
              <p:cNvSpPr>
                <a:spLocks/>
              </p:cNvSpPr>
              <p:nvPr/>
            </p:nvSpPr>
            <p:spPr bwMode="auto">
              <a:xfrm>
                <a:off x="379" y="2928"/>
                <a:ext cx="385" cy="295"/>
              </a:xfrm>
              <a:custGeom>
                <a:avLst/>
                <a:gdLst/>
                <a:ahLst/>
                <a:cxnLst>
                  <a:cxn ang="0">
                    <a:pos x="378" y="286"/>
                  </a:cxn>
                  <a:cxn ang="0">
                    <a:pos x="399" y="220"/>
                  </a:cxn>
                  <a:cxn ang="0">
                    <a:pos x="384" y="202"/>
                  </a:cxn>
                  <a:cxn ang="0">
                    <a:pos x="387" y="166"/>
                  </a:cxn>
                  <a:cxn ang="0">
                    <a:pos x="360" y="151"/>
                  </a:cxn>
                  <a:cxn ang="0">
                    <a:pos x="366" y="121"/>
                  </a:cxn>
                  <a:cxn ang="0">
                    <a:pos x="351" y="124"/>
                  </a:cxn>
                  <a:cxn ang="0">
                    <a:pos x="294" y="67"/>
                  </a:cxn>
                  <a:cxn ang="0">
                    <a:pos x="267" y="64"/>
                  </a:cxn>
                  <a:cxn ang="0">
                    <a:pos x="247" y="53"/>
                  </a:cxn>
                  <a:cxn ang="0">
                    <a:pos x="261" y="28"/>
                  </a:cxn>
                  <a:cxn ang="0">
                    <a:pos x="282" y="31"/>
                  </a:cxn>
                  <a:cxn ang="0">
                    <a:pos x="264" y="1"/>
                  </a:cxn>
                  <a:cxn ang="0">
                    <a:pos x="228" y="40"/>
                  </a:cxn>
                  <a:cxn ang="0">
                    <a:pos x="219" y="55"/>
                  </a:cxn>
                  <a:cxn ang="0">
                    <a:pos x="192" y="10"/>
                  </a:cxn>
                  <a:cxn ang="0">
                    <a:pos x="186" y="22"/>
                  </a:cxn>
                  <a:cxn ang="0">
                    <a:pos x="204" y="55"/>
                  </a:cxn>
                  <a:cxn ang="0">
                    <a:pos x="162" y="10"/>
                  </a:cxn>
                  <a:cxn ang="0">
                    <a:pos x="144" y="16"/>
                  </a:cxn>
                  <a:cxn ang="0">
                    <a:pos x="120" y="19"/>
                  </a:cxn>
                  <a:cxn ang="0">
                    <a:pos x="114" y="34"/>
                  </a:cxn>
                  <a:cxn ang="0">
                    <a:pos x="147" y="37"/>
                  </a:cxn>
                  <a:cxn ang="0">
                    <a:pos x="159" y="58"/>
                  </a:cxn>
                  <a:cxn ang="0">
                    <a:pos x="126" y="55"/>
                  </a:cxn>
                  <a:cxn ang="0">
                    <a:pos x="114" y="73"/>
                  </a:cxn>
                  <a:cxn ang="0">
                    <a:pos x="93" y="79"/>
                  </a:cxn>
                  <a:cxn ang="0">
                    <a:pos x="72" y="94"/>
                  </a:cxn>
                  <a:cxn ang="0">
                    <a:pos x="54" y="106"/>
                  </a:cxn>
                  <a:cxn ang="0">
                    <a:pos x="60" y="124"/>
                  </a:cxn>
                  <a:cxn ang="0">
                    <a:pos x="45" y="142"/>
                  </a:cxn>
                  <a:cxn ang="0">
                    <a:pos x="27" y="154"/>
                  </a:cxn>
                  <a:cxn ang="0">
                    <a:pos x="12" y="214"/>
                  </a:cxn>
                  <a:cxn ang="0">
                    <a:pos x="3" y="274"/>
                  </a:cxn>
                  <a:cxn ang="0">
                    <a:pos x="33" y="301"/>
                  </a:cxn>
                </a:cxnLst>
                <a:rect l="0" t="0" r="r" b="b"/>
                <a:pathLst>
                  <a:path w="400" h="301">
                    <a:moveTo>
                      <a:pt x="378" y="286"/>
                    </a:moveTo>
                    <a:cubicBezTo>
                      <a:pt x="381" y="275"/>
                      <a:pt x="398" y="234"/>
                      <a:pt x="399" y="220"/>
                    </a:cubicBezTo>
                    <a:cubicBezTo>
                      <a:pt x="400" y="206"/>
                      <a:pt x="386" y="211"/>
                      <a:pt x="384" y="202"/>
                    </a:cubicBezTo>
                    <a:cubicBezTo>
                      <a:pt x="382" y="193"/>
                      <a:pt x="391" y="174"/>
                      <a:pt x="387" y="166"/>
                    </a:cubicBezTo>
                    <a:cubicBezTo>
                      <a:pt x="383" y="158"/>
                      <a:pt x="363" y="158"/>
                      <a:pt x="360" y="151"/>
                    </a:cubicBezTo>
                    <a:cubicBezTo>
                      <a:pt x="357" y="144"/>
                      <a:pt x="367" y="125"/>
                      <a:pt x="366" y="121"/>
                    </a:cubicBezTo>
                    <a:cubicBezTo>
                      <a:pt x="365" y="117"/>
                      <a:pt x="363" y="133"/>
                      <a:pt x="351" y="124"/>
                    </a:cubicBezTo>
                    <a:cubicBezTo>
                      <a:pt x="339" y="115"/>
                      <a:pt x="308" y="77"/>
                      <a:pt x="294" y="67"/>
                    </a:cubicBezTo>
                    <a:cubicBezTo>
                      <a:pt x="280" y="57"/>
                      <a:pt x="275" y="66"/>
                      <a:pt x="267" y="64"/>
                    </a:cubicBezTo>
                    <a:cubicBezTo>
                      <a:pt x="259" y="62"/>
                      <a:pt x="248" y="59"/>
                      <a:pt x="247" y="53"/>
                    </a:cubicBezTo>
                    <a:cubicBezTo>
                      <a:pt x="246" y="47"/>
                      <a:pt x="255" y="32"/>
                      <a:pt x="261" y="28"/>
                    </a:cubicBezTo>
                    <a:cubicBezTo>
                      <a:pt x="267" y="24"/>
                      <a:pt x="282" y="35"/>
                      <a:pt x="282" y="31"/>
                    </a:cubicBezTo>
                    <a:cubicBezTo>
                      <a:pt x="282" y="27"/>
                      <a:pt x="273" y="0"/>
                      <a:pt x="264" y="1"/>
                    </a:cubicBezTo>
                    <a:cubicBezTo>
                      <a:pt x="255" y="2"/>
                      <a:pt x="235" y="31"/>
                      <a:pt x="228" y="40"/>
                    </a:cubicBezTo>
                    <a:cubicBezTo>
                      <a:pt x="221" y="49"/>
                      <a:pt x="225" y="60"/>
                      <a:pt x="219" y="55"/>
                    </a:cubicBezTo>
                    <a:cubicBezTo>
                      <a:pt x="213" y="50"/>
                      <a:pt x="197" y="15"/>
                      <a:pt x="192" y="10"/>
                    </a:cubicBezTo>
                    <a:cubicBezTo>
                      <a:pt x="187" y="5"/>
                      <a:pt x="184" y="15"/>
                      <a:pt x="186" y="22"/>
                    </a:cubicBezTo>
                    <a:cubicBezTo>
                      <a:pt x="188" y="29"/>
                      <a:pt x="208" y="57"/>
                      <a:pt x="204" y="55"/>
                    </a:cubicBezTo>
                    <a:cubicBezTo>
                      <a:pt x="200" y="53"/>
                      <a:pt x="172" y="17"/>
                      <a:pt x="162" y="10"/>
                    </a:cubicBezTo>
                    <a:cubicBezTo>
                      <a:pt x="152" y="3"/>
                      <a:pt x="151" y="15"/>
                      <a:pt x="144" y="16"/>
                    </a:cubicBezTo>
                    <a:cubicBezTo>
                      <a:pt x="137" y="17"/>
                      <a:pt x="125" y="16"/>
                      <a:pt x="120" y="19"/>
                    </a:cubicBezTo>
                    <a:cubicBezTo>
                      <a:pt x="115" y="22"/>
                      <a:pt x="110" y="31"/>
                      <a:pt x="114" y="34"/>
                    </a:cubicBezTo>
                    <a:cubicBezTo>
                      <a:pt x="118" y="37"/>
                      <a:pt x="140" y="33"/>
                      <a:pt x="147" y="37"/>
                    </a:cubicBezTo>
                    <a:cubicBezTo>
                      <a:pt x="154" y="41"/>
                      <a:pt x="163" y="55"/>
                      <a:pt x="159" y="58"/>
                    </a:cubicBezTo>
                    <a:cubicBezTo>
                      <a:pt x="155" y="61"/>
                      <a:pt x="133" y="53"/>
                      <a:pt x="126" y="55"/>
                    </a:cubicBezTo>
                    <a:cubicBezTo>
                      <a:pt x="119" y="57"/>
                      <a:pt x="119" y="69"/>
                      <a:pt x="114" y="73"/>
                    </a:cubicBezTo>
                    <a:cubicBezTo>
                      <a:pt x="109" y="77"/>
                      <a:pt x="100" y="76"/>
                      <a:pt x="93" y="79"/>
                    </a:cubicBezTo>
                    <a:cubicBezTo>
                      <a:pt x="86" y="82"/>
                      <a:pt x="79" y="89"/>
                      <a:pt x="72" y="94"/>
                    </a:cubicBezTo>
                    <a:cubicBezTo>
                      <a:pt x="65" y="99"/>
                      <a:pt x="56" y="101"/>
                      <a:pt x="54" y="106"/>
                    </a:cubicBezTo>
                    <a:cubicBezTo>
                      <a:pt x="52" y="111"/>
                      <a:pt x="61" y="118"/>
                      <a:pt x="60" y="124"/>
                    </a:cubicBezTo>
                    <a:cubicBezTo>
                      <a:pt x="59" y="130"/>
                      <a:pt x="51" y="137"/>
                      <a:pt x="45" y="142"/>
                    </a:cubicBezTo>
                    <a:cubicBezTo>
                      <a:pt x="39" y="147"/>
                      <a:pt x="33" y="142"/>
                      <a:pt x="27" y="154"/>
                    </a:cubicBezTo>
                    <a:cubicBezTo>
                      <a:pt x="21" y="166"/>
                      <a:pt x="16" y="194"/>
                      <a:pt x="12" y="214"/>
                    </a:cubicBezTo>
                    <a:cubicBezTo>
                      <a:pt x="8" y="234"/>
                      <a:pt x="0" y="260"/>
                      <a:pt x="3" y="274"/>
                    </a:cubicBezTo>
                    <a:cubicBezTo>
                      <a:pt x="6" y="288"/>
                      <a:pt x="27" y="295"/>
                      <a:pt x="33" y="301"/>
                    </a:cubicBezTo>
                  </a:path>
                </a:pathLst>
              </a:custGeom>
              <a:gradFill rotWithShape="1">
                <a:gsLst>
                  <a:gs pos="0">
                    <a:srgbClr val="D20000"/>
                  </a:gs>
                  <a:gs pos="50000">
                    <a:srgbClr val="993300"/>
                  </a:gs>
                  <a:gs pos="100000">
                    <a:srgbClr val="D20000"/>
                  </a:gs>
                </a:gsLst>
                <a:lin ang="18900000" scaled="1"/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78" name="Freeform 266"/>
              <p:cNvSpPr>
                <a:spLocks/>
              </p:cNvSpPr>
              <p:nvPr/>
            </p:nvSpPr>
            <p:spPr bwMode="auto">
              <a:xfrm>
                <a:off x="766" y="3636"/>
                <a:ext cx="98" cy="104"/>
              </a:xfrm>
              <a:custGeom>
                <a:avLst/>
                <a:gdLst/>
                <a:ahLst/>
                <a:cxnLst>
                  <a:cxn ang="0">
                    <a:pos x="66" y="0"/>
                  </a:cxn>
                  <a:cxn ang="0">
                    <a:pos x="91" y="19"/>
                  </a:cxn>
                  <a:cxn ang="0">
                    <a:pos x="97" y="65"/>
                  </a:cxn>
                  <a:cxn ang="0">
                    <a:pos x="78" y="90"/>
                  </a:cxn>
                  <a:cxn ang="0">
                    <a:pos x="36" y="96"/>
                  </a:cxn>
                  <a:cxn ang="0">
                    <a:pos x="4" y="59"/>
                  </a:cxn>
                  <a:cxn ang="0">
                    <a:pos x="12" y="30"/>
                  </a:cxn>
                </a:cxnLst>
                <a:rect l="0" t="0" r="r" b="b"/>
                <a:pathLst>
                  <a:path w="99" h="101">
                    <a:moveTo>
                      <a:pt x="66" y="0"/>
                    </a:moveTo>
                    <a:cubicBezTo>
                      <a:pt x="70" y="4"/>
                      <a:pt x="86" y="8"/>
                      <a:pt x="91" y="19"/>
                    </a:cubicBezTo>
                    <a:cubicBezTo>
                      <a:pt x="96" y="30"/>
                      <a:pt x="99" y="53"/>
                      <a:pt x="97" y="65"/>
                    </a:cubicBezTo>
                    <a:cubicBezTo>
                      <a:pt x="95" y="77"/>
                      <a:pt x="88" y="85"/>
                      <a:pt x="78" y="90"/>
                    </a:cubicBezTo>
                    <a:cubicBezTo>
                      <a:pt x="68" y="95"/>
                      <a:pt x="48" y="101"/>
                      <a:pt x="36" y="96"/>
                    </a:cubicBezTo>
                    <a:cubicBezTo>
                      <a:pt x="24" y="91"/>
                      <a:pt x="8" y="70"/>
                      <a:pt x="4" y="59"/>
                    </a:cubicBezTo>
                    <a:cubicBezTo>
                      <a:pt x="0" y="48"/>
                      <a:pt x="10" y="36"/>
                      <a:pt x="12" y="30"/>
                    </a:cubicBezTo>
                  </a:path>
                </a:pathLst>
              </a:custGeom>
              <a:gradFill rotWithShape="1">
                <a:gsLst>
                  <a:gs pos="0">
                    <a:srgbClr val="FF9F3F"/>
                  </a:gs>
                  <a:gs pos="100000">
                    <a:srgbClr val="FFAE5D"/>
                  </a:gs>
                </a:gsLst>
                <a:path path="rect">
                  <a:fillToRect l="50000" t="50000" r="50000" b="50000"/>
                </a:path>
              </a:gradFill>
              <a:ln w="63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79" name="Freeform 267"/>
              <p:cNvSpPr>
                <a:spLocks/>
              </p:cNvSpPr>
              <p:nvPr/>
            </p:nvSpPr>
            <p:spPr bwMode="auto">
              <a:xfrm>
                <a:off x="288" y="3622"/>
                <a:ext cx="107" cy="11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10" y="31"/>
                  </a:cxn>
                  <a:cxn ang="0">
                    <a:pos x="4" y="77"/>
                  </a:cxn>
                  <a:cxn ang="0">
                    <a:pos x="36" y="91"/>
                  </a:cxn>
                  <a:cxn ang="0">
                    <a:pos x="65" y="108"/>
                  </a:cxn>
                  <a:cxn ang="0">
                    <a:pos x="97" y="71"/>
                  </a:cxn>
                  <a:cxn ang="0">
                    <a:pos x="108" y="44"/>
                  </a:cxn>
                </a:cxnLst>
                <a:rect l="0" t="0" r="r" b="b"/>
                <a:pathLst>
                  <a:path w="108" h="111">
                    <a:moveTo>
                      <a:pt x="48" y="0"/>
                    </a:moveTo>
                    <a:cubicBezTo>
                      <a:pt x="42" y="5"/>
                      <a:pt x="17" y="19"/>
                      <a:pt x="10" y="31"/>
                    </a:cubicBezTo>
                    <a:cubicBezTo>
                      <a:pt x="2" y="44"/>
                      <a:pt x="0" y="66"/>
                      <a:pt x="4" y="77"/>
                    </a:cubicBezTo>
                    <a:cubicBezTo>
                      <a:pt x="8" y="87"/>
                      <a:pt x="26" y="86"/>
                      <a:pt x="36" y="91"/>
                    </a:cubicBezTo>
                    <a:cubicBezTo>
                      <a:pt x="46" y="96"/>
                      <a:pt x="55" y="111"/>
                      <a:pt x="65" y="108"/>
                    </a:cubicBezTo>
                    <a:cubicBezTo>
                      <a:pt x="75" y="105"/>
                      <a:pt x="90" y="82"/>
                      <a:pt x="97" y="71"/>
                    </a:cubicBezTo>
                    <a:cubicBezTo>
                      <a:pt x="104" y="60"/>
                      <a:pt x="106" y="50"/>
                      <a:pt x="108" y="44"/>
                    </a:cubicBezTo>
                  </a:path>
                </a:pathLst>
              </a:custGeom>
              <a:gradFill rotWithShape="1">
                <a:gsLst>
                  <a:gs pos="0">
                    <a:srgbClr val="FF9F3F"/>
                  </a:gs>
                  <a:gs pos="100000">
                    <a:srgbClr val="FFAE5D"/>
                  </a:gs>
                </a:gsLst>
                <a:path path="rect">
                  <a:fillToRect l="50000" t="50000" r="50000" b="50000"/>
                </a:path>
              </a:gradFill>
              <a:ln w="63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80" name="Freeform 268"/>
              <p:cNvSpPr>
                <a:spLocks/>
              </p:cNvSpPr>
              <p:nvPr/>
            </p:nvSpPr>
            <p:spPr bwMode="auto">
              <a:xfrm>
                <a:off x="411" y="3033"/>
                <a:ext cx="332" cy="356"/>
              </a:xfrm>
              <a:custGeom>
                <a:avLst/>
                <a:gdLst/>
                <a:ahLst/>
                <a:cxnLst>
                  <a:cxn ang="0">
                    <a:pos x="0" y="194"/>
                  </a:cxn>
                  <a:cxn ang="0">
                    <a:pos x="6" y="209"/>
                  </a:cxn>
                  <a:cxn ang="0">
                    <a:pos x="36" y="266"/>
                  </a:cxn>
                  <a:cxn ang="0">
                    <a:pos x="87" y="308"/>
                  </a:cxn>
                  <a:cxn ang="0">
                    <a:pos x="138" y="320"/>
                  </a:cxn>
                  <a:cxn ang="0">
                    <a:pos x="144" y="344"/>
                  </a:cxn>
                  <a:cxn ang="0">
                    <a:pos x="165" y="365"/>
                  </a:cxn>
                  <a:cxn ang="0">
                    <a:pos x="192" y="341"/>
                  </a:cxn>
                  <a:cxn ang="0">
                    <a:pos x="207" y="317"/>
                  </a:cxn>
                  <a:cxn ang="0">
                    <a:pos x="255" y="308"/>
                  </a:cxn>
                  <a:cxn ang="0">
                    <a:pos x="303" y="275"/>
                  </a:cxn>
                  <a:cxn ang="0">
                    <a:pos x="342" y="179"/>
                  </a:cxn>
                  <a:cxn ang="0">
                    <a:pos x="288" y="98"/>
                  </a:cxn>
                  <a:cxn ang="0">
                    <a:pos x="256" y="27"/>
                  </a:cxn>
                  <a:cxn ang="0">
                    <a:pos x="208" y="75"/>
                  </a:cxn>
                  <a:cxn ang="0">
                    <a:pos x="198" y="56"/>
                  </a:cxn>
                  <a:cxn ang="0">
                    <a:pos x="183" y="53"/>
                  </a:cxn>
                  <a:cxn ang="0">
                    <a:pos x="112" y="75"/>
                  </a:cxn>
                  <a:cxn ang="0">
                    <a:pos x="126" y="41"/>
                  </a:cxn>
                  <a:cxn ang="0">
                    <a:pos x="114" y="11"/>
                  </a:cxn>
                  <a:cxn ang="0">
                    <a:pos x="54" y="110"/>
                  </a:cxn>
                  <a:cxn ang="0">
                    <a:pos x="60" y="137"/>
                  </a:cxn>
                  <a:cxn ang="0">
                    <a:pos x="54" y="161"/>
                  </a:cxn>
                  <a:cxn ang="0">
                    <a:pos x="36" y="155"/>
                  </a:cxn>
                  <a:cxn ang="0">
                    <a:pos x="33" y="119"/>
                  </a:cxn>
                  <a:cxn ang="0">
                    <a:pos x="12" y="152"/>
                  </a:cxn>
                  <a:cxn ang="0">
                    <a:pos x="12" y="173"/>
                  </a:cxn>
                  <a:cxn ang="0">
                    <a:pos x="9" y="185"/>
                  </a:cxn>
                  <a:cxn ang="0">
                    <a:pos x="0" y="194"/>
                  </a:cxn>
                </a:cxnLst>
                <a:rect l="0" t="0" r="r" b="b"/>
                <a:pathLst>
                  <a:path w="344" h="365">
                    <a:moveTo>
                      <a:pt x="0" y="194"/>
                    </a:moveTo>
                    <a:cubicBezTo>
                      <a:pt x="0" y="198"/>
                      <a:pt x="0" y="197"/>
                      <a:pt x="6" y="209"/>
                    </a:cubicBezTo>
                    <a:cubicBezTo>
                      <a:pt x="12" y="221"/>
                      <a:pt x="23" y="250"/>
                      <a:pt x="36" y="266"/>
                    </a:cubicBezTo>
                    <a:cubicBezTo>
                      <a:pt x="49" y="282"/>
                      <a:pt x="70" y="299"/>
                      <a:pt x="87" y="308"/>
                    </a:cubicBezTo>
                    <a:cubicBezTo>
                      <a:pt x="104" y="317"/>
                      <a:pt x="129" y="314"/>
                      <a:pt x="138" y="320"/>
                    </a:cubicBezTo>
                    <a:cubicBezTo>
                      <a:pt x="147" y="326"/>
                      <a:pt x="140" y="337"/>
                      <a:pt x="144" y="344"/>
                    </a:cubicBezTo>
                    <a:cubicBezTo>
                      <a:pt x="148" y="351"/>
                      <a:pt x="157" y="365"/>
                      <a:pt x="165" y="365"/>
                    </a:cubicBezTo>
                    <a:cubicBezTo>
                      <a:pt x="173" y="365"/>
                      <a:pt x="185" y="349"/>
                      <a:pt x="192" y="341"/>
                    </a:cubicBezTo>
                    <a:cubicBezTo>
                      <a:pt x="199" y="333"/>
                      <a:pt x="197" y="322"/>
                      <a:pt x="207" y="317"/>
                    </a:cubicBezTo>
                    <a:cubicBezTo>
                      <a:pt x="217" y="312"/>
                      <a:pt x="239" y="315"/>
                      <a:pt x="255" y="308"/>
                    </a:cubicBezTo>
                    <a:cubicBezTo>
                      <a:pt x="271" y="301"/>
                      <a:pt x="289" y="296"/>
                      <a:pt x="303" y="275"/>
                    </a:cubicBezTo>
                    <a:cubicBezTo>
                      <a:pt x="317" y="254"/>
                      <a:pt x="344" y="208"/>
                      <a:pt x="342" y="179"/>
                    </a:cubicBezTo>
                    <a:cubicBezTo>
                      <a:pt x="340" y="150"/>
                      <a:pt x="302" y="123"/>
                      <a:pt x="288" y="98"/>
                    </a:cubicBezTo>
                    <a:cubicBezTo>
                      <a:pt x="274" y="73"/>
                      <a:pt x="269" y="31"/>
                      <a:pt x="256" y="27"/>
                    </a:cubicBezTo>
                    <a:cubicBezTo>
                      <a:pt x="243" y="23"/>
                      <a:pt x="218" y="70"/>
                      <a:pt x="208" y="75"/>
                    </a:cubicBezTo>
                    <a:cubicBezTo>
                      <a:pt x="198" y="80"/>
                      <a:pt x="202" y="60"/>
                      <a:pt x="198" y="56"/>
                    </a:cubicBezTo>
                    <a:cubicBezTo>
                      <a:pt x="194" y="52"/>
                      <a:pt x="197" y="50"/>
                      <a:pt x="183" y="53"/>
                    </a:cubicBezTo>
                    <a:cubicBezTo>
                      <a:pt x="169" y="56"/>
                      <a:pt x="121" y="77"/>
                      <a:pt x="112" y="75"/>
                    </a:cubicBezTo>
                    <a:cubicBezTo>
                      <a:pt x="103" y="73"/>
                      <a:pt x="126" y="52"/>
                      <a:pt x="126" y="41"/>
                    </a:cubicBezTo>
                    <a:cubicBezTo>
                      <a:pt x="126" y="30"/>
                      <a:pt x="126" y="0"/>
                      <a:pt x="114" y="11"/>
                    </a:cubicBezTo>
                    <a:cubicBezTo>
                      <a:pt x="102" y="22"/>
                      <a:pt x="63" y="89"/>
                      <a:pt x="54" y="110"/>
                    </a:cubicBezTo>
                    <a:cubicBezTo>
                      <a:pt x="45" y="131"/>
                      <a:pt x="60" y="129"/>
                      <a:pt x="60" y="137"/>
                    </a:cubicBezTo>
                    <a:cubicBezTo>
                      <a:pt x="60" y="145"/>
                      <a:pt x="58" y="158"/>
                      <a:pt x="54" y="161"/>
                    </a:cubicBezTo>
                    <a:cubicBezTo>
                      <a:pt x="50" y="164"/>
                      <a:pt x="39" y="162"/>
                      <a:pt x="36" y="155"/>
                    </a:cubicBezTo>
                    <a:cubicBezTo>
                      <a:pt x="33" y="148"/>
                      <a:pt x="37" y="119"/>
                      <a:pt x="33" y="119"/>
                    </a:cubicBezTo>
                    <a:cubicBezTo>
                      <a:pt x="29" y="119"/>
                      <a:pt x="16" y="143"/>
                      <a:pt x="12" y="152"/>
                    </a:cubicBezTo>
                    <a:cubicBezTo>
                      <a:pt x="8" y="161"/>
                      <a:pt x="12" y="168"/>
                      <a:pt x="12" y="173"/>
                    </a:cubicBezTo>
                    <a:cubicBezTo>
                      <a:pt x="12" y="178"/>
                      <a:pt x="11" y="182"/>
                      <a:pt x="9" y="185"/>
                    </a:cubicBezTo>
                    <a:cubicBezTo>
                      <a:pt x="7" y="188"/>
                      <a:pt x="0" y="190"/>
                      <a:pt x="0" y="19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C993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81" name="Freeform 269"/>
              <p:cNvSpPr>
                <a:spLocks/>
              </p:cNvSpPr>
              <p:nvPr/>
            </p:nvSpPr>
            <p:spPr bwMode="auto">
              <a:xfrm>
                <a:off x="530" y="3272"/>
                <a:ext cx="109" cy="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9" y="27"/>
                  </a:cxn>
                  <a:cxn ang="0">
                    <a:pos x="60" y="30"/>
                  </a:cxn>
                  <a:cxn ang="0">
                    <a:pos x="81" y="27"/>
                  </a:cxn>
                  <a:cxn ang="0">
                    <a:pos x="114" y="3"/>
                  </a:cxn>
                </a:cxnLst>
                <a:rect l="0" t="0" r="r" b="b"/>
                <a:pathLst>
                  <a:path w="114" h="32">
                    <a:moveTo>
                      <a:pt x="0" y="0"/>
                    </a:moveTo>
                    <a:cubicBezTo>
                      <a:pt x="7" y="4"/>
                      <a:pt x="29" y="22"/>
                      <a:pt x="39" y="27"/>
                    </a:cubicBezTo>
                    <a:cubicBezTo>
                      <a:pt x="49" y="32"/>
                      <a:pt x="53" y="30"/>
                      <a:pt x="60" y="30"/>
                    </a:cubicBezTo>
                    <a:cubicBezTo>
                      <a:pt x="67" y="30"/>
                      <a:pt x="72" y="32"/>
                      <a:pt x="81" y="27"/>
                    </a:cubicBezTo>
                    <a:cubicBezTo>
                      <a:pt x="90" y="22"/>
                      <a:pt x="107" y="8"/>
                      <a:pt x="114" y="3"/>
                    </a:cubicBezTo>
                  </a:path>
                </a:pathLst>
              </a:custGeom>
              <a:noFill/>
              <a:ln w="12700" cmpd="sng">
                <a:solidFill>
                  <a:srgbClr val="D20000"/>
                </a:solidFill>
                <a:round/>
                <a:headEnd type="none" w="med" len="med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82" name="Freeform 270"/>
              <p:cNvSpPr>
                <a:spLocks/>
              </p:cNvSpPr>
              <p:nvPr/>
            </p:nvSpPr>
            <p:spPr bwMode="auto">
              <a:xfrm>
                <a:off x="566" y="3283"/>
                <a:ext cx="45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0" y="1"/>
                  </a:cxn>
                  <a:cxn ang="0">
                    <a:pos x="25" y="4"/>
                  </a:cxn>
                  <a:cxn ang="0">
                    <a:pos x="36" y="1"/>
                  </a:cxn>
                  <a:cxn ang="0">
                    <a:pos x="45" y="10"/>
                  </a:cxn>
                </a:cxnLst>
                <a:rect l="0" t="0" r="r" b="b"/>
                <a:pathLst>
                  <a:path w="45" h="10">
                    <a:moveTo>
                      <a:pt x="0" y="10"/>
                    </a:moveTo>
                    <a:cubicBezTo>
                      <a:pt x="2" y="8"/>
                      <a:pt x="6" y="2"/>
                      <a:pt x="10" y="1"/>
                    </a:cubicBezTo>
                    <a:cubicBezTo>
                      <a:pt x="14" y="0"/>
                      <a:pt x="21" y="4"/>
                      <a:pt x="25" y="4"/>
                    </a:cubicBezTo>
                    <a:cubicBezTo>
                      <a:pt x="29" y="4"/>
                      <a:pt x="33" y="0"/>
                      <a:pt x="36" y="1"/>
                    </a:cubicBezTo>
                    <a:cubicBezTo>
                      <a:pt x="39" y="2"/>
                      <a:pt x="43" y="8"/>
                      <a:pt x="45" y="10"/>
                    </a:cubicBezTo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83" name="Freeform 271"/>
              <p:cNvSpPr>
                <a:spLocks/>
              </p:cNvSpPr>
              <p:nvPr/>
            </p:nvSpPr>
            <p:spPr bwMode="auto">
              <a:xfrm>
                <a:off x="513" y="3157"/>
                <a:ext cx="61" cy="27"/>
              </a:xfrm>
              <a:custGeom>
                <a:avLst/>
                <a:gdLst/>
                <a:ahLst/>
                <a:cxnLst>
                  <a:cxn ang="0">
                    <a:pos x="63" y="16"/>
                  </a:cxn>
                  <a:cxn ang="0">
                    <a:pos x="33" y="4"/>
                  </a:cxn>
                  <a:cxn ang="0">
                    <a:pos x="24" y="4"/>
                  </a:cxn>
                  <a:cxn ang="0">
                    <a:pos x="0" y="28"/>
                  </a:cxn>
                </a:cxnLst>
                <a:rect l="0" t="0" r="r" b="b"/>
                <a:pathLst>
                  <a:path w="63" h="28">
                    <a:moveTo>
                      <a:pt x="63" y="16"/>
                    </a:moveTo>
                    <a:cubicBezTo>
                      <a:pt x="58" y="14"/>
                      <a:pt x="39" y="6"/>
                      <a:pt x="33" y="4"/>
                    </a:cubicBezTo>
                    <a:cubicBezTo>
                      <a:pt x="27" y="2"/>
                      <a:pt x="29" y="0"/>
                      <a:pt x="24" y="4"/>
                    </a:cubicBezTo>
                    <a:cubicBezTo>
                      <a:pt x="19" y="8"/>
                      <a:pt x="5" y="23"/>
                      <a:pt x="0" y="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84" name="Freeform 272"/>
              <p:cNvSpPr>
                <a:spLocks/>
              </p:cNvSpPr>
              <p:nvPr/>
            </p:nvSpPr>
            <p:spPr bwMode="auto">
              <a:xfrm>
                <a:off x="533" y="3187"/>
                <a:ext cx="26" cy="26"/>
              </a:xfrm>
              <a:custGeom>
                <a:avLst/>
                <a:gdLst/>
                <a:ahLst/>
                <a:cxnLst>
                  <a:cxn ang="0">
                    <a:pos x="27" y="12"/>
                  </a:cxn>
                  <a:cxn ang="0">
                    <a:pos x="12" y="0"/>
                  </a:cxn>
                  <a:cxn ang="0">
                    <a:pos x="0" y="15"/>
                  </a:cxn>
                  <a:cxn ang="0">
                    <a:pos x="15" y="27"/>
                  </a:cxn>
                  <a:cxn ang="0">
                    <a:pos x="27" y="12"/>
                  </a:cxn>
                </a:cxnLst>
                <a:rect l="0" t="0" r="r" b="b"/>
                <a:pathLst>
                  <a:path w="27" h="27">
                    <a:moveTo>
                      <a:pt x="27" y="12"/>
                    </a:moveTo>
                    <a:cubicBezTo>
                      <a:pt x="27" y="8"/>
                      <a:pt x="16" y="0"/>
                      <a:pt x="12" y="0"/>
                    </a:cubicBezTo>
                    <a:cubicBezTo>
                      <a:pt x="8" y="0"/>
                      <a:pt x="0" y="11"/>
                      <a:pt x="0" y="15"/>
                    </a:cubicBezTo>
                    <a:cubicBezTo>
                      <a:pt x="0" y="19"/>
                      <a:pt x="11" y="27"/>
                      <a:pt x="15" y="27"/>
                    </a:cubicBezTo>
                    <a:cubicBezTo>
                      <a:pt x="19" y="27"/>
                      <a:pt x="27" y="16"/>
                      <a:pt x="27" y="1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85" name="Freeform 273"/>
              <p:cNvSpPr>
                <a:spLocks/>
              </p:cNvSpPr>
              <p:nvPr/>
            </p:nvSpPr>
            <p:spPr bwMode="auto">
              <a:xfrm>
                <a:off x="512" y="3165"/>
                <a:ext cx="62" cy="36"/>
              </a:xfrm>
              <a:custGeom>
                <a:avLst/>
                <a:gdLst/>
                <a:ahLst/>
                <a:cxnLst>
                  <a:cxn ang="0">
                    <a:pos x="4" y="31"/>
                  </a:cxn>
                  <a:cxn ang="0">
                    <a:pos x="4" y="22"/>
                  </a:cxn>
                  <a:cxn ang="0">
                    <a:pos x="31" y="1"/>
                  </a:cxn>
                  <a:cxn ang="0">
                    <a:pos x="61" y="13"/>
                  </a:cxn>
                  <a:cxn ang="0">
                    <a:pos x="52" y="31"/>
                  </a:cxn>
                  <a:cxn ang="0">
                    <a:pos x="34" y="19"/>
                  </a:cxn>
                  <a:cxn ang="0">
                    <a:pos x="13" y="34"/>
                  </a:cxn>
                  <a:cxn ang="0">
                    <a:pos x="4" y="31"/>
                  </a:cxn>
                </a:cxnLst>
                <a:rect l="0" t="0" r="r" b="b"/>
                <a:pathLst>
                  <a:path w="64" h="36">
                    <a:moveTo>
                      <a:pt x="4" y="31"/>
                    </a:moveTo>
                    <a:cubicBezTo>
                      <a:pt x="3" y="29"/>
                      <a:pt x="0" y="27"/>
                      <a:pt x="4" y="22"/>
                    </a:cubicBezTo>
                    <a:cubicBezTo>
                      <a:pt x="8" y="17"/>
                      <a:pt x="22" y="2"/>
                      <a:pt x="31" y="1"/>
                    </a:cubicBezTo>
                    <a:cubicBezTo>
                      <a:pt x="40" y="0"/>
                      <a:pt x="58" y="8"/>
                      <a:pt x="61" y="13"/>
                    </a:cubicBezTo>
                    <a:cubicBezTo>
                      <a:pt x="64" y="18"/>
                      <a:pt x="56" y="30"/>
                      <a:pt x="52" y="31"/>
                    </a:cubicBezTo>
                    <a:cubicBezTo>
                      <a:pt x="48" y="32"/>
                      <a:pt x="40" y="19"/>
                      <a:pt x="34" y="19"/>
                    </a:cubicBezTo>
                    <a:cubicBezTo>
                      <a:pt x="28" y="19"/>
                      <a:pt x="18" y="32"/>
                      <a:pt x="13" y="34"/>
                    </a:cubicBezTo>
                    <a:cubicBezTo>
                      <a:pt x="8" y="36"/>
                      <a:pt x="4" y="34"/>
                      <a:pt x="4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175" cmpd="sng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86" name="Freeform 274"/>
              <p:cNvSpPr>
                <a:spLocks/>
              </p:cNvSpPr>
              <p:nvPr/>
            </p:nvSpPr>
            <p:spPr bwMode="auto">
              <a:xfrm flipH="1">
                <a:off x="611" y="3153"/>
                <a:ext cx="61" cy="27"/>
              </a:xfrm>
              <a:custGeom>
                <a:avLst/>
                <a:gdLst/>
                <a:ahLst/>
                <a:cxnLst>
                  <a:cxn ang="0">
                    <a:pos x="63" y="16"/>
                  </a:cxn>
                  <a:cxn ang="0">
                    <a:pos x="33" y="4"/>
                  </a:cxn>
                  <a:cxn ang="0">
                    <a:pos x="24" y="4"/>
                  </a:cxn>
                  <a:cxn ang="0">
                    <a:pos x="0" y="28"/>
                  </a:cxn>
                </a:cxnLst>
                <a:rect l="0" t="0" r="r" b="b"/>
                <a:pathLst>
                  <a:path w="63" h="28">
                    <a:moveTo>
                      <a:pt x="63" y="16"/>
                    </a:moveTo>
                    <a:cubicBezTo>
                      <a:pt x="58" y="14"/>
                      <a:pt x="39" y="6"/>
                      <a:pt x="33" y="4"/>
                    </a:cubicBezTo>
                    <a:cubicBezTo>
                      <a:pt x="27" y="2"/>
                      <a:pt x="29" y="0"/>
                      <a:pt x="24" y="4"/>
                    </a:cubicBezTo>
                    <a:cubicBezTo>
                      <a:pt x="19" y="8"/>
                      <a:pt x="5" y="23"/>
                      <a:pt x="0" y="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87" name="Freeform 275"/>
              <p:cNvSpPr>
                <a:spLocks/>
              </p:cNvSpPr>
              <p:nvPr/>
            </p:nvSpPr>
            <p:spPr bwMode="auto">
              <a:xfrm flipH="1">
                <a:off x="626" y="3183"/>
                <a:ext cx="26" cy="26"/>
              </a:xfrm>
              <a:custGeom>
                <a:avLst/>
                <a:gdLst/>
                <a:ahLst/>
                <a:cxnLst>
                  <a:cxn ang="0">
                    <a:pos x="27" y="12"/>
                  </a:cxn>
                  <a:cxn ang="0">
                    <a:pos x="12" y="0"/>
                  </a:cxn>
                  <a:cxn ang="0">
                    <a:pos x="0" y="15"/>
                  </a:cxn>
                  <a:cxn ang="0">
                    <a:pos x="15" y="27"/>
                  </a:cxn>
                  <a:cxn ang="0">
                    <a:pos x="27" y="12"/>
                  </a:cxn>
                </a:cxnLst>
                <a:rect l="0" t="0" r="r" b="b"/>
                <a:pathLst>
                  <a:path w="27" h="27">
                    <a:moveTo>
                      <a:pt x="27" y="12"/>
                    </a:moveTo>
                    <a:cubicBezTo>
                      <a:pt x="27" y="8"/>
                      <a:pt x="16" y="0"/>
                      <a:pt x="12" y="0"/>
                    </a:cubicBezTo>
                    <a:cubicBezTo>
                      <a:pt x="8" y="0"/>
                      <a:pt x="0" y="11"/>
                      <a:pt x="0" y="15"/>
                    </a:cubicBezTo>
                    <a:cubicBezTo>
                      <a:pt x="0" y="19"/>
                      <a:pt x="11" y="27"/>
                      <a:pt x="15" y="27"/>
                    </a:cubicBezTo>
                    <a:cubicBezTo>
                      <a:pt x="19" y="27"/>
                      <a:pt x="27" y="16"/>
                      <a:pt x="27" y="1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88" name="Freeform 276"/>
              <p:cNvSpPr>
                <a:spLocks/>
              </p:cNvSpPr>
              <p:nvPr/>
            </p:nvSpPr>
            <p:spPr bwMode="auto">
              <a:xfrm flipH="1">
                <a:off x="611" y="3162"/>
                <a:ext cx="62" cy="35"/>
              </a:xfrm>
              <a:custGeom>
                <a:avLst/>
                <a:gdLst/>
                <a:ahLst/>
                <a:cxnLst>
                  <a:cxn ang="0">
                    <a:pos x="4" y="31"/>
                  </a:cxn>
                  <a:cxn ang="0">
                    <a:pos x="4" y="22"/>
                  </a:cxn>
                  <a:cxn ang="0">
                    <a:pos x="31" y="1"/>
                  </a:cxn>
                  <a:cxn ang="0">
                    <a:pos x="61" y="13"/>
                  </a:cxn>
                  <a:cxn ang="0">
                    <a:pos x="52" y="31"/>
                  </a:cxn>
                  <a:cxn ang="0">
                    <a:pos x="34" y="19"/>
                  </a:cxn>
                  <a:cxn ang="0">
                    <a:pos x="13" y="34"/>
                  </a:cxn>
                  <a:cxn ang="0">
                    <a:pos x="4" y="31"/>
                  </a:cxn>
                </a:cxnLst>
                <a:rect l="0" t="0" r="r" b="b"/>
                <a:pathLst>
                  <a:path w="64" h="36">
                    <a:moveTo>
                      <a:pt x="4" y="31"/>
                    </a:moveTo>
                    <a:cubicBezTo>
                      <a:pt x="3" y="29"/>
                      <a:pt x="0" y="27"/>
                      <a:pt x="4" y="22"/>
                    </a:cubicBezTo>
                    <a:cubicBezTo>
                      <a:pt x="8" y="17"/>
                      <a:pt x="22" y="2"/>
                      <a:pt x="31" y="1"/>
                    </a:cubicBezTo>
                    <a:cubicBezTo>
                      <a:pt x="40" y="0"/>
                      <a:pt x="58" y="8"/>
                      <a:pt x="61" y="13"/>
                    </a:cubicBezTo>
                    <a:cubicBezTo>
                      <a:pt x="64" y="18"/>
                      <a:pt x="56" y="30"/>
                      <a:pt x="52" y="31"/>
                    </a:cubicBezTo>
                    <a:cubicBezTo>
                      <a:pt x="48" y="32"/>
                      <a:pt x="40" y="19"/>
                      <a:pt x="34" y="19"/>
                    </a:cubicBezTo>
                    <a:cubicBezTo>
                      <a:pt x="28" y="19"/>
                      <a:pt x="18" y="32"/>
                      <a:pt x="13" y="34"/>
                    </a:cubicBezTo>
                    <a:cubicBezTo>
                      <a:pt x="8" y="36"/>
                      <a:pt x="4" y="34"/>
                      <a:pt x="4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175" cmpd="sng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89" name="Freeform 277"/>
              <p:cNvSpPr>
                <a:spLocks/>
              </p:cNvSpPr>
              <p:nvPr/>
            </p:nvSpPr>
            <p:spPr bwMode="auto">
              <a:xfrm>
                <a:off x="592" y="3126"/>
                <a:ext cx="99" cy="105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37" y="5"/>
                  </a:cxn>
                  <a:cxn ang="0">
                    <a:pos x="67" y="5"/>
                  </a:cxn>
                  <a:cxn ang="0">
                    <a:pos x="97" y="35"/>
                  </a:cxn>
                  <a:cxn ang="0">
                    <a:pos x="97" y="68"/>
                  </a:cxn>
                  <a:cxn ang="0">
                    <a:pos x="70" y="101"/>
                  </a:cxn>
                  <a:cxn ang="0">
                    <a:pos x="40" y="104"/>
                  </a:cxn>
                  <a:cxn ang="0">
                    <a:pos x="13" y="92"/>
                  </a:cxn>
                  <a:cxn ang="0">
                    <a:pos x="1" y="65"/>
                  </a:cxn>
                  <a:cxn ang="0">
                    <a:pos x="4" y="35"/>
                  </a:cxn>
                </a:cxnLst>
                <a:rect l="0" t="0" r="r" b="b"/>
                <a:pathLst>
                  <a:path w="102" h="107">
                    <a:moveTo>
                      <a:pt x="4" y="35"/>
                    </a:moveTo>
                    <a:cubicBezTo>
                      <a:pt x="9" y="25"/>
                      <a:pt x="27" y="10"/>
                      <a:pt x="37" y="5"/>
                    </a:cubicBezTo>
                    <a:cubicBezTo>
                      <a:pt x="47" y="0"/>
                      <a:pt x="57" y="0"/>
                      <a:pt x="67" y="5"/>
                    </a:cubicBezTo>
                    <a:cubicBezTo>
                      <a:pt x="77" y="10"/>
                      <a:pt x="92" y="25"/>
                      <a:pt x="97" y="35"/>
                    </a:cubicBezTo>
                    <a:cubicBezTo>
                      <a:pt x="102" y="45"/>
                      <a:pt x="101" y="57"/>
                      <a:pt x="97" y="68"/>
                    </a:cubicBezTo>
                    <a:cubicBezTo>
                      <a:pt x="93" y="79"/>
                      <a:pt x="79" y="95"/>
                      <a:pt x="70" y="101"/>
                    </a:cubicBezTo>
                    <a:cubicBezTo>
                      <a:pt x="61" y="107"/>
                      <a:pt x="49" y="105"/>
                      <a:pt x="40" y="104"/>
                    </a:cubicBezTo>
                    <a:cubicBezTo>
                      <a:pt x="31" y="103"/>
                      <a:pt x="19" y="98"/>
                      <a:pt x="13" y="92"/>
                    </a:cubicBezTo>
                    <a:cubicBezTo>
                      <a:pt x="7" y="86"/>
                      <a:pt x="2" y="74"/>
                      <a:pt x="1" y="65"/>
                    </a:cubicBezTo>
                    <a:cubicBezTo>
                      <a:pt x="0" y="56"/>
                      <a:pt x="4" y="41"/>
                      <a:pt x="4" y="35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90" name="Freeform 278"/>
              <p:cNvSpPr>
                <a:spLocks/>
              </p:cNvSpPr>
              <p:nvPr/>
            </p:nvSpPr>
            <p:spPr bwMode="auto">
              <a:xfrm>
                <a:off x="491" y="3132"/>
                <a:ext cx="99" cy="103"/>
              </a:xfrm>
              <a:custGeom>
                <a:avLst/>
                <a:gdLst/>
                <a:ahLst/>
                <a:cxnLst>
                  <a:cxn ang="0">
                    <a:pos x="1" y="31"/>
                  </a:cxn>
                  <a:cxn ang="0">
                    <a:pos x="27" y="8"/>
                  </a:cxn>
                  <a:cxn ang="0">
                    <a:pos x="70" y="5"/>
                  </a:cxn>
                  <a:cxn ang="0">
                    <a:pos x="96" y="37"/>
                  </a:cxn>
                  <a:cxn ang="0">
                    <a:pos x="90" y="73"/>
                  </a:cxn>
                  <a:cxn ang="0">
                    <a:pos x="70" y="96"/>
                  </a:cxn>
                  <a:cxn ang="0">
                    <a:pos x="58" y="101"/>
                  </a:cxn>
                  <a:cxn ang="0">
                    <a:pos x="30" y="99"/>
                  </a:cxn>
                  <a:cxn ang="0">
                    <a:pos x="7" y="78"/>
                  </a:cxn>
                  <a:cxn ang="0">
                    <a:pos x="1" y="59"/>
                  </a:cxn>
                  <a:cxn ang="0">
                    <a:pos x="1" y="31"/>
                  </a:cxn>
                </a:cxnLst>
                <a:rect l="0" t="0" r="r" b="b"/>
                <a:pathLst>
                  <a:path w="99" h="103">
                    <a:moveTo>
                      <a:pt x="1" y="31"/>
                    </a:moveTo>
                    <a:cubicBezTo>
                      <a:pt x="5" y="23"/>
                      <a:pt x="15" y="12"/>
                      <a:pt x="27" y="8"/>
                    </a:cubicBezTo>
                    <a:cubicBezTo>
                      <a:pt x="38" y="4"/>
                      <a:pt x="59" y="0"/>
                      <a:pt x="70" y="5"/>
                    </a:cubicBezTo>
                    <a:cubicBezTo>
                      <a:pt x="82" y="10"/>
                      <a:pt x="93" y="26"/>
                      <a:pt x="96" y="37"/>
                    </a:cubicBezTo>
                    <a:cubicBezTo>
                      <a:pt x="99" y="48"/>
                      <a:pt x="94" y="63"/>
                      <a:pt x="90" y="73"/>
                    </a:cubicBezTo>
                    <a:cubicBezTo>
                      <a:pt x="87" y="82"/>
                      <a:pt x="75" y="91"/>
                      <a:pt x="70" y="96"/>
                    </a:cubicBezTo>
                    <a:cubicBezTo>
                      <a:pt x="65" y="101"/>
                      <a:pt x="65" y="100"/>
                      <a:pt x="58" y="101"/>
                    </a:cubicBezTo>
                    <a:cubicBezTo>
                      <a:pt x="51" y="102"/>
                      <a:pt x="38" y="103"/>
                      <a:pt x="30" y="99"/>
                    </a:cubicBezTo>
                    <a:cubicBezTo>
                      <a:pt x="22" y="95"/>
                      <a:pt x="12" y="85"/>
                      <a:pt x="7" y="78"/>
                    </a:cubicBezTo>
                    <a:cubicBezTo>
                      <a:pt x="2" y="71"/>
                      <a:pt x="2" y="67"/>
                      <a:pt x="1" y="59"/>
                    </a:cubicBezTo>
                    <a:cubicBezTo>
                      <a:pt x="0" y="51"/>
                      <a:pt x="1" y="37"/>
                      <a:pt x="1" y="31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91" name="Freeform 279"/>
              <p:cNvSpPr>
                <a:spLocks/>
              </p:cNvSpPr>
              <p:nvPr/>
            </p:nvSpPr>
            <p:spPr bwMode="auto">
              <a:xfrm>
                <a:off x="637" y="3213"/>
                <a:ext cx="67" cy="80"/>
              </a:xfrm>
              <a:custGeom>
                <a:avLst/>
                <a:gdLst/>
                <a:ahLst/>
                <a:cxnLst>
                  <a:cxn ang="0">
                    <a:pos x="60" y="6"/>
                  </a:cxn>
                  <a:cxn ang="0">
                    <a:pos x="63" y="39"/>
                  </a:cxn>
                  <a:cxn ang="0">
                    <a:pos x="43" y="81"/>
                  </a:cxn>
                  <a:cxn ang="0">
                    <a:pos x="3" y="30"/>
                  </a:cxn>
                  <a:cxn ang="0">
                    <a:pos x="60" y="6"/>
                  </a:cxn>
                </a:cxnLst>
                <a:rect l="0" t="0" r="r" b="b"/>
                <a:pathLst>
                  <a:path w="70" h="82">
                    <a:moveTo>
                      <a:pt x="60" y="6"/>
                    </a:moveTo>
                    <a:cubicBezTo>
                      <a:pt x="70" y="8"/>
                      <a:pt x="66" y="27"/>
                      <a:pt x="63" y="39"/>
                    </a:cubicBezTo>
                    <a:cubicBezTo>
                      <a:pt x="60" y="51"/>
                      <a:pt x="53" y="82"/>
                      <a:pt x="43" y="81"/>
                    </a:cubicBezTo>
                    <a:cubicBezTo>
                      <a:pt x="33" y="80"/>
                      <a:pt x="0" y="42"/>
                      <a:pt x="3" y="30"/>
                    </a:cubicBezTo>
                    <a:cubicBezTo>
                      <a:pt x="6" y="18"/>
                      <a:pt x="50" y="0"/>
                      <a:pt x="60" y="6"/>
                    </a:cubicBezTo>
                    <a:close/>
                  </a:path>
                </a:pathLst>
              </a:custGeom>
              <a:solidFill>
                <a:srgbClr val="FDA1F0"/>
              </a:solidFill>
              <a:ln w="3175" cmpd="sng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92" name="Freeform 280"/>
              <p:cNvSpPr>
                <a:spLocks/>
              </p:cNvSpPr>
              <p:nvPr/>
            </p:nvSpPr>
            <p:spPr bwMode="auto">
              <a:xfrm>
                <a:off x="468" y="3219"/>
                <a:ext cx="75" cy="67"/>
              </a:xfrm>
              <a:custGeom>
                <a:avLst/>
                <a:gdLst/>
                <a:ahLst/>
                <a:cxnLst>
                  <a:cxn ang="0">
                    <a:pos x="0" y="26"/>
                  </a:cxn>
                  <a:cxn ang="0">
                    <a:pos x="12" y="53"/>
                  </a:cxn>
                  <a:cxn ang="0">
                    <a:pos x="42" y="56"/>
                  </a:cxn>
                  <a:cxn ang="0">
                    <a:pos x="54" y="62"/>
                  </a:cxn>
                  <a:cxn ang="0">
                    <a:pos x="72" y="26"/>
                  </a:cxn>
                  <a:cxn ang="0">
                    <a:pos x="36" y="14"/>
                  </a:cxn>
                  <a:cxn ang="0">
                    <a:pos x="15" y="2"/>
                  </a:cxn>
                  <a:cxn ang="0">
                    <a:pos x="0" y="26"/>
                  </a:cxn>
                </a:cxnLst>
                <a:rect l="0" t="0" r="r" b="b"/>
                <a:pathLst>
                  <a:path w="75" h="67">
                    <a:moveTo>
                      <a:pt x="0" y="26"/>
                    </a:moveTo>
                    <a:cubicBezTo>
                      <a:pt x="0" y="34"/>
                      <a:pt x="5" y="48"/>
                      <a:pt x="12" y="53"/>
                    </a:cubicBezTo>
                    <a:cubicBezTo>
                      <a:pt x="19" y="58"/>
                      <a:pt x="35" y="55"/>
                      <a:pt x="42" y="56"/>
                    </a:cubicBezTo>
                    <a:cubicBezTo>
                      <a:pt x="49" y="57"/>
                      <a:pt x="49" y="67"/>
                      <a:pt x="54" y="62"/>
                    </a:cubicBezTo>
                    <a:cubicBezTo>
                      <a:pt x="59" y="57"/>
                      <a:pt x="75" y="34"/>
                      <a:pt x="72" y="26"/>
                    </a:cubicBezTo>
                    <a:cubicBezTo>
                      <a:pt x="69" y="18"/>
                      <a:pt x="45" y="18"/>
                      <a:pt x="36" y="14"/>
                    </a:cubicBezTo>
                    <a:cubicBezTo>
                      <a:pt x="27" y="10"/>
                      <a:pt x="21" y="0"/>
                      <a:pt x="15" y="2"/>
                    </a:cubicBezTo>
                    <a:cubicBezTo>
                      <a:pt x="9" y="4"/>
                      <a:pt x="3" y="21"/>
                      <a:pt x="0" y="26"/>
                    </a:cubicBezTo>
                    <a:close/>
                  </a:path>
                </a:pathLst>
              </a:custGeom>
              <a:solidFill>
                <a:srgbClr val="FDA1F0"/>
              </a:solidFill>
              <a:ln w="3175" cmpd="sng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9993" name="Freeform 281"/>
              <p:cNvSpPr>
                <a:spLocks/>
              </p:cNvSpPr>
              <p:nvPr/>
            </p:nvSpPr>
            <p:spPr bwMode="auto">
              <a:xfrm>
                <a:off x="754" y="3568"/>
                <a:ext cx="89" cy="108"/>
              </a:xfrm>
              <a:custGeom>
                <a:avLst/>
                <a:gdLst/>
                <a:ahLst/>
                <a:cxnLst>
                  <a:cxn ang="0">
                    <a:pos x="76" y="4"/>
                  </a:cxn>
                  <a:cxn ang="0">
                    <a:pos x="76" y="0"/>
                  </a:cxn>
                  <a:cxn ang="0">
                    <a:pos x="100" y="56"/>
                  </a:cxn>
                  <a:cxn ang="0">
                    <a:pos x="28" y="116"/>
                  </a:cxn>
                  <a:cxn ang="0">
                    <a:pos x="0" y="80"/>
                  </a:cxn>
                  <a:cxn ang="0">
                    <a:pos x="76" y="4"/>
                  </a:cxn>
                </a:cxnLst>
                <a:rect l="0" t="0" r="r" b="b"/>
                <a:pathLst>
                  <a:path w="100" h="116">
                    <a:moveTo>
                      <a:pt x="76" y="4"/>
                    </a:moveTo>
                    <a:lnTo>
                      <a:pt x="76" y="0"/>
                    </a:lnTo>
                    <a:lnTo>
                      <a:pt x="100" y="56"/>
                    </a:lnTo>
                    <a:lnTo>
                      <a:pt x="28" y="116"/>
                    </a:lnTo>
                    <a:lnTo>
                      <a:pt x="0" y="80"/>
                    </a:lnTo>
                    <a:lnTo>
                      <a:pt x="76" y="4"/>
                    </a:lnTo>
                    <a:close/>
                  </a:path>
                </a:pathLst>
              </a:custGeom>
              <a:solidFill>
                <a:schemeClr val="bg1"/>
              </a:solidFill>
              <a:ln w="952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99994" name="Freeform 282"/>
            <p:cNvSpPr>
              <a:spLocks/>
            </p:cNvSpPr>
            <p:nvPr/>
          </p:nvSpPr>
          <p:spPr bwMode="auto">
            <a:xfrm>
              <a:off x="570" y="3232"/>
              <a:ext cx="39" cy="15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6" y="13"/>
                </a:cxn>
                <a:cxn ang="0">
                  <a:pos x="18" y="0"/>
                </a:cxn>
                <a:cxn ang="0">
                  <a:pos x="30" y="13"/>
                </a:cxn>
                <a:cxn ang="0">
                  <a:pos x="39" y="10"/>
                </a:cxn>
              </a:cxnLst>
              <a:rect l="0" t="0" r="r" b="b"/>
              <a:pathLst>
                <a:path w="39" h="15">
                  <a:moveTo>
                    <a:pt x="0" y="10"/>
                  </a:moveTo>
                  <a:cubicBezTo>
                    <a:pt x="1" y="10"/>
                    <a:pt x="3" y="15"/>
                    <a:pt x="6" y="13"/>
                  </a:cubicBezTo>
                  <a:cubicBezTo>
                    <a:pt x="9" y="11"/>
                    <a:pt x="14" y="0"/>
                    <a:pt x="18" y="0"/>
                  </a:cubicBezTo>
                  <a:cubicBezTo>
                    <a:pt x="22" y="0"/>
                    <a:pt x="27" y="11"/>
                    <a:pt x="30" y="13"/>
                  </a:cubicBezTo>
                  <a:cubicBezTo>
                    <a:pt x="33" y="15"/>
                    <a:pt x="37" y="11"/>
                    <a:pt x="39" y="1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9995" name="AutoShape 28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58000" y="6172200"/>
            <a:ext cx="1663700" cy="4572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>
                <a:latin typeface="Arial" charset="0"/>
                <a:cs typeface="Arial" charset="0"/>
              </a:rPr>
              <a:t>Показать (6)</a:t>
            </a:r>
          </a:p>
        </p:txBody>
      </p:sp>
      <p:sp>
        <p:nvSpPr>
          <p:cNvPr id="499996" name="Text Box 284"/>
          <p:cNvSpPr txBox="1">
            <a:spLocks noChangeArrowheads="1"/>
          </p:cNvSpPr>
          <p:nvPr/>
        </p:nvSpPr>
        <p:spPr bwMode="auto">
          <a:xfrm>
            <a:off x="180975" y="0"/>
            <a:ext cx="8886825" cy="228282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latin typeface="Arial" charset="0"/>
                <a:cs typeface="Arial" charset="0"/>
              </a:rPr>
              <a:t>          В первом вагоне трамвая ехало в 1,2 раза меньше пассажиров, чем во втором. На остановке из первого вагона вышел 1 человек, а вошли 6. Из второго вагона вышли 4 человека, а вошли 3, и во втором вагоне стало на 8% меньше пассажиров, чем в первом. Сколько пассажиров стало в каждом вагоне?  </a:t>
            </a:r>
          </a:p>
        </p:txBody>
      </p:sp>
      <p:grpSp>
        <p:nvGrpSpPr>
          <p:cNvPr id="499997" name="Group 285"/>
          <p:cNvGrpSpPr>
            <a:grpSpLocks/>
          </p:cNvGrpSpPr>
          <p:nvPr/>
        </p:nvGrpSpPr>
        <p:grpSpPr bwMode="auto">
          <a:xfrm>
            <a:off x="-3276600" y="5486400"/>
            <a:ext cx="3276600" cy="1143000"/>
            <a:chOff x="3984" y="1248"/>
            <a:chExt cx="2064" cy="720"/>
          </a:xfrm>
        </p:grpSpPr>
        <p:grpSp>
          <p:nvGrpSpPr>
            <p:cNvPr id="499998" name="Group 286"/>
            <p:cNvGrpSpPr>
              <a:grpSpLocks/>
            </p:cNvGrpSpPr>
            <p:nvPr/>
          </p:nvGrpSpPr>
          <p:grpSpPr bwMode="auto">
            <a:xfrm>
              <a:off x="4320" y="1248"/>
              <a:ext cx="384" cy="720"/>
              <a:chOff x="768" y="48"/>
              <a:chExt cx="581" cy="1050"/>
            </a:xfrm>
          </p:grpSpPr>
          <p:grpSp>
            <p:nvGrpSpPr>
              <p:cNvPr id="499999" name="Group 287"/>
              <p:cNvGrpSpPr>
                <a:grpSpLocks/>
              </p:cNvGrpSpPr>
              <p:nvPr/>
            </p:nvGrpSpPr>
            <p:grpSpPr bwMode="auto">
              <a:xfrm>
                <a:off x="768" y="48"/>
                <a:ext cx="581" cy="1050"/>
                <a:chOff x="1680" y="1488"/>
                <a:chExt cx="581" cy="1050"/>
              </a:xfrm>
            </p:grpSpPr>
            <p:sp>
              <p:nvSpPr>
                <p:cNvPr id="500000" name="Freeform 288"/>
                <p:cNvSpPr>
                  <a:spLocks/>
                </p:cNvSpPr>
                <p:nvPr/>
              </p:nvSpPr>
              <p:spPr bwMode="auto">
                <a:xfrm>
                  <a:off x="1971" y="2252"/>
                  <a:ext cx="0" cy="2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01" name="Freeform 289"/>
                <p:cNvSpPr>
                  <a:spLocks/>
                </p:cNvSpPr>
                <p:nvPr/>
              </p:nvSpPr>
              <p:spPr bwMode="auto">
                <a:xfrm>
                  <a:off x="1768" y="2105"/>
                  <a:ext cx="406" cy="399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66CC"/>
                    </a:gs>
                    <a:gs pos="50000">
                      <a:srgbClr val="000099"/>
                    </a:gs>
                    <a:gs pos="100000">
                      <a:srgbClr val="0066CC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02" name="Freeform 290"/>
                <p:cNvSpPr>
                  <a:spLocks/>
                </p:cNvSpPr>
                <p:nvPr/>
              </p:nvSpPr>
              <p:spPr bwMode="auto">
                <a:xfrm>
                  <a:off x="1962" y="2112"/>
                  <a:ext cx="41" cy="13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03" name="Freeform 291"/>
                <p:cNvSpPr>
                  <a:spLocks/>
                </p:cNvSpPr>
                <p:nvPr/>
              </p:nvSpPr>
              <p:spPr bwMode="auto">
                <a:xfrm>
                  <a:off x="2040" y="2108"/>
                  <a:ext cx="111" cy="136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04" name="Freeform 292"/>
                <p:cNvSpPr>
                  <a:spLocks/>
                </p:cNvSpPr>
                <p:nvPr/>
              </p:nvSpPr>
              <p:spPr bwMode="auto">
                <a:xfrm>
                  <a:off x="1800" y="2105"/>
                  <a:ext cx="90" cy="143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05" name="Freeform 293"/>
                <p:cNvSpPr>
                  <a:spLocks/>
                </p:cNvSpPr>
                <p:nvPr/>
              </p:nvSpPr>
              <p:spPr bwMode="auto">
                <a:xfrm>
                  <a:off x="1831" y="1912"/>
                  <a:ext cx="272" cy="203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06" name="Freeform 294"/>
                <p:cNvSpPr>
                  <a:spLocks/>
                </p:cNvSpPr>
                <p:nvPr/>
              </p:nvSpPr>
              <p:spPr bwMode="auto">
                <a:xfrm>
                  <a:off x="2045" y="1910"/>
                  <a:ext cx="171" cy="301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07" name="Freeform 295"/>
                <p:cNvSpPr>
                  <a:spLocks/>
                </p:cNvSpPr>
                <p:nvPr/>
              </p:nvSpPr>
              <p:spPr bwMode="auto">
                <a:xfrm>
                  <a:off x="2133" y="2105"/>
                  <a:ext cx="87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08" name="Freeform 296"/>
                <p:cNvSpPr>
                  <a:spLocks/>
                </p:cNvSpPr>
                <p:nvPr/>
              </p:nvSpPr>
              <p:spPr bwMode="auto">
                <a:xfrm>
                  <a:off x="1709" y="1914"/>
                  <a:ext cx="193" cy="304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09" name="Freeform 297"/>
                <p:cNvSpPr>
                  <a:spLocks/>
                </p:cNvSpPr>
                <p:nvPr/>
              </p:nvSpPr>
              <p:spPr bwMode="auto">
                <a:xfrm>
                  <a:off x="1721" y="2112"/>
                  <a:ext cx="97" cy="98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10" name="Freeform 298"/>
                <p:cNvSpPr>
                  <a:spLocks/>
                </p:cNvSpPr>
                <p:nvPr/>
              </p:nvSpPr>
              <p:spPr bwMode="auto">
                <a:xfrm>
                  <a:off x="1889" y="1886"/>
                  <a:ext cx="73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11" name="Freeform 299"/>
                <p:cNvSpPr>
                  <a:spLocks/>
                </p:cNvSpPr>
                <p:nvPr/>
              </p:nvSpPr>
              <p:spPr bwMode="auto">
                <a:xfrm flipH="1">
                  <a:off x="1962" y="1886"/>
                  <a:ext cx="72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12" name="Freeform 300"/>
                <p:cNvSpPr>
                  <a:spLocks/>
                </p:cNvSpPr>
                <p:nvPr/>
              </p:nvSpPr>
              <p:spPr bwMode="auto">
                <a:xfrm>
                  <a:off x="1968" y="2112"/>
                  <a:ext cx="6" cy="37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13" name="Freeform 301"/>
                <p:cNvSpPr>
                  <a:spLocks/>
                </p:cNvSpPr>
                <p:nvPr/>
              </p:nvSpPr>
              <p:spPr bwMode="auto">
                <a:xfrm>
                  <a:off x="1964" y="1950"/>
                  <a:ext cx="1" cy="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14" name="Freeform 302" descr="Коричневый мрамор"/>
                <p:cNvSpPr>
                  <a:spLocks/>
                </p:cNvSpPr>
                <p:nvPr/>
              </p:nvSpPr>
              <p:spPr bwMode="auto">
                <a:xfrm>
                  <a:off x="1809" y="2448"/>
                  <a:ext cx="341" cy="90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00015" name="Group 303"/>
                <p:cNvGrpSpPr>
                  <a:grpSpLocks/>
                </p:cNvGrpSpPr>
                <p:nvPr/>
              </p:nvGrpSpPr>
              <p:grpSpPr bwMode="auto">
                <a:xfrm>
                  <a:off x="1680" y="1488"/>
                  <a:ext cx="581" cy="789"/>
                  <a:chOff x="1680" y="1488"/>
                  <a:chExt cx="581" cy="789"/>
                </a:xfrm>
              </p:grpSpPr>
              <p:sp>
                <p:nvSpPr>
                  <p:cNvPr id="500016" name="Freeform 304"/>
                  <p:cNvSpPr>
                    <a:spLocks/>
                  </p:cNvSpPr>
                  <p:nvPr/>
                </p:nvSpPr>
                <p:spPr bwMode="auto">
                  <a:xfrm>
                    <a:off x="1771" y="1488"/>
                    <a:ext cx="387" cy="287"/>
                  </a:xfrm>
                  <a:custGeom>
                    <a:avLst/>
                    <a:gdLst/>
                    <a:ahLst/>
                    <a:cxnLst>
                      <a:cxn ang="0">
                        <a:pos x="378" y="286"/>
                      </a:cxn>
                      <a:cxn ang="0">
                        <a:pos x="399" y="220"/>
                      </a:cxn>
                      <a:cxn ang="0">
                        <a:pos x="384" y="202"/>
                      </a:cxn>
                      <a:cxn ang="0">
                        <a:pos x="387" y="166"/>
                      </a:cxn>
                      <a:cxn ang="0">
                        <a:pos x="360" y="151"/>
                      </a:cxn>
                      <a:cxn ang="0">
                        <a:pos x="366" y="121"/>
                      </a:cxn>
                      <a:cxn ang="0">
                        <a:pos x="351" y="124"/>
                      </a:cxn>
                      <a:cxn ang="0">
                        <a:pos x="294" y="67"/>
                      </a:cxn>
                      <a:cxn ang="0">
                        <a:pos x="267" y="64"/>
                      </a:cxn>
                      <a:cxn ang="0">
                        <a:pos x="247" y="53"/>
                      </a:cxn>
                      <a:cxn ang="0">
                        <a:pos x="261" y="28"/>
                      </a:cxn>
                      <a:cxn ang="0">
                        <a:pos x="282" y="31"/>
                      </a:cxn>
                      <a:cxn ang="0">
                        <a:pos x="264" y="1"/>
                      </a:cxn>
                      <a:cxn ang="0">
                        <a:pos x="228" y="40"/>
                      </a:cxn>
                      <a:cxn ang="0">
                        <a:pos x="219" y="55"/>
                      </a:cxn>
                      <a:cxn ang="0">
                        <a:pos x="192" y="10"/>
                      </a:cxn>
                      <a:cxn ang="0">
                        <a:pos x="186" y="22"/>
                      </a:cxn>
                      <a:cxn ang="0">
                        <a:pos x="204" y="55"/>
                      </a:cxn>
                      <a:cxn ang="0">
                        <a:pos x="162" y="10"/>
                      </a:cxn>
                      <a:cxn ang="0">
                        <a:pos x="144" y="16"/>
                      </a:cxn>
                      <a:cxn ang="0">
                        <a:pos x="120" y="19"/>
                      </a:cxn>
                      <a:cxn ang="0">
                        <a:pos x="114" y="34"/>
                      </a:cxn>
                      <a:cxn ang="0">
                        <a:pos x="147" y="37"/>
                      </a:cxn>
                      <a:cxn ang="0">
                        <a:pos x="159" y="58"/>
                      </a:cxn>
                      <a:cxn ang="0">
                        <a:pos x="126" y="55"/>
                      </a:cxn>
                      <a:cxn ang="0">
                        <a:pos x="114" y="73"/>
                      </a:cxn>
                      <a:cxn ang="0">
                        <a:pos x="93" y="79"/>
                      </a:cxn>
                      <a:cxn ang="0">
                        <a:pos x="72" y="94"/>
                      </a:cxn>
                      <a:cxn ang="0">
                        <a:pos x="54" y="106"/>
                      </a:cxn>
                      <a:cxn ang="0">
                        <a:pos x="60" y="124"/>
                      </a:cxn>
                      <a:cxn ang="0">
                        <a:pos x="45" y="142"/>
                      </a:cxn>
                      <a:cxn ang="0">
                        <a:pos x="27" y="154"/>
                      </a:cxn>
                      <a:cxn ang="0">
                        <a:pos x="12" y="214"/>
                      </a:cxn>
                      <a:cxn ang="0">
                        <a:pos x="3" y="274"/>
                      </a:cxn>
                      <a:cxn ang="0">
                        <a:pos x="33" y="301"/>
                      </a:cxn>
                    </a:cxnLst>
                    <a:rect l="0" t="0" r="r" b="b"/>
                    <a:pathLst>
                      <a:path w="400" h="301">
                        <a:moveTo>
                          <a:pt x="378" y="286"/>
                        </a:moveTo>
                        <a:cubicBezTo>
                          <a:pt x="381" y="275"/>
                          <a:pt x="398" y="234"/>
                          <a:pt x="399" y="220"/>
                        </a:cubicBezTo>
                        <a:cubicBezTo>
                          <a:pt x="400" y="206"/>
                          <a:pt x="386" y="211"/>
                          <a:pt x="384" y="202"/>
                        </a:cubicBezTo>
                        <a:cubicBezTo>
                          <a:pt x="382" y="193"/>
                          <a:pt x="391" y="174"/>
                          <a:pt x="387" y="166"/>
                        </a:cubicBezTo>
                        <a:cubicBezTo>
                          <a:pt x="383" y="158"/>
                          <a:pt x="363" y="158"/>
                          <a:pt x="360" y="151"/>
                        </a:cubicBezTo>
                        <a:cubicBezTo>
                          <a:pt x="357" y="144"/>
                          <a:pt x="367" y="125"/>
                          <a:pt x="366" y="121"/>
                        </a:cubicBezTo>
                        <a:cubicBezTo>
                          <a:pt x="365" y="117"/>
                          <a:pt x="363" y="133"/>
                          <a:pt x="351" y="124"/>
                        </a:cubicBezTo>
                        <a:cubicBezTo>
                          <a:pt x="339" y="115"/>
                          <a:pt x="308" y="77"/>
                          <a:pt x="294" y="67"/>
                        </a:cubicBezTo>
                        <a:cubicBezTo>
                          <a:pt x="280" y="57"/>
                          <a:pt x="275" y="66"/>
                          <a:pt x="267" y="64"/>
                        </a:cubicBezTo>
                        <a:cubicBezTo>
                          <a:pt x="259" y="62"/>
                          <a:pt x="248" y="59"/>
                          <a:pt x="247" y="53"/>
                        </a:cubicBezTo>
                        <a:cubicBezTo>
                          <a:pt x="246" y="47"/>
                          <a:pt x="255" y="32"/>
                          <a:pt x="261" y="28"/>
                        </a:cubicBezTo>
                        <a:cubicBezTo>
                          <a:pt x="267" y="24"/>
                          <a:pt x="282" y="35"/>
                          <a:pt x="282" y="31"/>
                        </a:cubicBezTo>
                        <a:cubicBezTo>
                          <a:pt x="282" y="27"/>
                          <a:pt x="273" y="0"/>
                          <a:pt x="264" y="1"/>
                        </a:cubicBezTo>
                        <a:cubicBezTo>
                          <a:pt x="255" y="2"/>
                          <a:pt x="235" y="31"/>
                          <a:pt x="228" y="40"/>
                        </a:cubicBezTo>
                        <a:cubicBezTo>
                          <a:pt x="221" y="49"/>
                          <a:pt x="225" y="60"/>
                          <a:pt x="219" y="55"/>
                        </a:cubicBezTo>
                        <a:cubicBezTo>
                          <a:pt x="213" y="50"/>
                          <a:pt x="197" y="15"/>
                          <a:pt x="192" y="10"/>
                        </a:cubicBezTo>
                        <a:cubicBezTo>
                          <a:pt x="187" y="5"/>
                          <a:pt x="184" y="15"/>
                          <a:pt x="186" y="22"/>
                        </a:cubicBezTo>
                        <a:cubicBezTo>
                          <a:pt x="188" y="29"/>
                          <a:pt x="208" y="57"/>
                          <a:pt x="204" y="55"/>
                        </a:cubicBezTo>
                        <a:cubicBezTo>
                          <a:pt x="200" y="53"/>
                          <a:pt x="172" y="17"/>
                          <a:pt x="162" y="10"/>
                        </a:cubicBezTo>
                        <a:cubicBezTo>
                          <a:pt x="152" y="3"/>
                          <a:pt x="151" y="15"/>
                          <a:pt x="144" y="16"/>
                        </a:cubicBezTo>
                        <a:cubicBezTo>
                          <a:pt x="137" y="17"/>
                          <a:pt x="125" y="16"/>
                          <a:pt x="120" y="19"/>
                        </a:cubicBezTo>
                        <a:cubicBezTo>
                          <a:pt x="115" y="22"/>
                          <a:pt x="110" y="31"/>
                          <a:pt x="114" y="34"/>
                        </a:cubicBezTo>
                        <a:cubicBezTo>
                          <a:pt x="118" y="37"/>
                          <a:pt x="140" y="33"/>
                          <a:pt x="147" y="37"/>
                        </a:cubicBezTo>
                        <a:cubicBezTo>
                          <a:pt x="154" y="41"/>
                          <a:pt x="163" y="55"/>
                          <a:pt x="159" y="58"/>
                        </a:cubicBezTo>
                        <a:cubicBezTo>
                          <a:pt x="155" y="61"/>
                          <a:pt x="133" y="53"/>
                          <a:pt x="126" y="55"/>
                        </a:cubicBezTo>
                        <a:cubicBezTo>
                          <a:pt x="119" y="57"/>
                          <a:pt x="119" y="69"/>
                          <a:pt x="114" y="73"/>
                        </a:cubicBezTo>
                        <a:cubicBezTo>
                          <a:pt x="109" y="77"/>
                          <a:pt x="100" y="76"/>
                          <a:pt x="93" y="79"/>
                        </a:cubicBezTo>
                        <a:cubicBezTo>
                          <a:pt x="86" y="82"/>
                          <a:pt x="79" y="89"/>
                          <a:pt x="72" y="94"/>
                        </a:cubicBezTo>
                        <a:cubicBezTo>
                          <a:pt x="65" y="99"/>
                          <a:pt x="56" y="101"/>
                          <a:pt x="54" y="106"/>
                        </a:cubicBezTo>
                        <a:cubicBezTo>
                          <a:pt x="52" y="111"/>
                          <a:pt x="61" y="118"/>
                          <a:pt x="60" y="124"/>
                        </a:cubicBezTo>
                        <a:cubicBezTo>
                          <a:pt x="59" y="130"/>
                          <a:pt x="51" y="137"/>
                          <a:pt x="45" y="142"/>
                        </a:cubicBezTo>
                        <a:cubicBezTo>
                          <a:pt x="39" y="147"/>
                          <a:pt x="33" y="142"/>
                          <a:pt x="27" y="154"/>
                        </a:cubicBezTo>
                        <a:cubicBezTo>
                          <a:pt x="21" y="166"/>
                          <a:pt x="16" y="194"/>
                          <a:pt x="12" y="214"/>
                        </a:cubicBezTo>
                        <a:cubicBezTo>
                          <a:pt x="8" y="234"/>
                          <a:pt x="0" y="260"/>
                          <a:pt x="3" y="274"/>
                        </a:cubicBezTo>
                        <a:cubicBezTo>
                          <a:pt x="6" y="288"/>
                          <a:pt x="27" y="295"/>
                          <a:pt x="33" y="301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50000">
                        <a:srgbClr val="333333"/>
                      </a:gs>
                      <a:gs pos="100000">
                        <a:schemeClr val="bg2"/>
                      </a:gs>
                    </a:gsLst>
                    <a:lin ang="18900000" scaled="1"/>
                  </a:gra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017" name="Freeform 305"/>
                  <p:cNvSpPr>
                    <a:spLocks/>
                  </p:cNvSpPr>
                  <p:nvPr/>
                </p:nvSpPr>
                <p:spPr bwMode="auto">
                  <a:xfrm>
                    <a:off x="2159" y="2166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018" name="Freeform 306"/>
                  <p:cNvSpPr>
                    <a:spLocks/>
                  </p:cNvSpPr>
                  <p:nvPr/>
                </p:nvSpPr>
                <p:spPr bwMode="auto">
                  <a:xfrm flipH="1">
                    <a:off x="1680" y="2164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019" name="Freeform 307"/>
                  <p:cNvSpPr>
                    <a:spLocks/>
                  </p:cNvSpPr>
                  <p:nvPr/>
                </p:nvSpPr>
                <p:spPr bwMode="auto">
                  <a:xfrm>
                    <a:off x="1804" y="1590"/>
                    <a:ext cx="333" cy="347"/>
                  </a:xfrm>
                  <a:custGeom>
                    <a:avLst/>
                    <a:gdLst/>
                    <a:ahLst/>
                    <a:cxnLst>
                      <a:cxn ang="0">
                        <a:pos x="0" y="194"/>
                      </a:cxn>
                      <a:cxn ang="0">
                        <a:pos x="6" y="209"/>
                      </a:cxn>
                      <a:cxn ang="0">
                        <a:pos x="36" y="266"/>
                      </a:cxn>
                      <a:cxn ang="0">
                        <a:pos x="87" y="308"/>
                      </a:cxn>
                      <a:cxn ang="0">
                        <a:pos x="138" y="320"/>
                      </a:cxn>
                      <a:cxn ang="0">
                        <a:pos x="144" y="344"/>
                      </a:cxn>
                      <a:cxn ang="0">
                        <a:pos x="165" y="365"/>
                      </a:cxn>
                      <a:cxn ang="0">
                        <a:pos x="192" y="341"/>
                      </a:cxn>
                      <a:cxn ang="0">
                        <a:pos x="207" y="317"/>
                      </a:cxn>
                      <a:cxn ang="0">
                        <a:pos x="255" y="308"/>
                      </a:cxn>
                      <a:cxn ang="0">
                        <a:pos x="303" y="275"/>
                      </a:cxn>
                      <a:cxn ang="0">
                        <a:pos x="342" y="179"/>
                      </a:cxn>
                      <a:cxn ang="0">
                        <a:pos x="288" y="98"/>
                      </a:cxn>
                      <a:cxn ang="0">
                        <a:pos x="256" y="27"/>
                      </a:cxn>
                      <a:cxn ang="0">
                        <a:pos x="208" y="75"/>
                      </a:cxn>
                      <a:cxn ang="0">
                        <a:pos x="198" y="56"/>
                      </a:cxn>
                      <a:cxn ang="0">
                        <a:pos x="183" y="53"/>
                      </a:cxn>
                      <a:cxn ang="0">
                        <a:pos x="112" y="75"/>
                      </a:cxn>
                      <a:cxn ang="0">
                        <a:pos x="126" y="41"/>
                      </a:cxn>
                      <a:cxn ang="0">
                        <a:pos x="114" y="11"/>
                      </a:cxn>
                      <a:cxn ang="0">
                        <a:pos x="54" y="110"/>
                      </a:cxn>
                      <a:cxn ang="0">
                        <a:pos x="60" y="137"/>
                      </a:cxn>
                      <a:cxn ang="0">
                        <a:pos x="54" y="161"/>
                      </a:cxn>
                      <a:cxn ang="0">
                        <a:pos x="36" y="155"/>
                      </a:cxn>
                      <a:cxn ang="0">
                        <a:pos x="33" y="119"/>
                      </a:cxn>
                      <a:cxn ang="0">
                        <a:pos x="12" y="152"/>
                      </a:cxn>
                      <a:cxn ang="0">
                        <a:pos x="12" y="173"/>
                      </a:cxn>
                      <a:cxn ang="0">
                        <a:pos x="9" y="185"/>
                      </a:cxn>
                      <a:cxn ang="0">
                        <a:pos x="0" y="194"/>
                      </a:cxn>
                    </a:cxnLst>
                    <a:rect l="0" t="0" r="r" b="b"/>
                    <a:pathLst>
                      <a:path w="344" h="365">
                        <a:moveTo>
                          <a:pt x="0" y="194"/>
                        </a:moveTo>
                        <a:cubicBezTo>
                          <a:pt x="0" y="198"/>
                          <a:pt x="0" y="197"/>
                          <a:pt x="6" y="209"/>
                        </a:cubicBezTo>
                        <a:cubicBezTo>
                          <a:pt x="12" y="221"/>
                          <a:pt x="23" y="250"/>
                          <a:pt x="36" y="266"/>
                        </a:cubicBezTo>
                        <a:cubicBezTo>
                          <a:pt x="49" y="282"/>
                          <a:pt x="70" y="299"/>
                          <a:pt x="87" y="308"/>
                        </a:cubicBezTo>
                        <a:cubicBezTo>
                          <a:pt x="104" y="317"/>
                          <a:pt x="129" y="314"/>
                          <a:pt x="138" y="320"/>
                        </a:cubicBezTo>
                        <a:cubicBezTo>
                          <a:pt x="147" y="326"/>
                          <a:pt x="140" y="337"/>
                          <a:pt x="144" y="344"/>
                        </a:cubicBezTo>
                        <a:cubicBezTo>
                          <a:pt x="148" y="351"/>
                          <a:pt x="157" y="365"/>
                          <a:pt x="165" y="365"/>
                        </a:cubicBezTo>
                        <a:cubicBezTo>
                          <a:pt x="173" y="365"/>
                          <a:pt x="185" y="349"/>
                          <a:pt x="192" y="341"/>
                        </a:cubicBezTo>
                        <a:cubicBezTo>
                          <a:pt x="199" y="333"/>
                          <a:pt x="197" y="322"/>
                          <a:pt x="207" y="317"/>
                        </a:cubicBezTo>
                        <a:cubicBezTo>
                          <a:pt x="217" y="312"/>
                          <a:pt x="239" y="315"/>
                          <a:pt x="255" y="308"/>
                        </a:cubicBezTo>
                        <a:cubicBezTo>
                          <a:pt x="271" y="301"/>
                          <a:pt x="289" y="296"/>
                          <a:pt x="303" y="275"/>
                        </a:cubicBezTo>
                        <a:cubicBezTo>
                          <a:pt x="317" y="254"/>
                          <a:pt x="344" y="208"/>
                          <a:pt x="342" y="179"/>
                        </a:cubicBezTo>
                        <a:cubicBezTo>
                          <a:pt x="340" y="150"/>
                          <a:pt x="302" y="123"/>
                          <a:pt x="288" y="98"/>
                        </a:cubicBezTo>
                        <a:cubicBezTo>
                          <a:pt x="274" y="73"/>
                          <a:pt x="269" y="31"/>
                          <a:pt x="256" y="27"/>
                        </a:cubicBezTo>
                        <a:cubicBezTo>
                          <a:pt x="243" y="23"/>
                          <a:pt x="218" y="70"/>
                          <a:pt x="208" y="75"/>
                        </a:cubicBezTo>
                        <a:cubicBezTo>
                          <a:pt x="198" y="80"/>
                          <a:pt x="202" y="60"/>
                          <a:pt x="198" y="56"/>
                        </a:cubicBezTo>
                        <a:cubicBezTo>
                          <a:pt x="194" y="52"/>
                          <a:pt x="197" y="50"/>
                          <a:pt x="183" y="53"/>
                        </a:cubicBezTo>
                        <a:cubicBezTo>
                          <a:pt x="169" y="56"/>
                          <a:pt x="121" y="77"/>
                          <a:pt x="112" y="75"/>
                        </a:cubicBezTo>
                        <a:cubicBezTo>
                          <a:pt x="103" y="73"/>
                          <a:pt x="126" y="52"/>
                          <a:pt x="126" y="41"/>
                        </a:cubicBezTo>
                        <a:cubicBezTo>
                          <a:pt x="126" y="30"/>
                          <a:pt x="126" y="0"/>
                          <a:pt x="114" y="11"/>
                        </a:cubicBezTo>
                        <a:cubicBezTo>
                          <a:pt x="102" y="22"/>
                          <a:pt x="63" y="89"/>
                          <a:pt x="54" y="110"/>
                        </a:cubicBezTo>
                        <a:cubicBezTo>
                          <a:pt x="45" y="131"/>
                          <a:pt x="60" y="129"/>
                          <a:pt x="60" y="137"/>
                        </a:cubicBezTo>
                        <a:cubicBezTo>
                          <a:pt x="60" y="145"/>
                          <a:pt x="58" y="158"/>
                          <a:pt x="54" y="161"/>
                        </a:cubicBezTo>
                        <a:cubicBezTo>
                          <a:pt x="50" y="164"/>
                          <a:pt x="39" y="162"/>
                          <a:pt x="36" y="155"/>
                        </a:cubicBezTo>
                        <a:cubicBezTo>
                          <a:pt x="33" y="148"/>
                          <a:pt x="37" y="119"/>
                          <a:pt x="33" y="119"/>
                        </a:cubicBezTo>
                        <a:cubicBezTo>
                          <a:pt x="29" y="119"/>
                          <a:pt x="16" y="143"/>
                          <a:pt x="12" y="152"/>
                        </a:cubicBezTo>
                        <a:cubicBezTo>
                          <a:pt x="8" y="161"/>
                          <a:pt x="12" y="168"/>
                          <a:pt x="12" y="173"/>
                        </a:cubicBezTo>
                        <a:cubicBezTo>
                          <a:pt x="12" y="178"/>
                          <a:pt x="11" y="182"/>
                          <a:pt x="9" y="185"/>
                        </a:cubicBezTo>
                        <a:cubicBezTo>
                          <a:pt x="7" y="188"/>
                          <a:pt x="0" y="190"/>
                          <a:pt x="0" y="19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FFC993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020" name="Freeform 308"/>
                  <p:cNvSpPr>
                    <a:spLocks/>
                  </p:cNvSpPr>
                  <p:nvPr/>
                </p:nvSpPr>
                <p:spPr bwMode="auto">
                  <a:xfrm>
                    <a:off x="1923" y="1823"/>
                    <a:ext cx="110" cy="3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27"/>
                      </a:cxn>
                      <a:cxn ang="0">
                        <a:pos x="60" y="30"/>
                      </a:cxn>
                      <a:cxn ang="0">
                        <a:pos x="81" y="27"/>
                      </a:cxn>
                      <a:cxn ang="0">
                        <a:pos x="114" y="3"/>
                      </a:cxn>
                    </a:cxnLst>
                    <a:rect l="0" t="0" r="r" b="b"/>
                    <a:pathLst>
                      <a:path w="114" h="32">
                        <a:moveTo>
                          <a:pt x="0" y="0"/>
                        </a:moveTo>
                        <a:cubicBezTo>
                          <a:pt x="7" y="4"/>
                          <a:pt x="29" y="22"/>
                          <a:pt x="39" y="27"/>
                        </a:cubicBezTo>
                        <a:cubicBezTo>
                          <a:pt x="49" y="32"/>
                          <a:pt x="53" y="30"/>
                          <a:pt x="60" y="30"/>
                        </a:cubicBezTo>
                        <a:cubicBezTo>
                          <a:pt x="67" y="30"/>
                          <a:pt x="72" y="32"/>
                          <a:pt x="81" y="27"/>
                        </a:cubicBezTo>
                        <a:cubicBezTo>
                          <a:pt x="90" y="22"/>
                          <a:pt x="107" y="8"/>
                          <a:pt x="114" y="3"/>
                        </a:cubicBezTo>
                      </a:path>
                    </a:pathLst>
                  </a:custGeom>
                  <a:noFill/>
                  <a:ln w="12700" cmpd="sng">
                    <a:solidFill>
                      <a:srgbClr val="D20000"/>
                    </a:solidFill>
                    <a:round/>
                    <a:headEnd type="none" w="med" len="med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021" name="Freeform 309"/>
                  <p:cNvSpPr>
                    <a:spLocks/>
                  </p:cNvSpPr>
                  <p:nvPr/>
                </p:nvSpPr>
                <p:spPr bwMode="auto">
                  <a:xfrm>
                    <a:off x="1959" y="1835"/>
                    <a:ext cx="46" cy="9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11" y="0"/>
                      </a:cxn>
                      <a:cxn ang="0">
                        <a:pos x="23" y="9"/>
                      </a:cxn>
                      <a:cxn ang="0">
                        <a:pos x="38" y="0"/>
                      </a:cxn>
                      <a:cxn ang="0">
                        <a:pos x="48" y="10"/>
                      </a:cxn>
                    </a:cxnLst>
                    <a:rect l="0" t="0" r="r" b="b"/>
                    <a:pathLst>
                      <a:path w="48" h="10">
                        <a:moveTo>
                          <a:pt x="0" y="10"/>
                        </a:moveTo>
                        <a:cubicBezTo>
                          <a:pt x="2" y="8"/>
                          <a:pt x="7" y="0"/>
                          <a:pt x="11" y="0"/>
                        </a:cubicBezTo>
                        <a:cubicBezTo>
                          <a:pt x="15" y="0"/>
                          <a:pt x="19" y="9"/>
                          <a:pt x="23" y="9"/>
                        </a:cubicBezTo>
                        <a:cubicBezTo>
                          <a:pt x="27" y="9"/>
                          <a:pt x="34" y="0"/>
                          <a:pt x="38" y="0"/>
                        </a:cubicBezTo>
                        <a:cubicBezTo>
                          <a:pt x="42" y="0"/>
                          <a:pt x="46" y="8"/>
                          <a:pt x="48" y="10"/>
                        </a:cubicBezTo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022" name="Freeform 310"/>
                  <p:cNvSpPr>
                    <a:spLocks/>
                  </p:cNvSpPr>
                  <p:nvPr/>
                </p:nvSpPr>
                <p:spPr bwMode="auto">
                  <a:xfrm>
                    <a:off x="1906" y="1711"/>
                    <a:ext cx="61" cy="26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023" name="Freeform 311"/>
                  <p:cNvSpPr>
                    <a:spLocks/>
                  </p:cNvSpPr>
                  <p:nvPr/>
                </p:nvSpPr>
                <p:spPr bwMode="auto">
                  <a:xfrm>
                    <a:off x="1926" y="1740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024" name="Freeform 312"/>
                  <p:cNvSpPr>
                    <a:spLocks/>
                  </p:cNvSpPr>
                  <p:nvPr/>
                </p:nvSpPr>
                <p:spPr bwMode="auto">
                  <a:xfrm>
                    <a:off x="1905" y="1719"/>
                    <a:ext cx="62" cy="35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025" name="Freeform 313"/>
                  <p:cNvSpPr>
                    <a:spLocks/>
                  </p:cNvSpPr>
                  <p:nvPr/>
                </p:nvSpPr>
                <p:spPr bwMode="auto">
                  <a:xfrm flipH="1">
                    <a:off x="2005" y="1707"/>
                    <a:ext cx="61" cy="27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026" name="Freeform 314"/>
                  <p:cNvSpPr>
                    <a:spLocks/>
                  </p:cNvSpPr>
                  <p:nvPr/>
                </p:nvSpPr>
                <p:spPr bwMode="auto">
                  <a:xfrm flipH="1">
                    <a:off x="2020" y="1736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027" name="Freeform 315"/>
                  <p:cNvSpPr>
                    <a:spLocks/>
                  </p:cNvSpPr>
                  <p:nvPr/>
                </p:nvSpPr>
                <p:spPr bwMode="auto">
                  <a:xfrm flipH="1">
                    <a:off x="2005" y="1716"/>
                    <a:ext cx="62" cy="34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028" name="Freeform 316"/>
                  <p:cNvSpPr>
                    <a:spLocks/>
                  </p:cNvSpPr>
                  <p:nvPr/>
                </p:nvSpPr>
                <p:spPr bwMode="auto">
                  <a:xfrm>
                    <a:off x="1986" y="1681"/>
                    <a:ext cx="99" cy="102"/>
                  </a:xfrm>
                  <a:custGeom>
                    <a:avLst/>
                    <a:gdLst/>
                    <a:ahLst/>
                    <a:cxnLst>
                      <a:cxn ang="0">
                        <a:pos x="4" y="35"/>
                      </a:cxn>
                      <a:cxn ang="0">
                        <a:pos x="37" y="5"/>
                      </a:cxn>
                      <a:cxn ang="0">
                        <a:pos x="67" y="5"/>
                      </a:cxn>
                      <a:cxn ang="0">
                        <a:pos x="97" y="35"/>
                      </a:cxn>
                      <a:cxn ang="0">
                        <a:pos x="97" y="68"/>
                      </a:cxn>
                      <a:cxn ang="0">
                        <a:pos x="70" y="101"/>
                      </a:cxn>
                      <a:cxn ang="0">
                        <a:pos x="40" y="104"/>
                      </a:cxn>
                      <a:cxn ang="0">
                        <a:pos x="13" y="92"/>
                      </a:cxn>
                      <a:cxn ang="0">
                        <a:pos x="1" y="65"/>
                      </a:cxn>
                      <a:cxn ang="0">
                        <a:pos x="4" y="35"/>
                      </a:cxn>
                    </a:cxnLst>
                    <a:rect l="0" t="0" r="r" b="b"/>
                    <a:pathLst>
                      <a:path w="102" h="107">
                        <a:moveTo>
                          <a:pt x="4" y="35"/>
                        </a:moveTo>
                        <a:cubicBezTo>
                          <a:pt x="9" y="25"/>
                          <a:pt x="27" y="10"/>
                          <a:pt x="37" y="5"/>
                        </a:cubicBezTo>
                        <a:cubicBezTo>
                          <a:pt x="47" y="0"/>
                          <a:pt x="57" y="0"/>
                          <a:pt x="67" y="5"/>
                        </a:cubicBezTo>
                        <a:cubicBezTo>
                          <a:pt x="77" y="10"/>
                          <a:pt x="92" y="25"/>
                          <a:pt x="97" y="35"/>
                        </a:cubicBezTo>
                        <a:cubicBezTo>
                          <a:pt x="102" y="45"/>
                          <a:pt x="101" y="57"/>
                          <a:pt x="97" y="68"/>
                        </a:cubicBezTo>
                        <a:cubicBezTo>
                          <a:pt x="93" y="79"/>
                          <a:pt x="79" y="95"/>
                          <a:pt x="70" y="101"/>
                        </a:cubicBezTo>
                        <a:cubicBezTo>
                          <a:pt x="61" y="107"/>
                          <a:pt x="49" y="105"/>
                          <a:pt x="40" y="104"/>
                        </a:cubicBezTo>
                        <a:cubicBezTo>
                          <a:pt x="31" y="103"/>
                          <a:pt x="19" y="98"/>
                          <a:pt x="13" y="92"/>
                        </a:cubicBezTo>
                        <a:cubicBezTo>
                          <a:pt x="7" y="86"/>
                          <a:pt x="2" y="74"/>
                          <a:pt x="1" y="65"/>
                        </a:cubicBezTo>
                        <a:cubicBezTo>
                          <a:pt x="0" y="56"/>
                          <a:pt x="4" y="41"/>
                          <a:pt x="4" y="35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029" name="Freeform 317"/>
                  <p:cNvSpPr>
                    <a:spLocks/>
                  </p:cNvSpPr>
                  <p:nvPr/>
                </p:nvSpPr>
                <p:spPr bwMode="auto">
                  <a:xfrm>
                    <a:off x="1883" y="1687"/>
                    <a:ext cx="101" cy="99"/>
                  </a:xfrm>
                  <a:custGeom>
                    <a:avLst/>
                    <a:gdLst/>
                    <a:ahLst/>
                    <a:cxnLst>
                      <a:cxn ang="0">
                        <a:pos x="2" y="32"/>
                      </a:cxn>
                      <a:cxn ang="0">
                        <a:pos x="29" y="8"/>
                      </a:cxn>
                      <a:cxn ang="0">
                        <a:pos x="74" y="5"/>
                      </a:cxn>
                      <a:cxn ang="0">
                        <a:pos x="101" y="38"/>
                      </a:cxn>
                      <a:cxn ang="0">
                        <a:pos x="95" y="74"/>
                      </a:cxn>
                      <a:cxn ang="0">
                        <a:pos x="74" y="98"/>
                      </a:cxn>
                      <a:cxn ang="0">
                        <a:pos x="62" y="98"/>
                      </a:cxn>
                      <a:cxn ang="0">
                        <a:pos x="32" y="101"/>
                      </a:cxn>
                      <a:cxn ang="0">
                        <a:pos x="8" y="80"/>
                      </a:cxn>
                      <a:cxn ang="0">
                        <a:pos x="5" y="62"/>
                      </a:cxn>
                      <a:cxn ang="0">
                        <a:pos x="2" y="32"/>
                      </a:cxn>
                    </a:cxnLst>
                    <a:rect l="0" t="0" r="r" b="b"/>
                    <a:pathLst>
                      <a:path w="104" h="104">
                        <a:moveTo>
                          <a:pt x="2" y="32"/>
                        </a:moveTo>
                        <a:cubicBezTo>
                          <a:pt x="6" y="23"/>
                          <a:pt x="17" y="12"/>
                          <a:pt x="29" y="8"/>
                        </a:cubicBezTo>
                        <a:cubicBezTo>
                          <a:pt x="41" y="4"/>
                          <a:pt x="62" y="0"/>
                          <a:pt x="74" y="5"/>
                        </a:cubicBezTo>
                        <a:cubicBezTo>
                          <a:pt x="86" y="10"/>
                          <a:pt x="98" y="27"/>
                          <a:pt x="101" y="38"/>
                        </a:cubicBezTo>
                        <a:cubicBezTo>
                          <a:pt x="104" y="49"/>
                          <a:pt x="99" y="64"/>
                          <a:pt x="95" y="74"/>
                        </a:cubicBezTo>
                        <a:cubicBezTo>
                          <a:pt x="91" y="84"/>
                          <a:pt x="79" y="94"/>
                          <a:pt x="74" y="98"/>
                        </a:cubicBezTo>
                        <a:cubicBezTo>
                          <a:pt x="69" y="102"/>
                          <a:pt x="69" y="97"/>
                          <a:pt x="62" y="98"/>
                        </a:cubicBezTo>
                        <a:cubicBezTo>
                          <a:pt x="55" y="99"/>
                          <a:pt x="41" y="104"/>
                          <a:pt x="32" y="101"/>
                        </a:cubicBezTo>
                        <a:cubicBezTo>
                          <a:pt x="23" y="98"/>
                          <a:pt x="12" y="87"/>
                          <a:pt x="8" y="80"/>
                        </a:cubicBezTo>
                        <a:cubicBezTo>
                          <a:pt x="4" y="73"/>
                          <a:pt x="6" y="70"/>
                          <a:pt x="5" y="62"/>
                        </a:cubicBezTo>
                        <a:cubicBezTo>
                          <a:pt x="4" y="54"/>
                          <a:pt x="0" y="40"/>
                          <a:pt x="2" y="32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030" name="Freeform 318"/>
                  <p:cNvSpPr>
                    <a:spLocks/>
                  </p:cNvSpPr>
                  <p:nvPr/>
                </p:nvSpPr>
                <p:spPr bwMode="auto">
                  <a:xfrm>
                    <a:off x="2031" y="1766"/>
                    <a:ext cx="67" cy="78"/>
                  </a:xfrm>
                  <a:custGeom>
                    <a:avLst/>
                    <a:gdLst/>
                    <a:ahLst/>
                    <a:cxnLst>
                      <a:cxn ang="0">
                        <a:pos x="60" y="6"/>
                      </a:cxn>
                      <a:cxn ang="0">
                        <a:pos x="63" y="39"/>
                      </a:cxn>
                      <a:cxn ang="0">
                        <a:pos x="43" y="81"/>
                      </a:cxn>
                      <a:cxn ang="0">
                        <a:pos x="3" y="30"/>
                      </a:cxn>
                      <a:cxn ang="0">
                        <a:pos x="60" y="6"/>
                      </a:cxn>
                    </a:cxnLst>
                    <a:rect l="0" t="0" r="r" b="b"/>
                    <a:pathLst>
                      <a:path w="70" h="82">
                        <a:moveTo>
                          <a:pt x="60" y="6"/>
                        </a:moveTo>
                        <a:cubicBezTo>
                          <a:pt x="70" y="8"/>
                          <a:pt x="66" y="27"/>
                          <a:pt x="63" y="39"/>
                        </a:cubicBezTo>
                        <a:cubicBezTo>
                          <a:pt x="60" y="51"/>
                          <a:pt x="53" y="82"/>
                          <a:pt x="43" y="81"/>
                        </a:cubicBezTo>
                        <a:cubicBezTo>
                          <a:pt x="33" y="80"/>
                          <a:pt x="0" y="42"/>
                          <a:pt x="3" y="30"/>
                        </a:cubicBezTo>
                        <a:cubicBezTo>
                          <a:pt x="6" y="18"/>
                          <a:pt x="50" y="0"/>
                          <a:pt x="60" y="6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031" name="Freeform 319"/>
                  <p:cNvSpPr>
                    <a:spLocks/>
                  </p:cNvSpPr>
                  <p:nvPr/>
                </p:nvSpPr>
                <p:spPr bwMode="auto">
                  <a:xfrm>
                    <a:off x="1866" y="1795"/>
                    <a:ext cx="71" cy="49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7" y="33"/>
                      </a:cxn>
                      <a:cxn ang="0">
                        <a:pos x="28" y="51"/>
                      </a:cxn>
                      <a:cxn ang="0">
                        <a:pos x="70" y="27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73" h="52">
                        <a:moveTo>
                          <a:pt x="10" y="0"/>
                        </a:moveTo>
                        <a:cubicBezTo>
                          <a:pt x="0" y="1"/>
                          <a:pt x="4" y="25"/>
                          <a:pt x="7" y="33"/>
                        </a:cubicBezTo>
                        <a:cubicBezTo>
                          <a:pt x="10" y="41"/>
                          <a:pt x="18" y="52"/>
                          <a:pt x="28" y="51"/>
                        </a:cubicBezTo>
                        <a:cubicBezTo>
                          <a:pt x="38" y="50"/>
                          <a:pt x="73" y="35"/>
                          <a:pt x="70" y="27"/>
                        </a:cubicBezTo>
                        <a:cubicBezTo>
                          <a:pt x="67" y="19"/>
                          <a:pt x="23" y="0"/>
                          <a:pt x="10" y="0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500032" name="Freeform 320"/>
              <p:cNvSpPr>
                <a:spLocks/>
              </p:cNvSpPr>
              <p:nvPr/>
            </p:nvSpPr>
            <p:spPr bwMode="auto">
              <a:xfrm>
                <a:off x="1050" y="345"/>
                <a:ext cx="42" cy="17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6" y="15"/>
                  </a:cxn>
                  <a:cxn ang="0">
                    <a:pos x="21" y="0"/>
                  </a:cxn>
                  <a:cxn ang="0">
                    <a:pos x="36" y="15"/>
                  </a:cxn>
                  <a:cxn ang="0">
                    <a:pos x="42" y="12"/>
                  </a:cxn>
                </a:cxnLst>
                <a:rect l="0" t="0" r="r" b="b"/>
                <a:pathLst>
                  <a:path w="42" h="17">
                    <a:moveTo>
                      <a:pt x="0" y="9"/>
                    </a:moveTo>
                    <a:cubicBezTo>
                      <a:pt x="1" y="9"/>
                      <a:pt x="3" y="16"/>
                      <a:pt x="6" y="15"/>
                    </a:cubicBezTo>
                    <a:cubicBezTo>
                      <a:pt x="9" y="14"/>
                      <a:pt x="16" y="0"/>
                      <a:pt x="21" y="0"/>
                    </a:cubicBezTo>
                    <a:cubicBezTo>
                      <a:pt x="26" y="0"/>
                      <a:pt x="33" y="13"/>
                      <a:pt x="36" y="15"/>
                    </a:cubicBezTo>
                    <a:cubicBezTo>
                      <a:pt x="39" y="17"/>
                      <a:pt x="41" y="13"/>
                      <a:pt x="42" y="1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0033" name="Group 321"/>
            <p:cNvGrpSpPr>
              <a:grpSpLocks/>
            </p:cNvGrpSpPr>
            <p:nvPr/>
          </p:nvGrpSpPr>
          <p:grpSpPr bwMode="auto">
            <a:xfrm>
              <a:off x="4656" y="1248"/>
              <a:ext cx="384" cy="720"/>
              <a:chOff x="288" y="2928"/>
              <a:chExt cx="576" cy="1056"/>
            </a:xfrm>
          </p:grpSpPr>
          <p:grpSp>
            <p:nvGrpSpPr>
              <p:cNvPr id="500034" name="Group 322"/>
              <p:cNvGrpSpPr>
                <a:grpSpLocks/>
              </p:cNvGrpSpPr>
              <p:nvPr/>
            </p:nvGrpSpPr>
            <p:grpSpPr bwMode="auto">
              <a:xfrm>
                <a:off x="288" y="2928"/>
                <a:ext cx="576" cy="1056"/>
                <a:chOff x="288" y="2928"/>
                <a:chExt cx="576" cy="1056"/>
              </a:xfrm>
            </p:grpSpPr>
            <p:sp>
              <p:nvSpPr>
                <p:cNvPr id="500035" name="Freeform 323"/>
                <p:cNvSpPr>
                  <a:spLocks/>
                </p:cNvSpPr>
                <p:nvPr/>
              </p:nvSpPr>
              <p:spPr bwMode="auto">
                <a:xfrm>
                  <a:off x="586" y="3714"/>
                  <a:ext cx="1" cy="2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36" name="Freeform 324"/>
                <p:cNvSpPr>
                  <a:spLocks/>
                </p:cNvSpPr>
                <p:nvPr/>
              </p:nvSpPr>
              <p:spPr bwMode="auto">
                <a:xfrm>
                  <a:off x="379" y="3568"/>
                  <a:ext cx="416" cy="394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333333"/>
                    </a:gs>
                    <a:gs pos="100000">
                      <a:srgbClr val="777777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37" name="Freeform 325"/>
                <p:cNvSpPr>
                  <a:spLocks/>
                </p:cNvSpPr>
                <p:nvPr/>
              </p:nvSpPr>
              <p:spPr bwMode="auto">
                <a:xfrm>
                  <a:off x="577" y="3576"/>
                  <a:ext cx="43" cy="13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38" name="Freeform 326"/>
                <p:cNvSpPr>
                  <a:spLocks/>
                </p:cNvSpPr>
                <p:nvPr/>
              </p:nvSpPr>
              <p:spPr bwMode="auto">
                <a:xfrm>
                  <a:off x="658" y="3571"/>
                  <a:ext cx="113" cy="135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39" name="Freeform 327"/>
                <p:cNvSpPr>
                  <a:spLocks/>
                </p:cNvSpPr>
                <p:nvPr/>
              </p:nvSpPr>
              <p:spPr bwMode="auto">
                <a:xfrm>
                  <a:off x="411" y="3568"/>
                  <a:ext cx="93" cy="142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40" name="Freeform 328"/>
                <p:cNvSpPr>
                  <a:spLocks/>
                </p:cNvSpPr>
                <p:nvPr/>
              </p:nvSpPr>
              <p:spPr bwMode="auto">
                <a:xfrm>
                  <a:off x="443" y="3377"/>
                  <a:ext cx="280" cy="202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41" name="Freeform 329"/>
                <p:cNvSpPr>
                  <a:spLocks/>
                </p:cNvSpPr>
                <p:nvPr/>
              </p:nvSpPr>
              <p:spPr bwMode="auto">
                <a:xfrm>
                  <a:off x="663" y="3375"/>
                  <a:ext cx="176" cy="298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42" name="Freeform 330"/>
                <p:cNvSpPr>
                  <a:spLocks/>
                </p:cNvSpPr>
                <p:nvPr/>
              </p:nvSpPr>
              <p:spPr bwMode="auto">
                <a:xfrm>
                  <a:off x="318" y="3380"/>
                  <a:ext cx="198" cy="300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43" name="Freeform 331"/>
                <p:cNvSpPr>
                  <a:spLocks/>
                </p:cNvSpPr>
                <p:nvPr/>
              </p:nvSpPr>
              <p:spPr bwMode="auto">
                <a:xfrm>
                  <a:off x="330" y="3576"/>
                  <a:ext cx="99" cy="96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44" name="Freeform 332"/>
                <p:cNvSpPr>
                  <a:spLocks/>
                </p:cNvSpPr>
                <p:nvPr/>
              </p:nvSpPr>
              <p:spPr bwMode="auto">
                <a:xfrm>
                  <a:off x="503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45" name="Freeform 333"/>
                <p:cNvSpPr>
                  <a:spLocks/>
                </p:cNvSpPr>
                <p:nvPr/>
              </p:nvSpPr>
              <p:spPr bwMode="auto">
                <a:xfrm flipH="1">
                  <a:off x="575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46" name="Freeform 334"/>
                <p:cNvSpPr>
                  <a:spLocks/>
                </p:cNvSpPr>
                <p:nvPr/>
              </p:nvSpPr>
              <p:spPr bwMode="auto">
                <a:xfrm>
                  <a:off x="583" y="3576"/>
                  <a:ext cx="7" cy="37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47" name="Freeform 335"/>
                <p:cNvSpPr>
                  <a:spLocks/>
                </p:cNvSpPr>
                <p:nvPr/>
              </p:nvSpPr>
              <p:spPr bwMode="auto">
                <a:xfrm>
                  <a:off x="579" y="3415"/>
                  <a:ext cx="1" cy="14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48" name="Freeform 336" descr="Коричневый мрамор"/>
                <p:cNvSpPr>
                  <a:spLocks/>
                </p:cNvSpPr>
                <p:nvPr/>
              </p:nvSpPr>
              <p:spPr bwMode="auto">
                <a:xfrm>
                  <a:off x="426" y="3892"/>
                  <a:ext cx="340" cy="92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49" name="Freeform 337"/>
                <p:cNvSpPr>
                  <a:spLocks/>
                </p:cNvSpPr>
                <p:nvPr/>
              </p:nvSpPr>
              <p:spPr bwMode="auto">
                <a:xfrm>
                  <a:off x="379" y="2928"/>
                  <a:ext cx="385" cy="295"/>
                </a:xfrm>
                <a:custGeom>
                  <a:avLst/>
                  <a:gdLst/>
                  <a:ahLst/>
                  <a:cxnLst>
                    <a:cxn ang="0">
                      <a:pos x="378" y="286"/>
                    </a:cxn>
                    <a:cxn ang="0">
                      <a:pos x="399" y="220"/>
                    </a:cxn>
                    <a:cxn ang="0">
                      <a:pos x="384" y="202"/>
                    </a:cxn>
                    <a:cxn ang="0">
                      <a:pos x="387" y="166"/>
                    </a:cxn>
                    <a:cxn ang="0">
                      <a:pos x="360" y="151"/>
                    </a:cxn>
                    <a:cxn ang="0">
                      <a:pos x="366" y="121"/>
                    </a:cxn>
                    <a:cxn ang="0">
                      <a:pos x="351" y="124"/>
                    </a:cxn>
                    <a:cxn ang="0">
                      <a:pos x="294" y="67"/>
                    </a:cxn>
                    <a:cxn ang="0">
                      <a:pos x="267" y="64"/>
                    </a:cxn>
                    <a:cxn ang="0">
                      <a:pos x="247" y="53"/>
                    </a:cxn>
                    <a:cxn ang="0">
                      <a:pos x="261" y="28"/>
                    </a:cxn>
                    <a:cxn ang="0">
                      <a:pos x="282" y="31"/>
                    </a:cxn>
                    <a:cxn ang="0">
                      <a:pos x="264" y="1"/>
                    </a:cxn>
                    <a:cxn ang="0">
                      <a:pos x="228" y="40"/>
                    </a:cxn>
                    <a:cxn ang="0">
                      <a:pos x="219" y="55"/>
                    </a:cxn>
                    <a:cxn ang="0">
                      <a:pos x="192" y="10"/>
                    </a:cxn>
                    <a:cxn ang="0">
                      <a:pos x="186" y="22"/>
                    </a:cxn>
                    <a:cxn ang="0">
                      <a:pos x="204" y="55"/>
                    </a:cxn>
                    <a:cxn ang="0">
                      <a:pos x="162" y="10"/>
                    </a:cxn>
                    <a:cxn ang="0">
                      <a:pos x="144" y="16"/>
                    </a:cxn>
                    <a:cxn ang="0">
                      <a:pos x="120" y="19"/>
                    </a:cxn>
                    <a:cxn ang="0">
                      <a:pos x="114" y="34"/>
                    </a:cxn>
                    <a:cxn ang="0">
                      <a:pos x="147" y="37"/>
                    </a:cxn>
                    <a:cxn ang="0">
                      <a:pos x="159" y="58"/>
                    </a:cxn>
                    <a:cxn ang="0">
                      <a:pos x="126" y="55"/>
                    </a:cxn>
                    <a:cxn ang="0">
                      <a:pos x="114" y="73"/>
                    </a:cxn>
                    <a:cxn ang="0">
                      <a:pos x="93" y="79"/>
                    </a:cxn>
                    <a:cxn ang="0">
                      <a:pos x="72" y="94"/>
                    </a:cxn>
                    <a:cxn ang="0">
                      <a:pos x="54" y="106"/>
                    </a:cxn>
                    <a:cxn ang="0">
                      <a:pos x="60" y="124"/>
                    </a:cxn>
                    <a:cxn ang="0">
                      <a:pos x="45" y="142"/>
                    </a:cxn>
                    <a:cxn ang="0">
                      <a:pos x="27" y="154"/>
                    </a:cxn>
                    <a:cxn ang="0">
                      <a:pos x="12" y="214"/>
                    </a:cxn>
                    <a:cxn ang="0">
                      <a:pos x="3" y="274"/>
                    </a:cxn>
                    <a:cxn ang="0">
                      <a:pos x="33" y="301"/>
                    </a:cxn>
                  </a:cxnLst>
                  <a:rect l="0" t="0" r="r" b="b"/>
                  <a:pathLst>
                    <a:path w="400" h="301">
                      <a:moveTo>
                        <a:pt x="378" y="286"/>
                      </a:moveTo>
                      <a:cubicBezTo>
                        <a:pt x="381" y="275"/>
                        <a:pt x="398" y="234"/>
                        <a:pt x="399" y="220"/>
                      </a:cubicBezTo>
                      <a:cubicBezTo>
                        <a:pt x="400" y="206"/>
                        <a:pt x="386" y="211"/>
                        <a:pt x="384" y="202"/>
                      </a:cubicBezTo>
                      <a:cubicBezTo>
                        <a:pt x="382" y="193"/>
                        <a:pt x="391" y="174"/>
                        <a:pt x="387" y="166"/>
                      </a:cubicBezTo>
                      <a:cubicBezTo>
                        <a:pt x="383" y="158"/>
                        <a:pt x="363" y="158"/>
                        <a:pt x="360" y="151"/>
                      </a:cubicBezTo>
                      <a:cubicBezTo>
                        <a:pt x="357" y="144"/>
                        <a:pt x="367" y="125"/>
                        <a:pt x="366" y="121"/>
                      </a:cubicBezTo>
                      <a:cubicBezTo>
                        <a:pt x="365" y="117"/>
                        <a:pt x="363" y="133"/>
                        <a:pt x="351" y="124"/>
                      </a:cubicBezTo>
                      <a:cubicBezTo>
                        <a:pt x="339" y="115"/>
                        <a:pt x="308" y="77"/>
                        <a:pt x="294" y="67"/>
                      </a:cubicBezTo>
                      <a:cubicBezTo>
                        <a:pt x="280" y="57"/>
                        <a:pt x="275" y="66"/>
                        <a:pt x="267" y="64"/>
                      </a:cubicBezTo>
                      <a:cubicBezTo>
                        <a:pt x="259" y="62"/>
                        <a:pt x="248" y="59"/>
                        <a:pt x="247" y="53"/>
                      </a:cubicBezTo>
                      <a:cubicBezTo>
                        <a:pt x="246" y="47"/>
                        <a:pt x="255" y="32"/>
                        <a:pt x="261" y="28"/>
                      </a:cubicBezTo>
                      <a:cubicBezTo>
                        <a:pt x="267" y="24"/>
                        <a:pt x="282" y="35"/>
                        <a:pt x="282" y="31"/>
                      </a:cubicBezTo>
                      <a:cubicBezTo>
                        <a:pt x="282" y="27"/>
                        <a:pt x="273" y="0"/>
                        <a:pt x="264" y="1"/>
                      </a:cubicBezTo>
                      <a:cubicBezTo>
                        <a:pt x="255" y="2"/>
                        <a:pt x="235" y="31"/>
                        <a:pt x="228" y="40"/>
                      </a:cubicBezTo>
                      <a:cubicBezTo>
                        <a:pt x="221" y="49"/>
                        <a:pt x="225" y="60"/>
                        <a:pt x="219" y="55"/>
                      </a:cubicBezTo>
                      <a:cubicBezTo>
                        <a:pt x="213" y="50"/>
                        <a:pt x="197" y="15"/>
                        <a:pt x="192" y="10"/>
                      </a:cubicBezTo>
                      <a:cubicBezTo>
                        <a:pt x="187" y="5"/>
                        <a:pt x="184" y="15"/>
                        <a:pt x="186" y="22"/>
                      </a:cubicBezTo>
                      <a:cubicBezTo>
                        <a:pt x="188" y="29"/>
                        <a:pt x="208" y="57"/>
                        <a:pt x="204" y="55"/>
                      </a:cubicBezTo>
                      <a:cubicBezTo>
                        <a:pt x="200" y="53"/>
                        <a:pt x="172" y="17"/>
                        <a:pt x="162" y="10"/>
                      </a:cubicBezTo>
                      <a:cubicBezTo>
                        <a:pt x="152" y="3"/>
                        <a:pt x="151" y="15"/>
                        <a:pt x="144" y="16"/>
                      </a:cubicBezTo>
                      <a:cubicBezTo>
                        <a:pt x="137" y="17"/>
                        <a:pt x="125" y="16"/>
                        <a:pt x="120" y="19"/>
                      </a:cubicBezTo>
                      <a:cubicBezTo>
                        <a:pt x="115" y="22"/>
                        <a:pt x="110" y="31"/>
                        <a:pt x="114" y="34"/>
                      </a:cubicBezTo>
                      <a:cubicBezTo>
                        <a:pt x="118" y="37"/>
                        <a:pt x="140" y="33"/>
                        <a:pt x="147" y="37"/>
                      </a:cubicBezTo>
                      <a:cubicBezTo>
                        <a:pt x="154" y="41"/>
                        <a:pt x="163" y="55"/>
                        <a:pt x="159" y="58"/>
                      </a:cubicBezTo>
                      <a:cubicBezTo>
                        <a:pt x="155" y="61"/>
                        <a:pt x="133" y="53"/>
                        <a:pt x="126" y="55"/>
                      </a:cubicBezTo>
                      <a:cubicBezTo>
                        <a:pt x="119" y="57"/>
                        <a:pt x="119" y="69"/>
                        <a:pt x="114" y="73"/>
                      </a:cubicBezTo>
                      <a:cubicBezTo>
                        <a:pt x="109" y="77"/>
                        <a:pt x="100" y="76"/>
                        <a:pt x="93" y="79"/>
                      </a:cubicBezTo>
                      <a:cubicBezTo>
                        <a:pt x="86" y="82"/>
                        <a:pt x="79" y="89"/>
                        <a:pt x="72" y="94"/>
                      </a:cubicBezTo>
                      <a:cubicBezTo>
                        <a:pt x="65" y="99"/>
                        <a:pt x="56" y="101"/>
                        <a:pt x="54" y="106"/>
                      </a:cubicBezTo>
                      <a:cubicBezTo>
                        <a:pt x="52" y="111"/>
                        <a:pt x="61" y="118"/>
                        <a:pt x="60" y="124"/>
                      </a:cubicBezTo>
                      <a:cubicBezTo>
                        <a:pt x="59" y="130"/>
                        <a:pt x="51" y="137"/>
                        <a:pt x="45" y="142"/>
                      </a:cubicBezTo>
                      <a:cubicBezTo>
                        <a:pt x="39" y="147"/>
                        <a:pt x="33" y="142"/>
                        <a:pt x="27" y="154"/>
                      </a:cubicBezTo>
                      <a:cubicBezTo>
                        <a:pt x="21" y="166"/>
                        <a:pt x="16" y="194"/>
                        <a:pt x="12" y="214"/>
                      </a:cubicBezTo>
                      <a:cubicBezTo>
                        <a:pt x="8" y="234"/>
                        <a:pt x="0" y="260"/>
                        <a:pt x="3" y="274"/>
                      </a:cubicBezTo>
                      <a:cubicBezTo>
                        <a:pt x="6" y="288"/>
                        <a:pt x="27" y="295"/>
                        <a:pt x="33" y="301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D20000"/>
                    </a:gs>
                    <a:gs pos="50000">
                      <a:srgbClr val="993300"/>
                    </a:gs>
                    <a:gs pos="100000">
                      <a:srgbClr val="D20000"/>
                    </a:gs>
                  </a:gsLst>
                  <a:lin ang="189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50" name="Freeform 338"/>
                <p:cNvSpPr>
                  <a:spLocks/>
                </p:cNvSpPr>
                <p:nvPr/>
              </p:nvSpPr>
              <p:spPr bwMode="auto">
                <a:xfrm>
                  <a:off x="766" y="3636"/>
                  <a:ext cx="98" cy="104"/>
                </a:xfrm>
                <a:custGeom>
                  <a:avLst/>
                  <a:gdLst/>
                  <a:ahLst/>
                  <a:cxnLst>
                    <a:cxn ang="0">
                      <a:pos x="66" y="0"/>
                    </a:cxn>
                    <a:cxn ang="0">
                      <a:pos x="91" y="19"/>
                    </a:cxn>
                    <a:cxn ang="0">
                      <a:pos x="97" y="65"/>
                    </a:cxn>
                    <a:cxn ang="0">
                      <a:pos x="78" y="90"/>
                    </a:cxn>
                    <a:cxn ang="0">
                      <a:pos x="36" y="96"/>
                    </a:cxn>
                    <a:cxn ang="0">
                      <a:pos x="4" y="59"/>
                    </a:cxn>
                    <a:cxn ang="0">
                      <a:pos x="12" y="30"/>
                    </a:cxn>
                  </a:cxnLst>
                  <a:rect l="0" t="0" r="r" b="b"/>
                  <a:pathLst>
                    <a:path w="99" h="101">
                      <a:moveTo>
                        <a:pt x="66" y="0"/>
                      </a:moveTo>
                      <a:cubicBezTo>
                        <a:pt x="70" y="4"/>
                        <a:pt x="86" y="8"/>
                        <a:pt x="91" y="19"/>
                      </a:cubicBezTo>
                      <a:cubicBezTo>
                        <a:pt x="96" y="30"/>
                        <a:pt x="99" y="53"/>
                        <a:pt x="97" y="65"/>
                      </a:cubicBezTo>
                      <a:cubicBezTo>
                        <a:pt x="95" y="77"/>
                        <a:pt x="88" y="85"/>
                        <a:pt x="78" y="90"/>
                      </a:cubicBezTo>
                      <a:cubicBezTo>
                        <a:pt x="68" y="95"/>
                        <a:pt x="48" y="101"/>
                        <a:pt x="36" y="96"/>
                      </a:cubicBezTo>
                      <a:cubicBezTo>
                        <a:pt x="24" y="91"/>
                        <a:pt x="8" y="70"/>
                        <a:pt x="4" y="59"/>
                      </a:cubicBezTo>
                      <a:cubicBezTo>
                        <a:pt x="0" y="48"/>
                        <a:pt x="10" y="36"/>
                        <a:pt x="12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51" name="Freeform 339"/>
                <p:cNvSpPr>
                  <a:spLocks/>
                </p:cNvSpPr>
                <p:nvPr/>
              </p:nvSpPr>
              <p:spPr bwMode="auto">
                <a:xfrm>
                  <a:off x="288" y="3622"/>
                  <a:ext cx="107" cy="11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10" y="31"/>
                    </a:cxn>
                    <a:cxn ang="0">
                      <a:pos x="4" y="77"/>
                    </a:cxn>
                    <a:cxn ang="0">
                      <a:pos x="36" y="91"/>
                    </a:cxn>
                    <a:cxn ang="0">
                      <a:pos x="65" y="108"/>
                    </a:cxn>
                    <a:cxn ang="0">
                      <a:pos x="97" y="71"/>
                    </a:cxn>
                    <a:cxn ang="0">
                      <a:pos x="108" y="44"/>
                    </a:cxn>
                  </a:cxnLst>
                  <a:rect l="0" t="0" r="r" b="b"/>
                  <a:pathLst>
                    <a:path w="108" h="111">
                      <a:moveTo>
                        <a:pt x="48" y="0"/>
                      </a:moveTo>
                      <a:cubicBezTo>
                        <a:pt x="42" y="5"/>
                        <a:pt x="17" y="19"/>
                        <a:pt x="10" y="31"/>
                      </a:cubicBezTo>
                      <a:cubicBezTo>
                        <a:pt x="2" y="44"/>
                        <a:pt x="0" y="66"/>
                        <a:pt x="4" y="77"/>
                      </a:cubicBezTo>
                      <a:cubicBezTo>
                        <a:pt x="8" y="87"/>
                        <a:pt x="26" y="86"/>
                        <a:pt x="36" y="91"/>
                      </a:cubicBezTo>
                      <a:cubicBezTo>
                        <a:pt x="46" y="96"/>
                        <a:pt x="55" y="111"/>
                        <a:pt x="65" y="108"/>
                      </a:cubicBezTo>
                      <a:cubicBezTo>
                        <a:pt x="75" y="105"/>
                        <a:pt x="90" y="82"/>
                        <a:pt x="97" y="71"/>
                      </a:cubicBezTo>
                      <a:cubicBezTo>
                        <a:pt x="104" y="60"/>
                        <a:pt x="106" y="50"/>
                        <a:pt x="108" y="4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52" name="Freeform 340"/>
                <p:cNvSpPr>
                  <a:spLocks/>
                </p:cNvSpPr>
                <p:nvPr/>
              </p:nvSpPr>
              <p:spPr bwMode="auto">
                <a:xfrm>
                  <a:off x="411" y="3033"/>
                  <a:ext cx="332" cy="356"/>
                </a:xfrm>
                <a:custGeom>
                  <a:avLst/>
                  <a:gdLst/>
                  <a:ahLst/>
                  <a:cxnLst>
                    <a:cxn ang="0">
                      <a:pos x="0" y="194"/>
                    </a:cxn>
                    <a:cxn ang="0">
                      <a:pos x="6" y="209"/>
                    </a:cxn>
                    <a:cxn ang="0">
                      <a:pos x="36" y="266"/>
                    </a:cxn>
                    <a:cxn ang="0">
                      <a:pos x="87" y="308"/>
                    </a:cxn>
                    <a:cxn ang="0">
                      <a:pos x="138" y="320"/>
                    </a:cxn>
                    <a:cxn ang="0">
                      <a:pos x="144" y="344"/>
                    </a:cxn>
                    <a:cxn ang="0">
                      <a:pos x="165" y="365"/>
                    </a:cxn>
                    <a:cxn ang="0">
                      <a:pos x="192" y="341"/>
                    </a:cxn>
                    <a:cxn ang="0">
                      <a:pos x="207" y="317"/>
                    </a:cxn>
                    <a:cxn ang="0">
                      <a:pos x="255" y="308"/>
                    </a:cxn>
                    <a:cxn ang="0">
                      <a:pos x="303" y="275"/>
                    </a:cxn>
                    <a:cxn ang="0">
                      <a:pos x="342" y="179"/>
                    </a:cxn>
                    <a:cxn ang="0">
                      <a:pos x="288" y="98"/>
                    </a:cxn>
                    <a:cxn ang="0">
                      <a:pos x="256" y="27"/>
                    </a:cxn>
                    <a:cxn ang="0">
                      <a:pos x="208" y="75"/>
                    </a:cxn>
                    <a:cxn ang="0">
                      <a:pos x="198" y="56"/>
                    </a:cxn>
                    <a:cxn ang="0">
                      <a:pos x="183" y="53"/>
                    </a:cxn>
                    <a:cxn ang="0">
                      <a:pos x="112" y="75"/>
                    </a:cxn>
                    <a:cxn ang="0">
                      <a:pos x="126" y="41"/>
                    </a:cxn>
                    <a:cxn ang="0">
                      <a:pos x="114" y="11"/>
                    </a:cxn>
                    <a:cxn ang="0">
                      <a:pos x="54" y="110"/>
                    </a:cxn>
                    <a:cxn ang="0">
                      <a:pos x="60" y="137"/>
                    </a:cxn>
                    <a:cxn ang="0">
                      <a:pos x="54" y="161"/>
                    </a:cxn>
                    <a:cxn ang="0">
                      <a:pos x="36" y="155"/>
                    </a:cxn>
                    <a:cxn ang="0">
                      <a:pos x="33" y="119"/>
                    </a:cxn>
                    <a:cxn ang="0">
                      <a:pos x="12" y="152"/>
                    </a:cxn>
                    <a:cxn ang="0">
                      <a:pos x="12" y="173"/>
                    </a:cxn>
                    <a:cxn ang="0">
                      <a:pos x="9" y="185"/>
                    </a:cxn>
                    <a:cxn ang="0">
                      <a:pos x="0" y="194"/>
                    </a:cxn>
                  </a:cxnLst>
                  <a:rect l="0" t="0" r="r" b="b"/>
                  <a:pathLst>
                    <a:path w="344" h="365">
                      <a:moveTo>
                        <a:pt x="0" y="194"/>
                      </a:moveTo>
                      <a:cubicBezTo>
                        <a:pt x="0" y="198"/>
                        <a:pt x="0" y="197"/>
                        <a:pt x="6" y="209"/>
                      </a:cubicBezTo>
                      <a:cubicBezTo>
                        <a:pt x="12" y="221"/>
                        <a:pt x="23" y="250"/>
                        <a:pt x="36" y="266"/>
                      </a:cubicBezTo>
                      <a:cubicBezTo>
                        <a:pt x="49" y="282"/>
                        <a:pt x="70" y="299"/>
                        <a:pt x="87" y="308"/>
                      </a:cubicBezTo>
                      <a:cubicBezTo>
                        <a:pt x="104" y="317"/>
                        <a:pt x="129" y="314"/>
                        <a:pt x="138" y="320"/>
                      </a:cubicBezTo>
                      <a:cubicBezTo>
                        <a:pt x="147" y="326"/>
                        <a:pt x="140" y="337"/>
                        <a:pt x="144" y="344"/>
                      </a:cubicBezTo>
                      <a:cubicBezTo>
                        <a:pt x="148" y="351"/>
                        <a:pt x="157" y="365"/>
                        <a:pt x="165" y="365"/>
                      </a:cubicBezTo>
                      <a:cubicBezTo>
                        <a:pt x="173" y="365"/>
                        <a:pt x="185" y="349"/>
                        <a:pt x="192" y="341"/>
                      </a:cubicBezTo>
                      <a:cubicBezTo>
                        <a:pt x="199" y="333"/>
                        <a:pt x="197" y="322"/>
                        <a:pt x="207" y="317"/>
                      </a:cubicBezTo>
                      <a:cubicBezTo>
                        <a:pt x="217" y="312"/>
                        <a:pt x="239" y="315"/>
                        <a:pt x="255" y="308"/>
                      </a:cubicBezTo>
                      <a:cubicBezTo>
                        <a:pt x="271" y="301"/>
                        <a:pt x="289" y="296"/>
                        <a:pt x="303" y="275"/>
                      </a:cubicBezTo>
                      <a:cubicBezTo>
                        <a:pt x="317" y="254"/>
                        <a:pt x="344" y="208"/>
                        <a:pt x="342" y="179"/>
                      </a:cubicBezTo>
                      <a:cubicBezTo>
                        <a:pt x="340" y="150"/>
                        <a:pt x="302" y="123"/>
                        <a:pt x="288" y="98"/>
                      </a:cubicBezTo>
                      <a:cubicBezTo>
                        <a:pt x="274" y="73"/>
                        <a:pt x="269" y="31"/>
                        <a:pt x="256" y="27"/>
                      </a:cubicBezTo>
                      <a:cubicBezTo>
                        <a:pt x="243" y="23"/>
                        <a:pt x="218" y="70"/>
                        <a:pt x="208" y="75"/>
                      </a:cubicBezTo>
                      <a:cubicBezTo>
                        <a:pt x="198" y="80"/>
                        <a:pt x="202" y="60"/>
                        <a:pt x="198" y="56"/>
                      </a:cubicBezTo>
                      <a:cubicBezTo>
                        <a:pt x="194" y="52"/>
                        <a:pt x="197" y="50"/>
                        <a:pt x="183" y="53"/>
                      </a:cubicBezTo>
                      <a:cubicBezTo>
                        <a:pt x="169" y="56"/>
                        <a:pt x="121" y="77"/>
                        <a:pt x="112" y="75"/>
                      </a:cubicBezTo>
                      <a:cubicBezTo>
                        <a:pt x="103" y="73"/>
                        <a:pt x="126" y="52"/>
                        <a:pt x="126" y="41"/>
                      </a:cubicBezTo>
                      <a:cubicBezTo>
                        <a:pt x="126" y="30"/>
                        <a:pt x="126" y="0"/>
                        <a:pt x="114" y="11"/>
                      </a:cubicBezTo>
                      <a:cubicBezTo>
                        <a:pt x="102" y="22"/>
                        <a:pt x="63" y="89"/>
                        <a:pt x="54" y="110"/>
                      </a:cubicBezTo>
                      <a:cubicBezTo>
                        <a:pt x="45" y="131"/>
                        <a:pt x="60" y="129"/>
                        <a:pt x="60" y="137"/>
                      </a:cubicBezTo>
                      <a:cubicBezTo>
                        <a:pt x="60" y="145"/>
                        <a:pt x="58" y="158"/>
                        <a:pt x="54" y="161"/>
                      </a:cubicBezTo>
                      <a:cubicBezTo>
                        <a:pt x="50" y="164"/>
                        <a:pt x="39" y="162"/>
                        <a:pt x="36" y="155"/>
                      </a:cubicBezTo>
                      <a:cubicBezTo>
                        <a:pt x="33" y="148"/>
                        <a:pt x="37" y="119"/>
                        <a:pt x="33" y="119"/>
                      </a:cubicBezTo>
                      <a:cubicBezTo>
                        <a:pt x="29" y="119"/>
                        <a:pt x="16" y="143"/>
                        <a:pt x="12" y="152"/>
                      </a:cubicBezTo>
                      <a:cubicBezTo>
                        <a:pt x="8" y="161"/>
                        <a:pt x="12" y="168"/>
                        <a:pt x="12" y="173"/>
                      </a:cubicBezTo>
                      <a:cubicBezTo>
                        <a:pt x="12" y="178"/>
                        <a:pt x="11" y="182"/>
                        <a:pt x="9" y="185"/>
                      </a:cubicBezTo>
                      <a:cubicBezTo>
                        <a:pt x="7" y="188"/>
                        <a:pt x="0" y="190"/>
                        <a:pt x="0" y="19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FFC993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53" name="Freeform 341"/>
                <p:cNvSpPr>
                  <a:spLocks/>
                </p:cNvSpPr>
                <p:nvPr/>
              </p:nvSpPr>
              <p:spPr bwMode="auto">
                <a:xfrm>
                  <a:off x="530" y="3272"/>
                  <a:ext cx="109" cy="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9" y="27"/>
                    </a:cxn>
                    <a:cxn ang="0">
                      <a:pos x="60" y="30"/>
                    </a:cxn>
                    <a:cxn ang="0">
                      <a:pos x="81" y="27"/>
                    </a:cxn>
                    <a:cxn ang="0">
                      <a:pos x="114" y="3"/>
                    </a:cxn>
                  </a:cxnLst>
                  <a:rect l="0" t="0" r="r" b="b"/>
                  <a:pathLst>
                    <a:path w="114" h="32">
                      <a:moveTo>
                        <a:pt x="0" y="0"/>
                      </a:moveTo>
                      <a:cubicBezTo>
                        <a:pt x="7" y="4"/>
                        <a:pt x="29" y="22"/>
                        <a:pt x="39" y="27"/>
                      </a:cubicBezTo>
                      <a:cubicBezTo>
                        <a:pt x="49" y="32"/>
                        <a:pt x="53" y="30"/>
                        <a:pt x="60" y="30"/>
                      </a:cubicBezTo>
                      <a:cubicBezTo>
                        <a:pt x="67" y="30"/>
                        <a:pt x="72" y="32"/>
                        <a:pt x="81" y="27"/>
                      </a:cubicBezTo>
                      <a:cubicBezTo>
                        <a:pt x="90" y="22"/>
                        <a:pt x="107" y="8"/>
                        <a:pt x="114" y="3"/>
                      </a:cubicBezTo>
                    </a:path>
                  </a:pathLst>
                </a:custGeom>
                <a:noFill/>
                <a:ln w="12700" cmpd="sng">
                  <a:solidFill>
                    <a:srgbClr val="D20000"/>
                  </a:solidFill>
                  <a:round/>
                  <a:headEnd type="none" w="med" len="med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54" name="Freeform 342"/>
                <p:cNvSpPr>
                  <a:spLocks/>
                </p:cNvSpPr>
                <p:nvPr/>
              </p:nvSpPr>
              <p:spPr bwMode="auto">
                <a:xfrm>
                  <a:off x="566" y="3283"/>
                  <a:ext cx="45" cy="10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10" y="1"/>
                    </a:cxn>
                    <a:cxn ang="0">
                      <a:pos x="25" y="4"/>
                    </a:cxn>
                    <a:cxn ang="0">
                      <a:pos x="36" y="1"/>
                    </a:cxn>
                    <a:cxn ang="0">
                      <a:pos x="45" y="10"/>
                    </a:cxn>
                  </a:cxnLst>
                  <a:rect l="0" t="0" r="r" b="b"/>
                  <a:pathLst>
                    <a:path w="45" h="10">
                      <a:moveTo>
                        <a:pt x="0" y="10"/>
                      </a:moveTo>
                      <a:cubicBezTo>
                        <a:pt x="2" y="8"/>
                        <a:pt x="6" y="2"/>
                        <a:pt x="10" y="1"/>
                      </a:cubicBezTo>
                      <a:cubicBezTo>
                        <a:pt x="14" y="0"/>
                        <a:pt x="21" y="4"/>
                        <a:pt x="25" y="4"/>
                      </a:cubicBezTo>
                      <a:cubicBezTo>
                        <a:pt x="29" y="4"/>
                        <a:pt x="33" y="0"/>
                        <a:pt x="36" y="1"/>
                      </a:cubicBezTo>
                      <a:cubicBezTo>
                        <a:pt x="39" y="2"/>
                        <a:pt x="43" y="8"/>
                        <a:pt x="45" y="1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55" name="Freeform 343"/>
                <p:cNvSpPr>
                  <a:spLocks/>
                </p:cNvSpPr>
                <p:nvPr/>
              </p:nvSpPr>
              <p:spPr bwMode="auto">
                <a:xfrm>
                  <a:off x="513" y="3157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56" name="Freeform 344"/>
                <p:cNvSpPr>
                  <a:spLocks/>
                </p:cNvSpPr>
                <p:nvPr/>
              </p:nvSpPr>
              <p:spPr bwMode="auto">
                <a:xfrm>
                  <a:off x="533" y="3187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57" name="Freeform 345"/>
                <p:cNvSpPr>
                  <a:spLocks/>
                </p:cNvSpPr>
                <p:nvPr/>
              </p:nvSpPr>
              <p:spPr bwMode="auto">
                <a:xfrm>
                  <a:off x="512" y="3165"/>
                  <a:ext cx="62" cy="36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58" name="Freeform 346"/>
                <p:cNvSpPr>
                  <a:spLocks/>
                </p:cNvSpPr>
                <p:nvPr/>
              </p:nvSpPr>
              <p:spPr bwMode="auto">
                <a:xfrm flipH="1">
                  <a:off x="611" y="3153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59" name="Freeform 347"/>
                <p:cNvSpPr>
                  <a:spLocks/>
                </p:cNvSpPr>
                <p:nvPr/>
              </p:nvSpPr>
              <p:spPr bwMode="auto">
                <a:xfrm flipH="1">
                  <a:off x="626" y="3183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60" name="Freeform 348"/>
                <p:cNvSpPr>
                  <a:spLocks/>
                </p:cNvSpPr>
                <p:nvPr/>
              </p:nvSpPr>
              <p:spPr bwMode="auto">
                <a:xfrm flipH="1">
                  <a:off x="611" y="3162"/>
                  <a:ext cx="62" cy="35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61" name="Freeform 349"/>
                <p:cNvSpPr>
                  <a:spLocks/>
                </p:cNvSpPr>
                <p:nvPr/>
              </p:nvSpPr>
              <p:spPr bwMode="auto">
                <a:xfrm>
                  <a:off x="592" y="3126"/>
                  <a:ext cx="99" cy="105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37" y="5"/>
                    </a:cxn>
                    <a:cxn ang="0">
                      <a:pos x="67" y="5"/>
                    </a:cxn>
                    <a:cxn ang="0">
                      <a:pos x="97" y="35"/>
                    </a:cxn>
                    <a:cxn ang="0">
                      <a:pos x="97" y="68"/>
                    </a:cxn>
                    <a:cxn ang="0">
                      <a:pos x="70" y="101"/>
                    </a:cxn>
                    <a:cxn ang="0">
                      <a:pos x="40" y="104"/>
                    </a:cxn>
                    <a:cxn ang="0">
                      <a:pos x="13" y="92"/>
                    </a:cxn>
                    <a:cxn ang="0">
                      <a:pos x="1" y="65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102" h="107">
                      <a:moveTo>
                        <a:pt x="4" y="35"/>
                      </a:moveTo>
                      <a:cubicBezTo>
                        <a:pt x="9" y="25"/>
                        <a:pt x="27" y="10"/>
                        <a:pt x="37" y="5"/>
                      </a:cubicBezTo>
                      <a:cubicBezTo>
                        <a:pt x="47" y="0"/>
                        <a:pt x="57" y="0"/>
                        <a:pt x="67" y="5"/>
                      </a:cubicBezTo>
                      <a:cubicBezTo>
                        <a:pt x="77" y="10"/>
                        <a:pt x="92" y="25"/>
                        <a:pt x="97" y="35"/>
                      </a:cubicBezTo>
                      <a:cubicBezTo>
                        <a:pt x="102" y="45"/>
                        <a:pt x="101" y="57"/>
                        <a:pt x="97" y="68"/>
                      </a:cubicBezTo>
                      <a:cubicBezTo>
                        <a:pt x="93" y="79"/>
                        <a:pt x="79" y="95"/>
                        <a:pt x="70" y="101"/>
                      </a:cubicBezTo>
                      <a:cubicBezTo>
                        <a:pt x="61" y="107"/>
                        <a:pt x="49" y="105"/>
                        <a:pt x="40" y="104"/>
                      </a:cubicBezTo>
                      <a:cubicBezTo>
                        <a:pt x="31" y="103"/>
                        <a:pt x="19" y="98"/>
                        <a:pt x="13" y="92"/>
                      </a:cubicBezTo>
                      <a:cubicBezTo>
                        <a:pt x="7" y="86"/>
                        <a:pt x="2" y="74"/>
                        <a:pt x="1" y="65"/>
                      </a:cubicBezTo>
                      <a:cubicBezTo>
                        <a:pt x="0" y="56"/>
                        <a:pt x="4" y="41"/>
                        <a:pt x="4" y="3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62" name="Freeform 350"/>
                <p:cNvSpPr>
                  <a:spLocks/>
                </p:cNvSpPr>
                <p:nvPr/>
              </p:nvSpPr>
              <p:spPr bwMode="auto">
                <a:xfrm>
                  <a:off x="491" y="3132"/>
                  <a:ext cx="99" cy="103"/>
                </a:xfrm>
                <a:custGeom>
                  <a:avLst/>
                  <a:gdLst/>
                  <a:ahLst/>
                  <a:cxnLst>
                    <a:cxn ang="0">
                      <a:pos x="1" y="31"/>
                    </a:cxn>
                    <a:cxn ang="0">
                      <a:pos x="27" y="8"/>
                    </a:cxn>
                    <a:cxn ang="0">
                      <a:pos x="70" y="5"/>
                    </a:cxn>
                    <a:cxn ang="0">
                      <a:pos x="96" y="37"/>
                    </a:cxn>
                    <a:cxn ang="0">
                      <a:pos x="90" y="73"/>
                    </a:cxn>
                    <a:cxn ang="0">
                      <a:pos x="70" y="96"/>
                    </a:cxn>
                    <a:cxn ang="0">
                      <a:pos x="58" y="101"/>
                    </a:cxn>
                    <a:cxn ang="0">
                      <a:pos x="30" y="99"/>
                    </a:cxn>
                    <a:cxn ang="0">
                      <a:pos x="7" y="78"/>
                    </a:cxn>
                    <a:cxn ang="0">
                      <a:pos x="1" y="59"/>
                    </a:cxn>
                    <a:cxn ang="0">
                      <a:pos x="1" y="31"/>
                    </a:cxn>
                  </a:cxnLst>
                  <a:rect l="0" t="0" r="r" b="b"/>
                  <a:pathLst>
                    <a:path w="99" h="103">
                      <a:moveTo>
                        <a:pt x="1" y="31"/>
                      </a:moveTo>
                      <a:cubicBezTo>
                        <a:pt x="5" y="23"/>
                        <a:pt x="15" y="12"/>
                        <a:pt x="27" y="8"/>
                      </a:cubicBezTo>
                      <a:cubicBezTo>
                        <a:pt x="38" y="4"/>
                        <a:pt x="59" y="0"/>
                        <a:pt x="70" y="5"/>
                      </a:cubicBezTo>
                      <a:cubicBezTo>
                        <a:pt x="82" y="10"/>
                        <a:pt x="93" y="26"/>
                        <a:pt x="96" y="37"/>
                      </a:cubicBezTo>
                      <a:cubicBezTo>
                        <a:pt x="99" y="48"/>
                        <a:pt x="94" y="63"/>
                        <a:pt x="90" y="73"/>
                      </a:cubicBezTo>
                      <a:cubicBezTo>
                        <a:pt x="87" y="82"/>
                        <a:pt x="75" y="91"/>
                        <a:pt x="70" y="96"/>
                      </a:cubicBezTo>
                      <a:cubicBezTo>
                        <a:pt x="65" y="101"/>
                        <a:pt x="65" y="100"/>
                        <a:pt x="58" y="101"/>
                      </a:cubicBezTo>
                      <a:cubicBezTo>
                        <a:pt x="51" y="102"/>
                        <a:pt x="38" y="103"/>
                        <a:pt x="30" y="99"/>
                      </a:cubicBezTo>
                      <a:cubicBezTo>
                        <a:pt x="22" y="95"/>
                        <a:pt x="12" y="85"/>
                        <a:pt x="7" y="78"/>
                      </a:cubicBezTo>
                      <a:cubicBezTo>
                        <a:pt x="2" y="71"/>
                        <a:pt x="2" y="67"/>
                        <a:pt x="1" y="59"/>
                      </a:cubicBezTo>
                      <a:cubicBezTo>
                        <a:pt x="0" y="51"/>
                        <a:pt x="1" y="37"/>
                        <a:pt x="1" y="3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63" name="Freeform 351"/>
                <p:cNvSpPr>
                  <a:spLocks/>
                </p:cNvSpPr>
                <p:nvPr/>
              </p:nvSpPr>
              <p:spPr bwMode="auto">
                <a:xfrm>
                  <a:off x="637" y="3213"/>
                  <a:ext cx="67" cy="80"/>
                </a:xfrm>
                <a:custGeom>
                  <a:avLst/>
                  <a:gdLst/>
                  <a:ahLst/>
                  <a:cxnLst>
                    <a:cxn ang="0">
                      <a:pos x="60" y="6"/>
                    </a:cxn>
                    <a:cxn ang="0">
                      <a:pos x="63" y="39"/>
                    </a:cxn>
                    <a:cxn ang="0">
                      <a:pos x="43" y="81"/>
                    </a:cxn>
                    <a:cxn ang="0">
                      <a:pos x="3" y="30"/>
                    </a:cxn>
                    <a:cxn ang="0">
                      <a:pos x="60" y="6"/>
                    </a:cxn>
                  </a:cxnLst>
                  <a:rect l="0" t="0" r="r" b="b"/>
                  <a:pathLst>
                    <a:path w="70" h="82">
                      <a:moveTo>
                        <a:pt x="60" y="6"/>
                      </a:moveTo>
                      <a:cubicBezTo>
                        <a:pt x="70" y="8"/>
                        <a:pt x="66" y="27"/>
                        <a:pt x="63" y="39"/>
                      </a:cubicBezTo>
                      <a:cubicBezTo>
                        <a:pt x="60" y="51"/>
                        <a:pt x="53" y="82"/>
                        <a:pt x="43" y="81"/>
                      </a:cubicBezTo>
                      <a:cubicBezTo>
                        <a:pt x="33" y="80"/>
                        <a:pt x="0" y="42"/>
                        <a:pt x="3" y="30"/>
                      </a:cubicBezTo>
                      <a:cubicBezTo>
                        <a:pt x="6" y="18"/>
                        <a:pt x="50" y="0"/>
                        <a:pt x="60" y="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64" name="Freeform 352"/>
                <p:cNvSpPr>
                  <a:spLocks/>
                </p:cNvSpPr>
                <p:nvPr/>
              </p:nvSpPr>
              <p:spPr bwMode="auto">
                <a:xfrm>
                  <a:off x="468" y="3219"/>
                  <a:ext cx="75" cy="67"/>
                </a:xfrm>
                <a:custGeom>
                  <a:avLst/>
                  <a:gdLst/>
                  <a:ahLst/>
                  <a:cxnLst>
                    <a:cxn ang="0">
                      <a:pos x="0" y="26"/>
                    </a:cxn>
                    <a:cxn ang="0">
                      <a:pos x="12" y="53"/>
                    </a:cxn>
                    <a:cxn ang="0">
                      <a:pos x="42" y="56"/>
                    </a:cxn>
                    <a:cxn ang="0">
                      <a:pos x="54" y="62"/>
                    </a:cxn>
                    <a:cxn ang="0">
                      <a:pos x="72" y="26"/>
                    </a:cxn>
                    <a:cxn ang="0">
                      <a:pos x="36" y="14"/>
                    </a:cxn>
                    <a:cxn ang="0">
                      <a:pos x="15" y="2"/>
                    </a:cxn>
                    <a:cxn ang="0">
                      <a:pos x="0" y="26"/>
                    </a:cxn>
                  </a:cxnLst>
                  <a:rect l="0" t="0" r="r" b="b"/>
                  <a:pathLst>
                    <a:path w="75" h="67">
                      <a:moveTo>
                        <a:pt x="0" y="26"/>
                      </a:moveTo>
                      <a:cubicBezTo>
                        <a:pt x="0" y="34"/>
                        <a:pt x="5" y="48"/>
                        <a:pt x="12" y="53"/>
                      </a:cubicBezTo>
                      <a:cubicBezTo>
                        <a:pt x="19" y="58"/>
                        <a:pt x="35" y="55"/>
                        <a:pt x="42" y="56"/>
                      </a:cubicBezTo>
                      <a:cubicBezTo>
                        <a:pt x="49" y="57"/>
                        <a:pt x="49" y="67"/>
                        <a:pt x="54" y="62"/>
                      </a:cubicBezTo>
                      <a:cubicBezTo>
                        <a:pt x="59" y="57"/>
                        <a:pt x="75" y="34"/>
                        <a:pt x="72" y="26"/>
                      </a:cubicBezTo>
                      <a:cubicBezTo>
                        <a:pt x="69" y="18"/>
                        <a:pt x="45" y="18"/>
                        <a:pt x="36" y="14"/>
                      </a:cubicBezTo>
                      <a:cubicBezTo>
                        <a:pt x="27" y="10"/>
                        <a:pt x="21" y="0"/>
                        <a:pt x="15" y="2"/>
                      </a:cubicBezTo>
                      <a:cubicBezTo>
                        <a:pt x="9" y="4"/>
                        <a:pt x="3" y="21"/>
                        <a:pt x="0" y="2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65" name="Freeform 353"/>
                <p:cNvSpPr>
                  <a:spLocks/>
                </p:cNvSpPr>
                <p:nvPr/>
              </p:nvSpPr>
              <p:spPr bwMode="auto">
                <a:xfrm>
                  <a:off x="754" y="3568"/>
                  <a:ext cx="89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0066" name="Freeform 354"/>
              <p:cNvSpPr>
                <a:spLocks/>
              </p:cNvSpPr>
              <p:nvPr/>
            </p:nvSpPr>
            <p:spPr bwMode="auto">
              <a:xfrm>
                <a:off x="570" y="3232"/>
                <a:ext cx="39" cy="1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6" y="13"/>
                  </a:cxn>
                  <a:cxn ang="0">
                    <a:pos x="18" y="0"/>
                  </a:cxn>
                  <a:cxn ang="0">
                    <a:pos x="30" y="13"/>
                  </a:cxn>
                  <a:cxn ang="0">
                    <a:pos x="39" y="10"/>
                  </a:cxn>
                </a:cxnLst>
                <a:rect l="0" t="0" r="r" b="b"/>
                <a:pathLst>
                  <a:path w="39" h="15">
                    <a:moveTo>
                      <a:pt x="0" y="10"/>
                    </a:moveTo>
                    <a:cubicBezTo>
                      <a:pt x="1" y="10"/>
                      <a:pt x="3" y="15"/>
                      <a:pt x="6" y="13"/>
                    </a:cubicBezTo>
                    <a:cubicBezTo>
                      <a:pt x="9" y="11"/>
                      <a:pt x="14" y="0"/>
                      <a:pt x="18" y="0"/>
                    </a:cubicBezTo>
                    <a:cubicBezTo>
                      <a:pt x="22" y="0"/>
                      <a:pt x="27" y="11"/>
                      <a:pt x="30" y="13"/>
                    </a:cubicBezTo>
                    <a:cubicBezTo>
                      <a:pt x="33" y="15"/>
                      <a:pt x="37" y="11"/>
                      <a:pt x="39" y="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0067" name="Group 355"/>
            <p:cNvGrpSpPr>
              <a:grpSpLocks/>
            </p:cNvGrpSpPr>
            <p:nvPr/>
          </p:nvGrpSpPr>
          <p:grpSpPr bwMode="auto">
            <a:xfrm>
              <a:off x="3984" y="1248"/>
              <a:ext cx="384" cy="720"/>
              <a:chOff x="288" y="2928"/>
              <a:chExt cx="576" cy="1056"/>
            </a:xfrm>
          </p:grpSpPr>
          <p:grpSp>
            <p:nvGrpSpPr>
              <p:cNvPr id="500068" name="Group 356"/>
              <p:cNvGrpSpPr>
                <a:grpSpLocks/>
              </p:cNvGrpSpPr>
              <p:nvPr/>
            </p:nvGrpSpPr>
            <p:grpSpPr bwMode="auto">
              <a:xfrm>
                <a:off x="288" y="2928"/>
                <a:ext cx="576" cy="1056"/>
                <a:chOff x="288" y="2928"/>
                <a:chExt cx="576" cy="1056"/>
              </a:xfrm>
            </p:grpSpPr>
            <p:sp>
              <p:nvSpPr>
                <p:cNvPr id="500069" name="Freeform 357"/>
                <p:cNvSpPr>
                  <a:spLocks/>
                </p:cNvSpPr>
                <p:nvPr/>
              </p:nvSpPr>
              <p:spPr bwMode="auto">
                <a:xfrm>
                  <a:off x="586" y="3714"/>
                  <a:ext cx="1" cy="2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70" name="Freeform 358"/>
                <p:cNvSpPr>
                  <a:spLocks/>
                </p:cNvSpPr>
                <p:nvPr/>
              </p:nvSpPr>
              <p:spPr bwMode="auto">
                <a:xfrm>
                  <a:off x="379" y="3568"/>
                  <a:ext cx="416" cy="394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333333"/>
                    </a:gs>
                    <a:gs pos="100000">
                      <a:srgbClr val="777777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71" name="Freeform 359"/>
                <p:cNvSpPr>
                  <a:spLocks/>
                </p:cNvSpPr>
                <p:nvPr/>
              </p:nvSpPr>
              <p:spPr bwMode="auto">
                <a:xfrm>
                  <a:off x="577" y="3576"/>
                  <a:ext cx="43" cy="13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72" name="Freeform 360"/>
                <p:cNvSpPr>
                  <a:spLocks/>
                </p:cNvSpPr>
                <p:nvPr/>
              </p:nvSpPr>
              <p:spPr bwMode="auto">
                <a:xfrm>
                  <a:off x="658" y="3571"/>
                  <a:ext cx="113" cy="135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73" name="Freeform 361"/>
                <p:cNvSpPr>
                  <a:spLocks/>
                </p:cNvSpPr>
                <p:nvPr/>
              </p:nvSpPr>
              <p:spPr bwMode="auto">
                <a:xfrm>
                  <a:off x="411" y="3568"/>
                  <a:ext cx="93" cy="142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74" name="Freeform 362"/>
                <p:cNvSpPr>
                  <a:spLocks/>
                </p:cNvSpPr>
                <p:nvPr/>
              </p:nvSpPr>
              <p:spPr bwMode="auto">
                <a:xfrm>
                  <a:off x="443" y="3377"/>
                  <a:ext cx="280" cy="202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75" name="Freeform 363"/>
                <p:cNvSpPr>
                  <a:spLocks/>
                </p:cNvSpPr>
                <p:nvPr/>
              </p:nvSpPr>
              <p:spPr bwMode="auto">
                <a:xfrm>
                  <a:off x="663" y="3375"/>
                  <a:ext cx="176" cy="298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76" name="Freeform 364"/>
                <p:cNvSpPr>
                  <a:spLocks/>
                </p:cNvSpPr>
                <p:nvPr/>
              </p:nvSpPr>
              <p:spPr bwMode="auto">
                <a:xfrm>
                  <a:off x="318" y="3380"/>
                  <a:ext cx="198" cy="300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77" name="Freeform 365"/>
                <p:cNvSpPr>
                  <a:spLocks/>
                </p:cNvSpPr>
                <p:nvPr/>
              </p:nvSpPr>
              <p:spPr bwMode="auto">
                <a:xfrm>
                  <a:off x="330" y="3576"/>
                  <a:ext cx="99" cy="96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78" name="Freeform 366"/>
                <p:cNvSpPr>
                  <a:spLocks/>
                </p:cNvSpPr>
                <p:nvPr/>
              </p:nvSpPr>
              <p:spPr bwMode="auto">
                <a:xfrm>
                  <a:off x="503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79" name="Freeform 367"/>
                <p:cNvSpPr>
                  <a:spLocks/>
                </p:cNvSpPr>
                <p:nvPr/>
              </p:nvSpPr>
              <p:spPr bwMode="auto">
                <a:xfrm flipH="1">
                  <a:off x="575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80" name="Freeform 368"/>
                <p:cNvSpPr>
                  <a:spLocks/>
                </p:cNvSpPr>
                <p:nvPr/>
              </p:nvSpPr>
              <p:spPr bwMode="auto">
                <a:xfrm>
                  <a:off x="583" y="3576"/>
                  <a:ext cx="7" cy="37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81" name="Freeform 369"/>
                <p:cNvSpPr>
                  <a:spLocks/>
                </p:cNvSpPr>
                <p:nvPr/>
              </p:nvSpPr>
              <p:spPr bwMode="auto">
                <a:xfrm>
                  <a:off x="579" y="3415"/>
                  <a:ext cx="1" cy="14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82" name="Freeform 370" descr="Коричневый мрамор"/>
                <p:cNvSpPr>
                  <a:spLocks/>
                </p:cNvSpPr>
                <p:nvPr/>
              </p:nvSpPr>
              <p:spPr bwMode="auto">
                <a:xfrm>
                  <a:off x="426" y="3892"/>
                  <a:ext cx="340" cy="92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83" name="Freeform 371"/>
                <p:cNvSpPr>
                  <a:spLocks/>
                </p:cNvSpPr>
                <p:nvPr/>
              </p:nvSpPr>
              <p:spPr bwMode="auto">
                <a:xfrm>
                  <a:off x="379" y="2928"/>
                  <a:ext cx="385" cy="295"/>
                </a:xfrm>
                <a:custGeom>
                  <a:avLst/>
                  <a:gdLst/>
                  <a:ahLst/>
                  <a:cxnLst>
                    <a:cxn ang="0">
                      <a:pos x="378" y="286"/>
                    </a:cxn>
                    <a:cxn ang="0">
                      <a:pos x="399" y="220"/>
                    </a:cxn>
                    <a:cxn ang="0">
                      <a:pos x="384" y="202"/>
                    </a:cxn>
                    <a:cxn ang="0">
                      <a:pos x="387" y="166"/>
                    </a:cxn>
                    <a:cxn ang="0">
                      <a:pos x="360" y="151"/>
                    </a:cxn>
                    <a:cxn ang="0">
                      <a:pos x="366" y="121"/>
                    </a:cxn>
                    <a:cxn ang="0">
                      <a:pos x="351" y="124"/>
                    </a:cxn>
                    <a:cxn ang="0">
                      <a:pos x="294" y="67"/>
                    </a:cxn>
                    <a:cxn ang="0">
                      <a:pos x="267" y="64"/>
                    </a:cxn>
                    <a:cxn ang="0">
                      <a:pos x="247" y="53"/>
                    </a:cxn>
                    <a:cxn ang="0">
                      <a:pos x="261" y="28"/>
                    </a:cxn>
                    <a:cxn ang="0">
                      <a:pos x="282" y="31"/>
                    </a:cxn>
                    <a:cxn ang="0">
                      <a:pos x="264" y="1"/>
                    </a:cxn>
                    <a:cxn ang="0">
                      <a:pos x="228" y="40"/>
                    </a:cxn>
                    <a:cxn ang="0">
                      <a:pos x="219" y="55"/>
                    </a:cxn>
                    <a:cxn ang="0">
                      <a:pos x="192" y="10"/>
                    </a:cxn>
                    <a:cxn ang="0">
                      <a:pos x="186" y="22"/>
                    </a:cxn>
                    <a:cxn ang="0">
                      <a:pos x="204" y="55"/>
                    </a:cxn>
                    <a:cxn ang="0">
                      <a:pos x="162" y="10"/>
                    </a:cxn>
                    <a:cxn ang="0">
                      <a:pos x="144" y="16"/>
                    </a:cxn>
                    <a:cxn ang="0">
                      <a:pos x="120" y="19"/>
                    </a:cxn>
                    <a:cxn ang="0">
                      <a:pos x="114" y="34"/>
                    </a:cxn>
                    <a:cxn ang="0">
                      <a:pos x="147" y="37"/>
                    </a:cxn>
                    <a:cxn ang="0">
                      <a:pos x="159" y="58"/>
                    </a:cxn>
                    <a:cxn ang="0">
                      <a:pos x="126" y="55"/>
                    </a:cxn>
                    <a:cxn ang="0">
                      <a:pos x="114" y="73"/>
                    </a:cxn>
                    <a:cxn ang="0">
                      <a:pos x="93" y="79"/>
                    </a:cxn>
                    <a:cxn ang="0">
                      <a:pos x="72" y="94"/>
                    </a:cxn>
                    <a:cxn ang="0">
                      <a:pos x="54" y="106"/>
                    </a:cxn>
                    <a:cxn ang="0">
                      <a:pos x="60" y="124"/>
                    </a:cxn>
                    <a:cxn ang="0">
                      <a:pos x="45" y="142"/>
                    </a:cxn>
                    <a:cxn ang="0">
                      <a:pos x="27" y="154"/>
                    </a:cxn>
                    <a:cxn ang="0">
                      <a:pos x="12" y="214"/>
                    </a:cxn>
                    <a:cxn ang="0">
                      <a:pos x="3" y="274"/>
                    </a:cxn>
                    <a:cxn ang="0">
                      <a:pos x="33" y="301"/>
                    </a:cxn>
                  </a:cxnLst>
                  <a:rect l="0" t="0" r="r" b="b"/>
                  <a:pathLst>
                    <a:path w="400" h="301">
                      <a:moveTo>
                        <a:pt x="378" y="286"/>
                      </a:moveTo>
                      <a:cubicBezTo>
                        <a:pt x="381" y="275"/>
                        <a:pt x="398" y="234"/>
                        <a:pt x="399" y="220"/>
                      </a:cubicBezTo>
                      <a:cubicBezTo>
                        <a:pt x="400" y="206"/>
                        <a:pt x="386" y="211"/>
                        <a:pt x="384" y="202"/>
                      </a:cubicBezTo>
                      <a:cubicBezTo>
                        <a:pt x="382" y="193"/>
                        <a:pt x="391" y="174"/>
                        <a:pt x="387" y="166"/>
                      </a:cubicBezTo>
                      <a:cubicBezTo>
                        <a:pt x="383" y="158"/>
                        <a:pt x="363" y="158"/>
                        <a:pt x="360" y="151"/>
                      </a:cubicBezTo>
                      <a:cubicBezTo>
                        <a:pt x="357" y="144"/>
                        <a:pt x="367" y="125"/>
                        <a:pt x="366" y="121"/>
                      </a:cubicBezTo>
                      <a:cubicBezTo>
                        <a:pt x="365" y="117"/>
                        <a:pt x="363" y="133"/>
                        <a:pt x="351" y="124"/>
                      </a:cubicBezTo>
                      <a:cubicBezTo>
                        <a:pt x="339" y="115"/>
                        <a:pt x="308" y="77"/>
                        <a:pt x="294" y="67"/>
                      </a:cubicBezTo>
                      <a:cubicBezTo>
                        <a:pt x="280" y="57"/>
                        <a:pt x="275" y="66"/>
                        <a:pt x="267" y="64"/>
                      </a:cubicBezTo>
                      <a:cubicBezTo>
                        <a:pt x="259" y="62"/>
                        <a:pt x="248" y="59"/>
                        <a:pt x="247" y="53"/>
                      </a:cubicBezTo>
                      <a:cubicBezTo>
                        <a:pt x="246" y="47"/>
                        <a:pt x="255" y="32"/>
                        <a:pt x="261" y="28"/>
                      </a:cubicBezTo>
                      <a:cubicBezTo>
                        <a:pt x="267" y="24"/>
                        <a:pt x="282" y="35"/>
                        <a:pt x="282" y="31"/>
                      </a:cubicBezTo>
                      <a:cubicBezTo>
                        <a:pt x="282" y="27"/>
                        <a:pt x="273" y="0"/>
                        <a:pt x="264" y="1"/>
                      </a:cubicBezTo>
                      <a:cubicBezTo>
                        <a:pt x="255" y="2"/>
                        <a:pt x="235" y="31"/>
                        <a:pt x="228" y="40"/>
                      </a:cubicBezTo>
                      <a:cubicBezTo>
                        <a:pt x="221" y="49"/>
                        <a:pt x="225" y="60"/>
                        <a:pt x="219" y="55"/>
                      </a:cubicBezTo>
                      <a:cubicBezTo>
                        <a:pt x="213" y="50"/>
                        <a:pt x="197" y="15"/>
                        <a:pt x="192" y="10"/>
                      </a:cubicBezTo>
                      <a:cubicBezTo>
                        <a:pt x="187" y="5"/>
                        <a:pt x="184" y="15"/>
                        <a:pt x="186" y="22"/>
                      </a:cubicBezTo>
                      <a:cubicBezTo>
                        <a:pt x="188" y="29"/>
                        <a:pt x="208" y="57"/>
                        <a:pt x="204" y="55"/>
                      </a:cubicBezTo>
                      <a:cubicBezTo>
                        <a:pt x="200" y="53"/>
                        <a:pt x="172" y="17"/>
                        <a:pt x="162" y="10"/>
                      </a:cubicBezTo>
                      <a:cubicBezTo>
                        <a:pt x="152" y="3"/>
                        <a:pt x="151" y="15"/>
                        <a:pt x="144" y="16"/>
                      </a:cubicBezTo>
                      <a:cubicBezTo>
                        <a:pt x="137" y="17"/>
                        <a:pt x="125" y="16"/>
                        <a:pt x="120" y="19"/>
                      </a:cubicBezTo>
                      <a:cubicBezTo>
                        <a:pt x="115" y="22"/>
                        <a:pt x="110" y="31"/>
                        <a:pt x="114" y="34"/>
                      </a:cubicBezTo>
                      <a:cubicBezTo>
                        <a:pt x="118" y="37"/>
                        <a:pt x="140" y="33"/>
                        <a:pt x="147" y="37"/>
                      </a:cubicBezTo>
                      <a:cubicBezTo>
                        <a:pt x="154" y="41"/>
                        <a:pt x="163" y="55"/>
                        <a:pt x="159" y="58"/>
                      </a:cubicBezTo>
                      <a:cubicBezTo>
                        <a:pt x="155" y="61"/>
                        <a:pt x="133" y="53"/>
                        <a:pt x="126" y="55"/>
                      </a:cubicBezTo>
                      <a:cubicBezTo>
                        <a:pt x="119" y="57"/>
                        <a:pt x="119" y="69"/>
                        <a:pt x="114" y="73"/>
                      </a:cubicBezTo>
                      <a:cubicBezTo>
                        <a:pt x="109" y="77"/>
                        <a:pt x="100" y="76"/>
                        <a:pt x="93" y="79"/>
                      </a:cubicBezTo>
                      <a:cubicBezTo>
                        <a:pt x="86" y="82"/>
                        <a:pt x="79" y="89"/>
                        <a:pt x="72" y="94"/>
                      </a:cubicBezTo>
                      <a:cubicBezTo>
                        <a:pt x="65" y="99"/>
                        <a:pt x="56" y="101"/>
                        <a:pt x="54" y="106"/>
                      </a:cubicBezTo>
                      <a:cubicBezTo>
                        <a:pt x="52" y="111"/>
                        <a:pt x="61" y="118"/>
                        <a:pt x="60" y="124"/>
                      </a:cubicBezTo>
                      <a:cubicBezTo>
                        <a:pt x="59" y="130"/>
                        <a:pt x="51" y="137"/>
                        <a:pt x="45" y="142"/>
                      </a:cubicBezTo>
                      <a:cubicBezTo>
                        <a:pt x="39" y="147"/>
                        <a:pt x="33" y="142"/>
                        <a:pt x="27" y="154"/>
                      </a:cubicBezTo>
                      <a:cubicBezTo>
                        <a:pt x="21" y="166"/>
                        <a:pt x="16" y="194"/>
                        <a:pt x="12" y="214"/>
                      </a:cubicBezTo>
                      <a:cubicBezTo>
                        <a:pt x="8" y="234"/>
                        <a:pt x="0" y="260"/>
                        <a:pt x="3" y="274"/>
                      </a:cubicBezTo>
                      <a:cubicBezTo>
                        <a:pt x="6" y="288"/>
                        <a:pt x="27" y="295"/>
                        <a:pt x="33" y="301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D20000"/>
                    </a:gs>
                    <a:gs pos="50000">
                      <a:srgbClr val="993300"/>
                    </a:gs>
                    <a:gs pos="100000">
                      <a:srgbClr val="D20000"/>
                    </a:gs>
                  </a:gsLst>
                  <a:lin ang="189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84" name="Freeform 372"/>
                <p:cNvSpPr>
                  <a:spLocks/>
                </p:cNvSpPr>
                <p:nvPr/>
              </p:nvSpPr>
              <p:spPr bwMode="auto">
                <a:xfrm>
                  <a:off x="766" y="3636"/>
                  <a:ext cx="98" cy="104"/>
                </a:xfrm>
                <a:custGeom>
                  <a:avLst/>
                  <a:gdLst/>
                  <a:ahLst/>
                  <a:cxnLst>
                    <a:cxn ang="0">
                      <a:pos x="66" y="0"/>
                    </a:cxn>
                    <a:cxn ang="0">
                      <a:pos x="91" y="19"/>
                    </a:cxn>
                    <a:cxn ang="0">
                      <a:pos x="97" y="65"/>
                    </a:cxn>
                    <a:cxn ang="0">
                      <a:pos x="78" y="90"/>
                    </a:cxn>
                    <a:cxn ang="0">
                      <a:pos x="36" y="96"/>
                    </a:cxn>
                    <a:cxn ang="0">
                      <a:pos x="4" y="59"/>
                    </a:cxn>
                    <a:cxn ang="0">
                      <a:pos x="12" y="30"/>
                    </a:cxn>
                  </a:cxnLst>
                  <a:rect l="0" t="0" r="r" b="b"/>
                  <a:pathLst>
                    <a:path w="99" h="101">
                      <a:moveTo>
                        <a:pt x="66" y="0"/>
                      </a:moveTo>
                      <a:cubicBezTo>
                        <a:pt x="70" y="4"/>
                        <a:pt x="86" y="8"/>
                        <a:pt x="91" y="19"/>
                      </a:cubicBezTo>
                      <a:cubicBezTo>
                        <a:pt x="96" y="30"/>
                        <a:pt x="99" y="53"/>
                        <a:pt x="97" y="65"/>
                      </a:cubicBezTo>
                      <a:cubicBezTo>
                        <a:pt x="95" y="77"/>
                        <a:pt x="88" y="85"/>
                        <a:pt x="78" y="90"/>
                      </a:cubicBezTo>
                      <a:cubicBezTo>
                        <a:pt x="68" y="95"/>
                        <a:pt x="48" y="101"/>
                        <a:pt x="36" y="96"/>
                      </a:cubicBezTo>
                      <a:cubicBezTo>
                        <a:pt x="24" y="91"/>
                        <a:pt x="8" y="70"/>
                        <a:pt x="4" y="59"/>
                      </a:cubicBezTo>
                      <a:cubicBezTo>
                        <a:pt x="0" y="48"/>
                        <a:pt x="10" y="36"/>
                        <a:pt x="12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85" name="Freeform 373"/>
                <p:cNvSpPr>
                  <a:spLocks/>
                </p:cNvSpPr>
                <p:nvPr/>
              </p:nvSpPr>
              <p:spPr bwMode="auto">
                <a:xfrm>
                  <a:off x="288" y="3622"/>
                  <a:ext cx="107" cy="11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10" y="31"/>
                    </a:cxn>
                    <a:cxn ang="0">
                      <a:pos x="4" y="77"/>
                    </a:cxn>
                    <a:cxn ang="0">
                      <a:pos x="36" y="91"/>
                    </a:cxn>
                    <a:cxn ang="0">
                      <a:pos x="65" y="108"/>
                    </a:cxn>
                    <a:cxn ang="0">
                      <a:pos x="97" y="71"/>
                    </a:cxn>
                    <a:cxn ang="0">
                      <a:pos x="108" y="44"/>
                    </a:cxn>
                  </a:cxnLst>
                  <a:rect l="0" t="0" r="r" b="b"/>
                  <a:pathLst>
                    <a:path w="108" h="111">
                      <a:moveTo>
                        <a:pt x="48" y="0"/>
                      </a:moveTo>
                      <a:cubicBezTo>
                        <a:pt x="42" y="5"/>
                        <a:pt x="17" y="19"/>
                        <a:pt x="10" y="31"/>
                      </a:cubicBezTo>
                      <a:cubicBezTo>
                        <a:pt x="2" y="44"/>
                        <a:pt x="0" y="66"/>
                        <a:pt x="4" y="77"/>
                      </a:cubicBezTo>
                      <a:cubicBezTo>
                        <a:pt x="8" y="87"/>
                        <a:pt x="26" y="86"/>
                        <a:pt x="36" y="91"/>
                      </a:cubicBezTo>
                      <a:cubicBezTo>
                        <a:pt x="46" y="96"/>
                        <a:pt x="55" y="111"/>
                        <a:pt x="65" y="108"/>
                      </a:cubicBezTo>
                      <a:cubicBezTo>
                        <a:pt x="75" y="105"/>
                        <a:pt x="90" y="82"/>
                        <a:pt x="97" y="71"/>
                      </a:cubicBezTo>
                      <a:cubicBezTo>
                        <a:pt x="104" y="60"/>
                        <a:pt x="106" y="50"/>
                        <a:pt x="108" y="4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86" name="Freeform 374"/>
                <p:cNvSpPr>
                  <a:spLocks/>
                </p:cNvSpPr>
                <p:nvPr/>
              </p:nvSpPr>
              <p:spPr bwMode="auto">
                <a:xfrm>
                  <a:off x="411" y="3033"/>
                  <a:ext cx="332" cy="356"/>
                </a:xfrm>
                <a:custGeom>
                  <a:avLst/>
                  <a:gdLst/>
                  <a:ahLst/>
                  <a:cxnLst>
                    <a:cxn ang="0">
                      <a:pos x="0" y="194"/>
                    </a:cxn>
                    <a:cxn ang="0">
                      <a:pos x="6" y="209"/>
                    </a:cxn>
                    <a:cxn ang="0">
                      <a:pos x="36" y="266"/>
                    </a:cxn>
                    <a:cxn ang="0">
                      <a:pos x="87" y="308"/>
                    </a:cxn>
                    <a:cxn ang="0">
                      <a:pos x="138" y="320"/>
                    </a:cxn>
                    <a:cxn ang="0">
                      <a:pos x="144" y="344"/>
                    </a:cxn>
                    <a:cxn ang="0">
                      <a:pos x="165" y="365"/>
                    </a:cxn>
                    <a:cxn ang="0">
                      <a:pos x="192" y="341"/>
                    </a:cxn>
                    <a:cxn ang="0">
                      <a:pos x="207" y="317"/>
                    </a:cxn>
                    <a:cxn ang="0">
                      <a:pos x="255" y="308"/>
                    </a:cxn>
                    <a:cxn ang="0">
                      <a:pos x="303" y="275"/>
                    </a:cxn>
                    <a:cxn ang="0">
                      <a:pos x="342" y="179"/>
                    </a:cxn>
                    <a:cxn ang="0">
                      <a:pos x="288" y="98"/>
                    </a:cxn>
                    <a:cxn ang="0">
                      <a:pos x="256" y="27"/>
                    </a:cxn>
                    <a:cxn ang="0">
                      <a:pos x="208" y="75"/>
                    </a:cxn>
                    <a:cxn ang="0">
                      <a:pos x="198" y="56"/>
                    </a:cxn>
                    <a:cxn ang="0">
                      <a:pos x="183" y="53"/>
                    </a:cxn>
                    <a:cxn ang="0">
                      <a:pos x="112" y="75"/>
                    </a:cxn>
                    <a:cxn ang="0">
                      <a:pos x="126" y="41"/>
                    </a:cxn>
                    <a:cxn ang="0">
                      <a:pos x="114" y="11"/>
                    </a:cxn>
                    <a:cxn ang="0">
                      <a:pos x="54" y="110"/>
                    </a:cxn>
                    <a:cxn ang="0">
                      <a:pos x="60" y="137"/>
                    </a:cxn>
                    <a:cxn ang="0">
                      <a:pos x="54" y="161"/>
                    </a:cxn>
                    <a:cxn ang="0">
                      <a:pos x="36" y="155"/>
                    </a:cxn>
                    <a:cxn ang="0">
                      <a:pos x="33" y="119"/>
                    </a:cxn>
                    <a:cxn ang="0">
                      <a:pos x="12" y="152"/>
                    </a:cxn>
                    <a:cxn ang="0">
                      <a:pos x="12" y="173"/>
                    </a:cxn>
                    <a:cxn ang="0">
                      <a:pos x="9" y="185"/>
                    </a:cxn>
                    <a:cxn ang="0">
                      <a:pos x="0" y="194"/>
                    </a:cxn>
                  </a:cxnLst>
                  <a:rect l="0" t="0" r="r" b="b"/>
                  <a:pathLst>
                    <a:path w="344" h="365">
                      <a:moveTo>
                        <a:pt x="0" y="194"/>
                      </a:moveTo>
                      <a:cubicBezTo>
                        <a:pt x="0" y="198"/>
                        <a:pt x="0" y="197"/>
                        <a:pt x="6" y="209"/>
                      </a:cubicBezTo>
                      <a:cubicBezTo>
                        <a:pt x="12" y="221"/>
                        <a:pt x="23" y="250"/>
                        <a:pt x="36" y="266"/>
                      </a:cubicBezTo>
                      <a:cubicBezTo>
                        <a:pt x="49" y="282"/>
                        <a:pt x="70" y="299"/>
                        <a:pt x="87" y="308"/>
                      </a:cubicBezTo>
                      <a:cubicBezTo>
                        <a:pt x="104" y="317"/>
                        <a:pt x="129" y="314"/>
                        <a:pt x="138" y="320"/>
                      </a:cubicBezTo>
                      <a:cubicBezTo>
                        <a:pt x="147" y="326"/>
                        <a:pt x="140" y="337"/>
                        <a:pt x="144" y="344"/>
                      </a:cubicBezTo>
                      <a:cubicBezTo>
                        <a:pt x="148" y="351"/>
                        <a:pt x="157" y="365"/>
                        <a:pt x="165" y="365"/>
                      </a:cubicBezTo>
                      <a:cubicBezTo>
                        <a:pt x="173" y="365"/>
                        <a:pt x="185" y="349"/>
                        <a:pt x="192" y="341"/>
                      </a:cubicBezTo>
                      <a:cubicBezTo>
                        <a:pt x="199" y="333"/>
                        <a:pt x="197" y="322"/>
                        <a:pt x="207" y="317"/>
                      </a:cubicBezTo>
                      <a:cubicBezTo>
                        <a:pt x="217" y="312"/>
                        <a:pt x="239" y="315"/>
                        <a:pt x="255" y="308"/>
                      </a:cubicBezTo>
                      <a:cubicBezTo>
                        <a:pt x="271" y="301"/>
                        <a:pt x="289" y="296"/>
                        <a:pt x="303" y="275"/>
                      </a:cubicBezTo>
                      <a:cubicBezTo>
                        <a:pt x="317" y="254"/>
                        <a:pt x="344" y="208"/>
                        <a:pt x="342" y="179"/>
                      </a:cubicBezTo>
                      <a:cubicBezTo>
                        <a:pt x="340" y="150"/>
                        <a:pt x="302" y="123"/>
                        <a:pt x="288" y="98"/>
                      </a:cubicBezTo>
                      <a:cubicBezTo>
                        <a:pt x="274" y="73"/>
                        <a:pt x="269" y="31"/>
                        <a:pt x="256" y="27"/>
                      </a:cubicBezTo>
                      <a:cubicBezTo>
                        <a:pt x="243" y="23"/>
                        <a:pt x="218" y="70"/>
                        <a:pt x="208" y="75"/>
                      </a:cubicBezTo>
                      <a:cubicBezTo>
                        <a:pt x="198" y="80"/>
                        <a:pt x="202" y="60"/>
                        <a:pt x="198" y="56"/>
                      </a:cubicBezTo>
                      <a:cubicBezTo>
                        <a:pt x="194" y="52"/>
                        <a:pt x="197" y="50"/>
                        <a:pt x="183" y="53"/>
                      </a:cubicBezTo>
                      <a:cubicBezTo>
                        <a:pt x="169" y="56"/>
                        <a:pt x="121" y="77"/>
                        <a:pt x="112" y="75"/>
                      </a:cubicBezTo>
                      <a:cubicBezTo>
                        <a:pt x="103" y="73"/>
                        <a:pt x="126" y="52"/>
                        <a:pt x="126" y="41"/>
                      </a:cubicBezTo>
                      <a:cubicBezTo>
                        <a:pt x="126" y="30"/>
                        <a:pt x="126" y="0"/>
                        <a:pt x="114" y="11"/>
                      </a:cubicBezTo>
                      <a:cubicBezTo>
                        <a:pt x="102" y="22"/>
                        <a:pt x="63" y="89"/>
                        <a:pt x="54" y="110"/>
                      </a:cubicBezTo>
                      <a:cubicBezTo>
                        <a:pt x="45" y="131"/>
                        <a:pt x="60" y="129"/>
                        <a:pt x="60" y="137"/>
                      </a:cubicBezTo>
                      <a:cubicBezTo>
                        <a:pt x="60" y="145"/>
                        <a:pt x="58" y="158"/>
                        <a:pt x="54" y="161"/>
                      </a:cubicBezTo>
                      <a:cubicBezTo>
                        <a:pt x="50" y="164"/>
                        <a:pt x="39" y="162"/>
                        <a:pt x="36" y="155"/>
                      </a:cubicBezTo>
                      <a:cubicBezTo>
                        <a:pt x="33" y="148"/>
                        <a:pt x="37" y="119"/>
                        <a:pt x="33" y="119"/>
                      </a:cubicBezTo>
                      <a:cubicBezTo>
                        <a:pt x="29" y="119"/>
                        <a:pt x="16" y="143"/>
                        <a:pt x="12" y="152"/>
                      </a:cubicBezTo>
                      <a:cubicBezTo>
                        <a:pt x="8" y="161"/>
                        <a:pt x="12" y="168"/>
                        <a:pt x="12" y="173"/>
                      </a:cubicBezTo>
                      <a:cubicBezTo>
                        <a:pt x="12" y="178"/>
                        <a:pt x="11" y="182"/>
                        <a:pt x="9" y="185"/>
                      </a:cubicBezTo>
                      <a:cubicBezTo>
                        <a:pt x="7" y="188"/>
                        <a:pt x="0" y="190"/>
                        <a:pt x="0" y="19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FFC993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87" name="Freeform 375"/>
                <p:cNvSpPr>
                  <a:spLocks/>
                </p:cNvSpPr>
                <p:nvPr/>
              </p:nvSpPr>
              <p:spPr bwMode="auto">
                <a:xfrm>
                  <a:off x="530" y="3272"/>
                  <a:ext cx="109" cy="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9" y="27"/>
                    </a:cxn>
                    <a:cxn ang="0">
                      <a:pos x="60" y="30"/>
                    </a:cxn>
                    <a:cxn ang="0">
                      <a:pos x="81" y="27"/>
                    </a:cxn>
                    <a:cxn ang="0">
                      <a:pos x="114" y="3"/>
                    </a:cxn>
                  </a:cxnLst>
                  <a:rect l="0" t="0" r="r" b="b"/>
                  <a:pathLst>
                    <a:path w="114" h="32">
                      <a:moveTo>
                        <a:pt x="0" y="0"/>
                      </a:moveTo>
                      <a:cubicBezTo>
                        <a:pt x="7" y="4"/>
                        <a:pt x="29" y="22"/>
                        <a:pt x="39" y="27"/>
                      </a:cubicBezTo>
                      <a:cubicBezTo>
                        <a:pt x="49" y="32"/>
                        <a:pt x="53" y="30"/>
                        <a:pt x="60" y="30"/>
                      </a:cubicBezTo>
                      <a:cubicBezTo>
                        <a:pt x="67" y="30"/>
                        <a:pt x="72" y="32"/>
                        <a:pt x="81" y="27"/>
                      </a:cubicBezTo>
                      <a:cubicBezTo>
                        <a:pt x="90" y="22"/>
                        <a:pt x="107" y="8"/>
                        <a:pt x="114" y="3"/>
                      </a:cubicBezTo>
                    </a:path>
                  </a:pathLst>
                </a:custGeom>
                <a:noFill/>
                <a:ln w="12700" cmpd="sng">
                  <a:solidFill>
                    <a:srgbClr val="D20000"/>
                  </a:solidFill>
                  <a:round/>
                  <a:headEnd type="none" w="med" len="med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88" name="Freeform 376"/>
                <p:cNvSpPr>
                  <a:spLocks/>
                </p:cNvSpPr>
                <p:nvPr/>
              </p:nvSpPr>
              <p:spPr bwMode="auto">
                <a:xfrm>
                  <a:off x="566" y="3283"/>
                  <a:ext cx="45" cy="10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10" y="1"/>
                    </a:cxn>
                    <a:cxn ang="0">
                      <a:pos x="25" y="4"/>
                    </a:cxn>
                    <a:cxn ang="0">
                      <a:pos x="36" y="1"/>
                    </a:cxn>
                    <a:cxn ang="0">
                      <a:pos x="45" y="10"/>
                    </a:cxn>
                  </a:cxnLst>
                  <a:rect l="0" t="0" r="r" b="b"/>
                  <a:pathLst>
                    <a:path w="45" h="10">
                      <a:moveTo>
                        <a:pt x="0" y="10"/>
                      </a:moveTo>
                      <a:cubicBezTo>
                        <a:pt x="2" y="8"/>
                        <a:pt x="6" y="2"/>
                        <a:pt x="10" y="1"/>
                      </a:cubicBezTo>
                      <a:cubicBezTo>
                        <a:pt x="14" y="0"/>
                        <a:pt x="21" y="4"/>
                        <a:pt x="25" y="4"/>
                      </a:cubicBezTo>
                      <a:cubicBezTo>
                        <a:pt x="29" y="4"/>
                        <a:pt x="33" y="0"/>
                        <a:pt x="36" y="1"/>
                      </a:cubicBezTo>
                      <a:cubicBezTo>
                        <a:pt x="39" y="2"/>
                        <a:pt x="43" y="8"/>
                        <a:pt x="45" y="1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89" name="Freeform 377"/>
                <p:cNvSpPr>
                  <a:spLocks/>
                </p:cNvSpPr>
                <p:nvPr/>
              </p:nvSpPr>
              <p:spPr bwMode="auto">
                <a:xfrm>
                  <a:off x="513" y="3157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90" name="Freeform 378"/>
                <p:cNvSpPr>
                  <a:spLocks/>
                </p:cNvSpPr>
                <p:nvPr/>
              </p:nvSpPr>
              <p:spPr bwMode="auto">
                <a:xfrm>
                  <a:off x="533" y="3187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91" name="Freeform 379"/>
                <p:cNvSpPr>
                  <a:spLocks/>
                </p:cNvSpPr>
                <p:nvPr/>
              </p:nvSpPr>
              <p:spPr bwMode="auto">
                <a:xfrm>
                  <a:off x="512" y="3165"/>
                  <a:ext cx="62" cy="36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92" name="Freeform 380"/>
                <p:cNvSpPr>
                  <a:spLocks/>
                </p:cNvSpPr>
                <p:nvPr/>
              </p:nvSpPr>
              <p:spPr bwMode="auto">
                <a:xfrm flipH="1">
                  <a:off x="611" y="3153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93" name="Freeform 381"/>
                <p:cNvSpPr>
                  <a:spLocks/>
                </p:cNvSpPr>
                <p:nvPr/>
              </p:nvSpPr>
              <p:spPr bwMode="auto">
                <a:xfrm flipH="1">
                  <a:off x="626" y="3183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94" name="Freeform 382"/>
                <p:cNvSpPr>
                  <a:spLocks/>
                </p:cNvSpPr>
                <p:nvPr/>
              </p:nvSpPr>
              <p:spPr bwMode="auto">
                <a:xfrm flipH="1">
                  <a:off x="611" y="3162"/>
                  <a:ext cx="62" cy="35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95" name="Freeform 383"/>
                <p:cNvSpPr>
                  <a:spLocks/>
                </p:cNvSpPr>
                <p:nvPr/>
              </p:nvSpPr>
              <p:spPr bwMode="auto">
                <a:xfrm>
                  <a:off x="592" y="3126"/>
                  <a:ext cx="99" cy="105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37" y="5"/>
                    </a:cxn>
                    <a:cxn ang="0">
                      <a:pos x="67" y="5"/>
                    </a:cxn>
                    <a:cxn ang="0">
                      <a:pos x="97" y="35"/>
                    </a:cxn>
                    <a:cxn ang="0">
                      <a:pos x="97" y="68"/>
                    </a:cxn>
                    <a:cxn ang="0">
                      <a:pos x="70" y="101"/>
                    </a:cxn>
                    <a:cxn ang="0">
                      <a:pos x="40" y="104"/>
                    </a:cxn>
                    <a:cxn ang="0">
                      <a:pos x="13" y="92"/>
                    </a:cxn>
                    <a:cxn ang="0">
                      <a:pos x="1" y="65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102" h="107">
                      <a:moveTo>
                        <a:pt x="4" y="35"/>
                      </a:moveTo>
                      <a:cubicBezTo>
                        <a:pt x="9" y="25"/>
                        <a:pt x="27" y="10"/>
                        <a:pt x="37" y="5"/>
                      </a:cubicBezTo>
                      <a:cubicBezTo>
                        <a:pt x="47" y="0"/>
                        <a:pt x="57" y="0"/>
                        <a:pt x="67" y="5"/>
                      </a:cubicBezTo>
                      <a:cubicBezTo>
                        <a:pt x="77" y="10"/>
                        <a:pt x="92" y="25"/>
                        <a:pt x="97" y="35"/>
                      </a:cubicBezTo>
                      <a:cubicBezTo>
                        <a:pt x="102" y="45"/>
                        <a:pt x="101" y="57"/>
                        <a:pt x="97" y="68"/>
                      </a:cubicBezTo>
                      <a:cubicBezTo>
                        <a:pt x="93" y="79"/>
                        <a:pt x="79" y="95"/>
                        <a:pt x="70" y="101"/>
                      </a:cubicBezTo>
                      <a:cubicBezTo>
                        <a:pt x="61" y="107"/>
                        <a:pt x="49" y="105"/>
                        <a:pt x="40" y="104"/>
                      </a:cubicBezTo>
                      <a:cubicBezTo>
                        <a:pt x="31" y="103"/>
                        <a:pt x="19" y="98"/>
                        <a:pt x="13" y="92"/>
                      </a:cubicBezTo>
                      <a:cubicBezTo>
                        <a:pt x="7" y="86"/>
                        <a:pt x="2" y="74"/>
                        <a:pt x="1" y="65"/>
                      </a:cubicBezTo>
                      <a:cubicBezTo>
                        <a:pt x="0" y="56"/>
                        <a:pt x="4" y="41"/>
                        <a:pt x="4" y="3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96" name="Freeform 384"/>
                <p:cNvSpPr>
                  <a:spLocks/>
                </p:cNvSpPr>
                <p:nvPr/>
              </p:nvSpPr>
              <p:spPr bwMode="auto">
                <a:xfrm>
                  <a:off x="491" y="3132"/>
                  <a:ext cx="99" cy="103"/>
                </a:xfrm>
                <a:custGeom>
                  <a:avLst/>
                  <a:gdLst/>
                  <a:ahLst/>
                  <a:cxnLst>
                    <a:cxn ang="0">
                      <a:pos x="1" y="31"/>
                    </a:cxn>
                    <a:cxn ang="0">
                      <a:pos x="27" y="8"/>
                    </a:cxn>
                    <a:cxn ang="0">
                      <a:pos x="70" y="5"/>
                    </a:cxn>
                    <a:cxn ang="0">
                      <a:pos x="96" y="37"/>
                    </a:cxn>
                    <a:cxn ang="0">
                      <a:pos x="90" y="73"/>
                    </a:cxn>
                    <a:cxn ang="0">
                      <a:pos x="70" y="96"/>
                    </a:cxn>
                    <a:cxn ang="0">
                      <a:pos x="58" y="101"/>
                    </a:cxn>
                    <a:cxn ang="0">
                      <a:pos x="30" y="99"/>
                    </a:cxn>
                    <a:cxn ang="0">
                      <a:pos x="7" y="78"/>
                    </a:cxn>
                    <a:cxn ang="0">
                      <a:pos x="1" y="59"/>
                    </a:cxn>
                    <a:cxn ang="0">
                      <a:pos x="1" y="31"/>
                    </a:cxn>
                  </a:cxnLst>
                  <a:rect l="0" t="0" r="r" b="b"/>
                  <a:pathLst>
                    <a:path w="99" h="103">
                      <a:moveTo>
                        <a:pt x="1" y="31"/>
                      </a:moveTo>
                      <a:cubicBezTo>
                        <a:pt x="5" y="23"/>
                        <a:pt x="15" y="12"/>
                        <a:pt x="27" y="8"/>
                      </a:cubicBezTo>
                      <a:cubicBezTo>
                        <a:pt x="38" y="4"/>
                        <a:pt x="59" y="0"/>
                        <a:pt x="70" y="5"/>
                      </a:cubicBezTo>
                      <a:cubicBezTo>
                        <a:pt x="82" y="10"/>
                        <a:pt x="93" y="26"/>
                        <a:pt x="96" y="37"/>
                      </a:cubicBezTo>
                      <a:cubicBezTo>
                        <a:pt x="99" y="48"/>
                        <a:pt x="94" y="63"/>
                        <a:pt x="90" y="73"/>
                      </a:cubicBezTo>
                      <a:cubicBezTo>
                        <a:pt x="87" y="82"/>
                        <a:pt x="75" y="91"/>
                        <a:pt x="70" y="96"/>
                      </a:cubicBezTo>
                      <a:cubicBezTo>
                        <a:pt x="65" y="101"/>
                        <a:pt x="65" y="100"/>
                        <a:pt x="58" y="101"/>
                      </a:cubicBezTo>
                      <a:cubicBezTo>
                        <a:pt x="51" y="102"/>
                        <a:pt x="38" y="103"/>
                        <a:pt x="30" y="99"/>
                      </a:cubicBezTo>
                      <a:cubicBezTo>
                        <a:pt x="22" y="95"/>
                        <a:pt x="12" y="85"/>
                        <a:pt x="7" y="78"/>
                      </a:cubicBezTo>
                      <a:cubicBezTo>
                        <a:pt x="2" y="71"/>
                        <a:pt x="2" y="67"/>
                        <a:pt x="1" y="59"/>
                      </a:cubicBezTo>
                      <a:cubicBezTo>
                        <a:pt x="0" y="51"/>
                        <a:pt x="1" y="37"/>
                        <a:pt x="1" y="3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97" name="Freeform 385"/>
                <p:cNvSpPr>
                  <a:spLocks/>
                </p:cNvSpPr>
                <p:nvPr/>
              </p:nvSpPr>
              <p:spPr bwMode="auto">
                <a:xfrm>
                  <a:off x="637" y="3213"/>
                  <a:ext cx="67" cy="80"/>
                </a:xfrm>
                <a:custGeom>
                  <a:avLst/>
                  <a:gdLst/>
                  <a:ahLst/>
                  <a:cxnLst>
                    <a:cxn ang="0">
                      <a:pos x="60" y="6"/>
                    </a:cxn>
                    <a:cxn ang="0">
                      <a:pos x="63" y="39"/>
                    </a:cxn>
                    <a:cxn ang="0">
                      <a:pos x="43" y="81"/>
                    </a:cxn>
                    <a:cxn ang="0">
                      <a:pos x="3" y="30"/>
                    </a:cxn>
                    <a:cxn ang="0">
                      <a:pos x="60" y="6"/>
                    </a:cxn>
                  </a:cxnLst>
                  <a:rect l="0" t="0" r="r" b="b"/>
                  <a:pathLst>
                    <a:path w="70" h="82">
                      <a:moveTo>
                        <a:pt x="60" y="6"/>
                      </a:moveTo>
                      <a:cubicBezTo>
                        <a:pt x="70" y="8"/>
                        <a:pt x="66" y="27"/>
                        <a:pt x="63" y="39"/>
                      </a:cubicBezTo>
                      <a:cubicBezTo>
                        <a:pt x="60" y="51"/>
                        <a:pt x="53" y="82"/>
                        <a:pt x="43" y="81"/>
                      </a:cubicBezTo>
                      <a:cubicBezTo>
                        <a:pt x="33" y="80"/>
                        <a:pt x="0" y="42"/>
                        <a:pt x="3" y="30"/>
                      </a:cubicBezTo>
                      <a:cubicBezTo>
                        <a:pt x="6" y="18"/>
                        <a:pt x="50" y="0"/>
                        <a:pt x="60" y="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98" name="Freeform 386"/>
                <p:cNvSpPr>
                  <a:spLocks/>
                </p:cNvSpPr>
                <p:nvPr/>
              </p:nvSpPr>
              <p:spPr bwMode="auto">
                <a:xfrm>
                  <a:off x="468" y="3219"/>
                  <a:ext cx="75" cy="67"/>
                </a:xfrm>
                <a:custGeom>
                  <a:avLst/>
                  <a:gdLst/>
                  <a:ahLst/>
                  <a:cxnLst>
                    <a:cxn ang="0">
                      <a:pos x="0" y="26"/>
                    </a:cxn>
                    <a:cxn ang="0">
                      <a:pos x="12" y="53"/>
                    </a:cxn>
                    <a:cxn ang="0">
                      <a:pos x="42" y="56"/>
                    </a:cxn>
                    <a:cxn ang="0">
                      <a:pos x="54" y="62"/>
                    </a:cxn>
                    <a:cxn ang="0">
                      <a:pos x="72" y="26"/>
                    </a:cxn>
                    <a:cxn ang="0">
                      <a:pos x="36" y="14"/>
                    </a:cxn>
                    <a:cxn ang="0">
                      <a:pos x="15" y="2"/>
                    </a:cxn>
                    <a:cxn ang="0">
                      <a:pos x="0" y="26"/>
                    </a:cxn>
                  </a:cxnLst>
                  <a:rect l="0" t="0" r="r" b="b"/>
                  <a:pathLst>
                    <a:path w="75" h="67">
                      <a:moveTo>
                        <a:pt x="0" y="26"/>
                      </a:moveTo>
                      <a:cubicBezTo>
                        <a:pt x="0" y="34"/>
                        <a:pt x="5" y="48"/>
                        <a:pt x="12" y="53"/>
                      </a:cubicBezTo>
                      <a:cubicBezTo>
                        <a:pt x="19" y="58"/>
                        <a:pt x="35" y="55"/>
                        <a:pt x="42" y="56"/>
                      </a:cubicBezTo>
                      <a:cubicBezTo>
                        <a:pt x="49" y="57"/>
                        <a:pt x="49" y="67"/>
                        <a:pt x="54" y="62"/>
                      </a:cubicBezTo>
                      <a:cubicBezTo>
                        <a:pt x="59" y="57"/>
                        <a:pt x="75" y="34"/>
                        <a:pt x="72" y="26"/>
                      </a:cubicBezTo>
                      <a:cubicBezTo>
                        <a:pt x="69" y="18"/>
                        <a:pt x="45" y="18"/>
                        <a:pt x="36" y="14"/>
                      </a:cubicBezTo>
                      <a:cubicBezTo>
                        <a:pt x="27" y="10"/>
                        <a:pt x="21" y="0"/>
                        <a:pt x="15" y="2"/>
                      </a:cubicBezTo>
                      <a:cubicBezTo>
                        <a:pt x="9" y="4"/>
                        <a:pt x="3" y="21"/>
                        <a:pt x="0" y="2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099" name="Freeform 387"/>
                <p:cNvSpPr>
                  <a:spLocks/>
                </p:cNvSpPr>
                <p:nvPr/>
              </p:nvSpPr>
              <p:spPr bwMode="auto">
                <a:xfrm>
                  <a:off x="754" y="3568"/>
                  <a:ext cx="89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0100" name="Freeform 388"/>
              <p:cNvSpPr>
                <a:spLocks/>
              </p:cNvSpPr>
              <p:nvPr/>
            </p:nvSpPr>
            <p:spPr bwMode="auto">
              <a:xfrm>
                <a:off x="570" y="3232"/>
                <a:ext cx="39" cy="1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6" y="13"/>
                  </a:cxn>
                  <a:cxn ang="0">
                    <a:pos x="18" y="0"/>
                  </a:cxn>
                  <a:cxn ang="0">
                    <a:pos x="30" y="13"/>
                  </a:cxn>
                  <a:cxn ang="0">
                    <a:pos x="39" y="10"/>
                  </a:cxn>
                </a:cxnLst>
                <a:rect l="0" t="0" r="r" b="b"/>
                <a:pathLst>
                  <a:path w="39" h="15">
                    <a:moveTo>
                      <a:pt x="0" y="10"/>
                    </a:moveTo>
                    <a:cubicBezTo>
                      <a:pt x="1" y="10"/>
                      <a:pt x="3" y="15"/>
                      <a:pt x="6" y="13"/>
                    </a:cubicBezTo>
                    <a:cubicBezTo>
                      <a:pt x="9" y="11"/>
                      <a:pt x="14" y="0"/>
                      <a:pt x="18" y="0"/>
                    </a:cubicBezTo>
                    <a:cubicBezTo>
                      <a:pt x="22" y="0"/>
                      <a:pt x="27" y="11"/>
                      <a:pt x="30" y="13"/>
                    </a:cubicBezTo>
                    <a:cubicBezTo>
                      <a:pt x="33" y="15"/>
                      <a:pt x="37" y="11"/>
                      <a:pt x="39" y="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0101" name="Group 389"/>
            <p:cNvGrpSpPr>
              <a:grpSpLocks/>
            </p:cNvGrpSpPr>
            <p:nvPr/>
          </p:nvGrpSpPr>
          <p:grpSpPr bwMode="auto">
            <a:xfrm>
              <a:off x="4992" y="1248"/>
              <a:ext cx="384" cy="720"/>
              <a:chOff x="768" y="48"/>
              <a:chExt cx="581" cy="1050"/>
            </a:xfrm>
          </p:grpSpPr>
          <p:grpSp>
            <p:nvGrpSpPr>
              <p:cNvPr id="500102" name="Group 390"/>
              <p:cNvGrpSpPr>
                <a:grpSpLocks/>
              </p:cNvGrpSpPr>
              <p:nvPr/>
            </p:nvGrpSpPr>
            <p:grpSpPr bwMode="auto">
              <a:xfrm>
                <a:off x="768" y="48"/>
                <a:ext cx="581" cy="1050"/>
                <a:chOff x="1680" y="1488"/>
                <a:chExt cx="581" cy="1050"/>
              </a:xfrm>
            </p:grpSpPr>
            <p:sp>
              <p:nvSpPr>
                <p:cNvPr id="500103" name="Freeform 391"/>
                <p:cNvSpPr>
                  <a:spLocks/>
                </p:cNvSpPr>
                <p:nvPr/>
              </p:nvSpPr>
              <p:spPr bwMode="auto">
                <a:xfrm>
                  <a:off x="1971" y="2252"/>
                  <a:ext cx="0" cy="2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04" name="Freeform 392"/>
                <p:cNvSpPr>
                  <a:spLocks/>
                </p:cNvSpPr>
                <p:nvPr/>
              </p:nvSpPr>
              <p:spPr bwMode="auto">
                <a:xfrm>
                  <a:off x="1768" y="2105"/>
                  <a:ext cx="406" cy="399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66CC"/>
                    </a:gs>
                    <a:gs pos="50000">
                      <a:srgbClr val="000099"/>
                    </a:gs>
                    <a:gs pos="100000">
                      <a:srgbClr val="0066CC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05" name="Freeform 393"/>
                <p:cNvSpPr>
                  <a:spLocks/>
                </p:cNvSpPr>
                <p:nvPr/>
              </p:nvSpPr>
              <p:spPr bwMode="auto">
                <a:xfrm>
                  <a:off x="1962" y="2112"/>
                  <a:ext cx="41" cy="13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06" name="Freeform 394"/>
                <p:cNvSpPr>
                  <a:spLocks/>
                </p:cNvSpPr>
                <p:nvPr/>
              </p:nvSpPr>
              <p:spPr bwMode="auto">
                <a:xfrm>
                  <a:off x="2040" y="2108"/>
                  <a:ext cx="111" cy="136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07" name="Freeform 395"/>
                <p:cNvSpPr>
                  <a:spLocks/>
                </p:cNvSpPr>
                <p:nvPr/>
              </p:nvSpPr>
              <p:spPr bwMode="auto">
                <a:xfrm>
                  <a:off x="1800" y="2105"/>
                  <a:ext cx="90" cy="143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08" name="Freeform 396"/>
                <p:cNvSpPr>
                  <a:spLocks/>
                </p:cNvSpPr>
                <p:nvPr/>
              </p:nvSpPr>
              <p:spPr bwMode="auto">
                <a:xfrm>
                  <a:off x="1831" y="1912"/>
                  <a:ext cx="272" cy="203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09" name="Freeform 397"/>
                <p:cNvSpPr>
                  <a:spLocks/>
                </p:cNvSpPr>
                <p:nvPr/>
              </p:nvSpPr>
              <p:spPr bwMode="auto">
                <a:xfrm>
                  <a:off x="2045" y="1910"/>
                  <a:ext cx="171" cy="301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10" name="Freeform 398"/>
                <p:cNvSpPr>
                  <a:spLocks/>
                </p:cNvSpPr>
                <p:nvPr/>
              </p:nvSpPr>
              <p:spPr bwMode="auto">
                <a:xfrm>
                  <a:off x="2133" y="2105"/>
                  <a:ext cx="87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11" name="Freeform 399"/>
                <p:cNvSpPr>
                  <a:spLocks/>
                </p:cNvSpPr>
                <p:nvPr/>
              </p:nvSpPr>
              <p:spPr bwMode="auto">
                <a:xfrm>
                  <a:off x="1709" y="1914"/>
                  <a:ext cx="193" cy="304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12" name="Freeform 400"/>
                <p:cNvSpPr>
                  <a:spLocks/>
                </p:cNvSpPr>
                <p:nvPr/>
              </p:nvSpPr>
              <p:spPr bwMode="auto">
                <a:xfrm>
                  <a:off x="1721" y="2112"/>
                  <a:ext cx="97" cy="98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13" name="Freeform 401"/>
                <p:cNvSpPr>
                  <a:spLocks/>
                </p:cNvSpPr>
                <p:nvPr/>
              </p:nvSpPr>
              <p:spPr bwMode="auto">
                <a:xfrm>
                  <a:off x="1889" y="1886"/>
                  <a:ext cx="73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14" name="Freeform 402"/>
                <p:cNvSpPr>
                  <a:spLocks/>
                </p:cNvSpPr>
                <p:nvPr/>
              </p:nvSpPr>
              <p:spPr bwMode="auto">
                <a:xfrm flipH="1">
                  <a:off x="1962" y="1886"/>
                  <a:ext cx="72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15" name="Freeform 403"/>
                <p:cNvSpPr>
                  <a:spLocks/>
                </p:cNvSpPr>
                <p:nvPr/>
              </p:nvSpPr>
              <p:spPr bwMode="auto">
                <a:xfrm>
                  <a:off x="1968" y="2112"/>
                  <a:ext cx="6" cy="37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16" name="Freeform 404"/>
                <p:cNvSpPr>
                  <a:spLocks/>
                </p:cNvSpPr>
                <p:nvPr/>
              </p:nvSpPr>
              <p:spPr bwMode="auto">
                <a:xfrm>
                  <a:off x="1964" y="1950"/>
                  <a:ext cx="1" cy="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17" name="Freeform 405" descr="Коричневый мрамор"/>
                <p:cNvSpPr>
                  <a:spLocks/>
                </p:cNvSpPr>
                <p:nvPr/>
              </p:nvSpPr>
              <p:spPr bwMode="auto">
                <a:xfrm>
                  <a:off x="1809" y="2448"/>
                  <a:ext cx="341" cy="90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00118" name="Group 406"/>
                <p:cNvGrpSpPr>
                  <a:grpSpLocks/>
                </p:cNvGrpSpPr>
                <p:nvPr/>
              </p:nvGrpSpPr>
              <p:grpSpPr bwMode="auto">
                <a:xfrm>
                  <a:off x="1680" y="1488"/>
                  <a:ext cx="581" cy="789"/>
                  <a:chOff x="1680" y="1488"/>
                  <a:chExt cx="581" cy="789"/>
                </a:xfrm>
              </p:grpSpPr>
              <p:sp>
                <p:nvSpPr>
                  <p:cNvPr id="500119" name="Freeform 407"/>
                  <p:cNvSpPr>
                    <a:spLocks/>
                  </p:cNvSpPr>
                  <p:nvPr/>
                </p:nvSpPr>
                <p:spPr bwMode="auto">
                  <a:xfrm>
                    <a:off x="1771" y="1488"/>
                    <a:ext cx="387" cy="287"/>
                  </a:xfrm>
                  <a:custGeom>
                    <a:avLst/>
                    <a:gdLst/>
                    <a:ahLst/>
                    <a:cxnLst>
                      <a:cxn ang="0">
                        <a:pos x="378" y="286"/>
                      </a:cxn>
                      <a:cxn ang="0">
                        <a:pos x="399" y="220"/>
                      </a:cxn>
                      <a:cxn ang="0">
                        <a:pos x="384" y="202"/>
                      </a:cxn>
                      <a:cxn ang="0">
                        <a:pos x="387" y="166"/>
                      </a:cxn>
                      <a:cxn ang="0">
                        <a:pos x="360" y="151"/>
                      </a:cxn>
                      <a:cxn ang="0">
                        <a:pos x="366" y="121"/>
                      </a:cxn>
                      <a:cxn ang="0">
                        <a:pos x="351" y="124"/>
                      </a:cxn>
                      <a:cxn ang="0">
                        <a:pos x="294" y="67"/>
                      </a:cxn>
                      <a:cxn ang="0">
                        <a:pos x="267" y="64"/>
                      </a:cxn>
                      <a:cxn ang="0">
                        <a:pos x="247" y="53"/>
                      </a:cxn>
                      <a:cxn ang="0">
                        <a:pos x="261" y="28"/>
                      </a:cxn>
                      <a:cxn ang="0">
                        <a:pos x="282" y="31"/>
                      </a:cxn>
                      <a:cxn ang="0">
                        <a:pos x="264" y="1"/>
                      </a:cxn>
                      <a:cxn ang="0">
                        <a:pos x="228" y="40"/>
                      </a:cxn>
                      <a:cxn ang="0">
                        <a:pos x="219" y="55"/>
                      </a:cxn>
                      <a:cxn ang="0">
                        <a:pos x="192" y="10"/>
                      </a:cxn>
                      <a:cxn ang="0">
                        <a:pos x="186" y="22"/>
                      </a:cxn>
                      <a:cxn ang="0">
                        <a:pos x="204" y="55"/>
                      </a:cxn>
                      <a:cxn ang="0">
                        <a:pos x="162" y="10"/>
                      </a:cxn>
                      <a:cxn ang="0">
                        <a:pos x="144" y="16"/>
                      </a:cxn>
                      <a:cxn ang="0">
                        <a:pos x="120" y="19"/>
                      </a:cxn>
                      <a:cxn ang="0">
                        <a:pos x="114" y="34"/>
                      </a:cxn>
                      <a:cxn ang="0">
                        <a:pos x="147" y="37"/>
                      </a:cxn>
                      <a:cxn ang="0">
                        <a:pos x="159" y="58"/>
                      </a:cxn>
                      <a:cxn ang="0">
                        <a:pos x="126" y="55"/>
                      </a:cxn>
                      <a:cxn ang="0">
                        <a:pos x="114" y="73"/>
                      </a:cxn>
                      <a:cxn ang="0">
                        <a:pos x="93" y="79"/>
                      </a:cxn>
                      <a:cxn ang="0">
                        <a:pos x="72" y="94"/>
                      </a:cxn>
                      <a:cxn ang="0">
                        <a:pos x="54" y="106"/>
                      </a:cxn>
                      <a:cxn ang="0">
                        <a:pos x="60" y="124"/>
                      </a:cxn>
                      <a:cxn ang="0">
                        <a:pos x="45" y="142"/>
                      </a:cxn>
                      <a:cxn ang="0">
                        <a:pos x="27" y="154"/>
                      </a:cxn>
                      <a:cxn ang="0">
                        <a:pos x="12" y="214"/>
                      </a:cxn>
                      <a:cxn ang="0">
                        <a:pos x="3" y="274"/>
                      </a:cxn>
                      <a:cxn ang="0">
                        <a:pos x="33" y="301"/>
                      </a:cxn>
                    </a:cxnLst>
                    <a:rect l="0" t="0" r="r" b="b"/>
                    <a:pathLst>
                      <a:path w="400" h="301">
                        <a:moveTo>
                          <a:pt x="378" y="286"/>
                        </a:moveTo>
                        <a:cubicBezTo>
                          <a:pt x="381" y="275"/>
                          <a:pt x="398" y="234"/>
                          <a:pt x="399" y="220"/>
                        </a:cubicBezTo>
                        <a:cubicBezTo>
                          <a:pt x="400" y="206"/>
                          <a:pt x="386" y="211"/>
                          <a:pt x="384" y="202"/>
                        </a:cubicBezTo>
                        <a:cubicBezTo>
                          <a:pt x="382" y="193"/>
                          <a:pt x="391" y="174"/>
                          <a:pt x="387" y="166"/>
                        </a:cubicBezTo>
                        <a:cubicBezTo>
                          <a:pt x="383" y="158"/>
                          <a:pt x="363" y="158"/>
                          <a:pt x="360" y="151"/>
                        </a:cubicBezTo>
                        <a:cubicBezTo>
                          <a:pt x="357" y="144"/>
                          <a:pt x="367" y="125"/>
                          <a:pt x="366" y="121"/>
                        </a:cubicBezTo>
                        <a:cubicBezTo>
                          <a:pt x="365" y="117"/>
                          <a:pt x="363" y="133"/>
                          <a:pt x="351" y="124"/>
                        </a:cubicBezTo>
                        <a:cubicBezTo>
                          <a:pt x="339" y="115"/>
                          <a:pt x="308" y="77"/>
                          <a:pt x="294" y="67"/>
                        </a:cubicBezTo>
                        <a:cubicBezTo>
                          <a:pt x="280" y="57"/>
                          <a:pt x="275" y="66"/>
                          <a:pt x="267" y="64"/>
                        </a:cubicBezTo>
                        <a:cubicBezTo>
                          <a:pt x="259" y="62"/>
                          <a:pt x="248" y="59"/>
                          <a:pt x="247" y="53"/>
                        </a:cubicBezTo>
                        <a:cubicBezTo>
                          <a:pt x="246" y="47"/>
                          <a:pt x="255" y="32"/>
                          <a:pt x="261" y="28"/>
                        </a:cubicBezTo>
                        <a:cubicBezTo>
                          <a:pt x="267" y="24"/>
                          <a:pt x="282" y="35"/>
                          <a:pt x="282" y="31"/>
                        </a:cubicBezTo>
                        <a:cubicBezTo>
                          <a:pt x="282" y="27"/>
                          <a:pt x="273" y="0"/>
                          <a:pt x="264" y="1"/>
                        </a:cubicBezTo>
                        <a:cubicBezTo>
                          <a:pt x="255" y="2"/>
                          <a:pt x="235" y="31"/>
                          <a:pt x="228" y="40"/>
                        </a:cubicBezTo>
                        <a:cubicBezTo>
                          <a:pt x="221" y="49"/>
                          <a:pt x="225" y="60"/>
                          <a:pt x="219" y="55"/>
                        </a:cubicBezTo>
                        <a:cubicBezTo>
                          <a:pt x="213" y="50"/>
                          <a:pt x="197" y="15"/>
                          <a:pt x="192" y="10"/>
                        </a:cubicBezTo>
                        <a:cubicBezTo>
                          <a:pt x="187" y="5"/>
                          <a:pt x="184" y="15"/>
                          <a:pt x="186" y="22"/>
                        </a:cubicBezTo>
                        <a:cubicBezTo>
                          <a:pt x="188" y="29"/>
                          <a:pt x="208" y="57"/>
                          <a:pt x="204" y="55"/>
                        </a:cubicBezTo>
                        <a:cubicBezTo>
                          <a:pt x="200" y="53"/>
                          <a:pt x="172" y="17"/>
                          <a:pt x="162" y="10"/>
                        </a:cubicBezTo>
                        <a:cubicBezTo>
                          <a:pt x="152" y="3"/>
                          <a:pt x="151" y="15"/>
                          <a:pt x="144" y="16"/>
                        </a:cubicBezTo>
                        <a:cubicBezTo>
                          <a:pt x="137" y="17"/>
                          <a:pt x="125" y="16"/>
                          <a:pt x="120" y="19"/>
                        </a:cubicBezTo>
                        <a:cubicBezTo>
                          <a:pt x="115" y="22"/>
                          <a:pt x="110" y="31"/>
                          <a:pt x="114" y="34"/>
                        </a:cubicBezTo>
                        <a:cubicBezTo>
                          <a:pt x="118" y="37"/>
                          <a:pt x="140" y="33"/>
                          <a:pt x="147" y="37"/>
                        </a:cubicBezTo>
                        <a:cubicBezTo>
                          <a:pt x="154" y="41"/>
                          <a:pt x="163" y="55"/>
                          <a:pt x="159" y="58"/>
                        </a:cubicBezTo>
                        <a:cubicBezTo>
                          <a:pt x="155" y="61"/>
                          <a:pt x="133" y="53"/>
                          <a:pt x="126" y="55"/>
                        </a:cubicBezTo>
                        <a:cubicBezTo>
                          <a:pt x="119" y="57"/>
                          <a:pt x="119" y="69"/>
                          <a:pt x="114" y="73"/>
                        </a:cubicBezTo>
                        <a:cubicBezTo>
                          <a:pt x="109" y="77"/>
                          <a:pt x="100" y="76"/>
                          <a:pt x="93" y="79"/>
                        </a:cubicBezTo>
                        <a:cubicBezTo>
                          <a:pt x="86" y="82"/>
                          <a:pt x="79" y="89"/>
                          <a:pt x="72" y="94"/>
                        </a:cubicBezTo>
                        <a:cubicBezTo>
                          <a:pt x="65" y="99"/>
                          <a:pt x="56" y="101"/>
                          <a:pt x="54" y="106"/>
                        </a:cubicBezTo>
                        <a:cubicBezTo>
                          <a:pt x="52" y="111"/>
                          <a:pt x="61" y="118"/>
                          <a:pt x="60" y="124"/>
                        </a:cubicBezTo>
                        <a:cubicBezTo>
                          <a:pt x="59" y="130"/>
                          <a:pt x="51" y="137"/>
                          <a:pt x="45" y="142"/>
                        </a:cubicBezTo>
                        <a:cubicBezTo>
                          <a:pt x="39" y="147"/>
                          <a:pt x="33" y="142"/>
                          <a:pt x="27" y="154"/>
                        </a:cubicBezTo>
                        <a:cubicBezTo>
                          <a:pt x="21" y="166"/>
                          <a:pt x="16" y="194"/>
                          <a:pt x="12" y="214"/>
                        </a:cubicBezTo>
                        <a:cubicBezTo>
                          <a:pt x="8" y="234"/>
                          <a:pt x="0" y="260"/>
                          <a:pt x="3" y="274"/>
                        </a:cubicBezTo>
                        <a:cubicBezTo>
                          <a:pt x="6" y="288"/>
                          <a:pt x="27" y="295"/>
                          <a:pt x="33" y="301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50000">
                        <a:srgbClr val="333333"/>
                      </a:gs>
                      <a:gs pos="100000">
                        <a:schemeClr val="bg2"/>
                      </a:gs>
                    </a:gsLst>
                    <a:lin ang="18900000" scaled="1"/>
                  </a:gra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20" name="Freeform 408"/>
                  <p:cNvSpPr>
                    <a:spLocks/>
                  </p:cNvSpPr>
                  <p:nvPr/>
                </p:nvSpPr>
                <p:spPr bwMode="auto">
                  <a:xfrm>
                    <a:off x="2159" y="2166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21" name="Freeform 409"/>
                  <p:cNvSpPr>
                    <a:spLocks/>
                  </p:cNvSpPr>
                  <p:nvPr/>
                </p:nvSpPr>
                <p:spPr bwMode="auto">
                  <a:xfrm flipH="1">
                    <a:off x="1680" y="2164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22" name="Freeform 410"/>
                  <p:cNvSpPr>
                    <a:spLocks/>
                  </p:cNvSpPr>
                  <p:nvPr/>
                </p:nvSpPr>
                <p:spPr bwMode="auto">
                  <a:xfrm>
                    <a:off x="1804" y="1590"/>
                    <a:ext cx="333" cy="347"/>
                  </a:xfrm>
                  <a:custGeom>
                    <a:avLst/>
                    <a:gdLst/>
                    <a:ahLst/>
                    <a:cxnLst>
                      <a:cxn ang="0">
                        <a:pos x="0" y="194"/>
                      </a:cxn>
                      <a:cxn ang="0">
                        <a:pos x="6" y="209"/>
                      </a:cxn>
                      <a:cxn ang="0">
                        <a:pos x="36" y="266"/>
                      </a:cxn>
                      <a:cxn ang="0">
                        <a:pos x="87" y="308"/>
                      </a:cxn>
                      <a:cxn ang="0">
                        <a:pos x="138" y="320"/>
                      </a:cxn>
                      <a:cxn ang="0">
                        <a:pos x="144" y="344"/>
                      </a:cxn>
                      <a:cxn ang="0">
                        <a:pos x="165" y="365"/>
                      </a:cxn>
                      <a:cxn ang="0">
                        <a:pos x="192" y="341"/>
                      </a:cxn>
                      <a:cxn ang="0">
                        <a:pos x="207" y="317"/>
                      </a:cxn>
                      <a:cxn ang="0">
                        <a:pos x="255" y="308"/>
                      </a:cxn>
                      <a:cxn ang="0">
                        <a:pos x="303" y="275"/>
                      </a:cxn>
                      <a:cxn ang="0">
                        <a:pos x="342" y="179"/>
                      </a:cxn>
                      <a:cxn ang="0">
                        <a:pos x="288" y="98"/>
                      </a:cxn>
                      <a:cxn ang="0">
                        <a:pos x="256" y="27"/>
                      </a:cxn>
                      <a:cxn ang="0">
                        <a:pos x="208" y="75"/>
                      </a:cxn>
                      <a:cxn ang="0">
                        <a:pos x="198" y="56"/>
                      </a:cxn>
                      <a:cxn ang="0">
                        <a:pos x="183" y="53"/>
                      </a:cxn>
                      <a:cxn ang="0">
                        <a:pos x="112" y="75"/>
                      </a:cxn>
                      <a:cxn ang="0">
                        <a:pos x="126" y="41"/>
                      </a:cxn>
                      <a:cxn ang="0">
                        <a:pos x="114" y="11"/>
                      </a:cxn>
                      <a:cxn ang="0">
                        <a:pos x="54" y="110"/>
                      </a:cxn>
                      <a:cxn ang="0">
                        <a:pos x="60" y="137"/>
                      </a:cxn>
                      <a:cxn ang="0">
                        <a:pos x="54" y="161"/>
                      </a:cxn>
                      <a:cxn ang="0">
                        <a:pos x="36" y="155"/>
                      </a:cxn>
                      <a:cxn ang="0">
                        <a:pos x="33" y="119"/>
                      </a:cxn>
                      <a:cxn ang="0">
                        <a:pos x="12" y="152"/>
                      </a:cxn>
                      <a:cxn ang="0">
                        <a:pos x="12" y="173"/>
                      </a:cxn>
                      <a:cxn ang="0">
                        <a:pos x="9" y="185"/>
                      </a:cxn>
                      <a:cxn ang="0">
                        <a:pos x="0" y="194"/>
                      </a:cxn>
                    </a:cxnLst>
                    <a:rect l="0" t="0" r="r" b="b"/>
                    <a:pathLst>
                      <a:path w="344" h="365">
                        <a:moveTo>
                          <a:pt x="0" y="194"/>
                        </a:moveTo>
                        <a:cubicBezTo>
                          <a:pt x="0" y="198"/>
                          <a:pt x="0" y="197"/>
                          <a:pt x="6" y="209"/>
                        </a:cubicBezTo>
                        <a:cubicBezTo>
                          <a:pt x="12" y="221"/>
                          <a:pt x="23" y="250"/>
                          <a:pt x="36" y="266"/>
                        </a:cubicBezTo>
                        <a:cubicBezTo>
                          <a:pt x="49" y="282"/>
                          <a:pt x="70" y="299"/>
                          <a:pt x="87" y="308"/>
                        </a:cubicBezTo>
                        <a:cubicBezTo>
                          <a:pt x="104" y="317"/>
                          <a:pt x="129" y="314"/>
                          <a:pt x="138" y="320"/>
                        </a:cubicBezTo>
                        <a:cubicBezTo>
                          <a:pt x="147" y="326"/>
                          <a:pt x="140" y="337"/>
                          <a:pt x="144" y="344"/>
                        </a:cubicBezTo>
                        <a:cubicBezTo>
                          <a:pt x="148" y="351"/>
                          <a:pt x="157" y="365"/>
                          <a:pt x="165" y="365"/>
                        </a:cubicBezTo>
                        <a:cubicBezTo>
                          <a:pt x="173" y="365"/>
                          <a:pt x="185" y="349"/>
                          <a:pt x="192" y="341"/>
                        </a:cubicBezTo>
                        <a:cubicBezTo>
                          <a:pt x="199" y="333"/>
                          <a:pt x="197" y="322"/>
                          <a:pt x="207" y="317"/>
                        </a:cubicBezTo>
                        <a:cubicBezTo>
                          <a:pt x="217" y="312"/>
                          <a:pt x="239" y="315"/>
                          <a:pt x="255" y="308"/>
                        </a:cubicBezTo>
                        <a:cubicBezTo>
                          <a:pt x="271" y="301"/>
                          <a:pt x="289" y="296"/>
                          <a:pt x="303" y="275"/>
                        </a:cubicBezTo>
                        <a:cubicBezTo>
                          <a:pt x="317" y="254"/>
                          <a:pt x="344" y="208"/>
                          <a:pt x="342" y="179"/>
                        </a:cubicBezTo>
                        <a:cubicBezTo>
                          <a:pt x="340" y="150"/>
                          <a:pt x="302" y="123"/>
                          <a:pt x="288" y="98"/>
                        </a:cubicBezTo>
                        <a:cubicBezTo>
                          <a:pt x="274" y="73"/>
                          <a:pt x="269" y="31"/>
                          <a:pt x="256" y="27"/>
                        </a:cubicBezTo>
                        <a:cubicBezTo>
                          <a:pt x="243" y="23"/>
                          <a:pt x="218" y="70"/>
                          <a:pt x="208" y="75"/>
                        </a:cubicBezTo>
                        <a:cubicBezTo>
                          <a:pt x="198" y="80"/>
                          <a:pt x="202" y="60"/>
                          <a:pt x="198" y="56"/>
                        </a:cubicBezTo>
                        <a:cubicBezTo>
                          <a:pt x="194" y="52"/>
                          <a:pt x="197" y="50"/>
                          <a:pt x="183" y="53"/>
                        </a:cubicBezTo>
                        <a:cubicBezTo>
                          <a:pt x="169" y="56"/>
                          <a:pt x="121" y="77"/>
                          <a:pt x="112" y="75"/>
                        </a:cubicBezTo>
                        <a:cubicBezTo>
                          <a:pt x="103" y="73"/>
                          <a:pt x="126" y="52"/>
                          <a:pt x="126" y="41"/>
                        </a:cubicBezTo>
                        <a:cubicBezTo>
                          <a:pt x="126" y="30"/>
                          <a:pt x="126" y="0"/>
                          <a:pt x="114" y="11"/>
                        </a:cubicBezTo>
                        <a:cubicBezTo>
                          <a:pt x="102" y="22"/>
                          <a:pt x="63" y="89"/>
                          <a:pt x="54" y="110"/>
                        </a:cubicBezTo>
                        <a:cubicBezTo>
                          <a:pt x="45" y="131"/>
                          <a:pt x="60" y="129"/>
                          <a:pt x="60" y="137"/>
                        </a:cubicBezTo>
                        <a:cubicBezTo>
                          <a:pt x="60" y="145"/>
                          <a:pt x="58" y="158"/>
                          <a:pt x="54" y="161"/>
                        </a:cubicBezTo>
                        <a:cubicBezTo>
                          <a:pt x="50" y="164"/>
                          <a:pt x="39" y="162"/>
                          <a:pt x="36" y="155"/>
                        </a:cubicBezTo>
                        <a:cubicBezTo>
                          <a:pt x="33" y="148"/>
                          <a:pt x="37" y="119"/>
                          <a:pt x="33" y="119"/>
                        </a:cubicBezTo>
                        <a:cubicBezTo>
                          <a:pt x="29" y="119"/>
                          <a:pt x="16" y="143"/>
                          <a:pt x="12" y="152"/>
                        </a:cubicBezTo>
                        <a:cubicBezTo>
                          <a:pt x="8" y="161"/>
                          <a:pt x="12" y="168"/>
                          <a:pt x="12" y="173"/>
                        </a:cubicBezTo>
                        <a:cubicBezTo>
                          <a:pt x="12" y="178"/>
                          <a:pt x="11" y="182"/>
                          <a:pt x="9" y="185"/>
                        </a:cubicBezTo>
                        <a:cubicBezTo>
                          <a:pt x="7" y="188"/>
                          <a:pt x="0" y="190"/>
                          <a:pt x="0" y="19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FFC993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23" name="Freeform 411"/>
                  <p:cNvSpPr>
                    <a:spLocks/>
                  </p:cNvSpPr>
                  <p:nvPr/>
                </p:nvSpPr>
                <p:spPr bwMode="auto">
                  <a:xfrm>
                    <a:off x="1923" y="1823"/>
                    <a:ext cx="110" cy="3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27"/>
                      </a:cxn>
                      <a:cxn ang="0">
                        <a:pos x="60" y="30"/>
                      </a:cxn>
                      <a:cxn ang="0">
                        <a:pos x="81" y="27"/>
                      </a:cxn>
                      <a:cxn ang="0">
                        <a:pos x="114" y="3"/>
                      </a:cxn>
                    </a:cxnLst>
                    <a:rect l="0" t="0" r="r" b="b"/>
                    <a:pathLst>
                      <a:path w="114" h="32">
                        <a:moveTo>
                          <a:pt x="0" y="0"/>
                        </a:moveTo>
                        <a:cubicBezTo>
                          <a:pt x="7" y="4"/>
                          <a:pt x="29" y="22"/>
                          <a:pt x="39" y="27"/>
                        </a:cubicBezTo>
                        <a:cubicBezTo>
                          <a:pt x="49" y="32"/>
                          <a:pt x="53" y="30"/>
                          <a:pt x="60" y="30"/>
                        </a:cubicBezTo>
                        <a:cubicBezTo>
                          <a:pt x="67" y="30"/>
                          <a:pt x="72" y="32"/>
                          <a:pt x="81" y="27"/>
                        </a:cubicBezTo>
                        <a:cubicBezTo>
                          <a:pt x="90" y="22"/>
                          <a:pt x="107" y="8"/>
                          <a:pt x="114" y="3"/>
                        </a:cubicBezTo>
                      </a:path>
                    </a:pathLst>
                  </a:custGeom>
                  <a:noFill/>
                  <a:ln w="12700" cmpd="sng">
                    <a:solidFill>
                      <a:srgbClr val="D20000"/>
                    </a:solidFill>
                    <a:round/>
                    <a:headEnd type="none" w="med" len="med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24" name="Freeform 412"/>
                  <p:cNvSpPr>
                    <a:spLocks/>
                  </p:cNvSpPr>
                  <p:nvPr/>
                </p:nvSpPr>
                <p:spPr bwMode="auto">
                  <a:xfrm>
                    <a:off x="1959" y="1835"/>
                    <a:ext cx="46" cy="9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11" y="0"/>
                      </a:cxn>
                      <a:cxn ang="0">
                        <a:pos x="23" y="9"/>
                      </a:cxn>
                      <a:cxn ang="0">
                        <a:pos x="38" y="0"/>
                      </a:cxn>
                      <a:cxn ang="0">
                        <a:pos x="48" y="10"/>
                      </a:cxn>
                    </a:cxnLst>
                    <a:rect l="0" t="0" r="r" b="b"/>
                    <a:pathLst>
                      <a:path w="48" h="10">
                        <a:moveTo>
                          <a:pt x="0" y="10"/>
                        </a:moveTo>
                        <a:cubicBezTo>
                          <a:pt x="2" y="8"/>
                          <a:pt x="7" y="0"/>
                          <a:pt x="11" y="0"/>
                        </a:cubicBezTo>
                        <a:cubicBezTo>
                          <a:pt x="15" y="0"/>
                          <a:pt x="19" y="9"/>
                          <a:pt x="23" y="9"/>
                        </a:cubicBezTo>
                        <a:cubicBezTo>
                          <a:pt x="27" y="9"/>
                          <a:pt x="34" y="0"/>
                          <a:pt x="38" y="0"/>
                        </a:cubicBezTo>
                        <a:cubicBezTo>
                          <a:pt x="42" y="0"/>
                          <a:pt x="46" y="8"/>
                          <a:pt x="48" y="10"/>
                        </a:cubicBezTo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25" name="Freeform 413"/>
                  <p:cNvSpPr>
                    <a:spLocks/>
                  </p:cNvSpPr>
                  <p:nvPr/>
                </p:nvSpPr>
                <p:spPr bwMode="auto">
                  <a:xfrm>
                    <a:off x="1906" y="1711"/>
                    <a:ext cx="61" cy="26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26" name="Freeform 414"/>
                  <p:cNvSpPr>
                    <a:spLocks/>
                  </p:cNvSpPr>
                  <p:nvPr/>
                </p:nvSpPr>
                <p:spPr bwMode="auto">
                  <a:xfrm>
                    <a:off x="1926" y="1740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27" name="Freeform 415"/>
                  <p:cNvSpPr>
                    <a:spLocks/>
                  </p:cNvSpPr>
                  <p:nvPr/>
                </p:nvSpPr>
                <p:spPr bwMode="auto">
                  <a:xfrm>
                    <a:off x="1905" y="1719"/>
                    <a:ext cx="62" cy="35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28" name="Freeform 416"/>
                  <p:cNvSpPr>
                    <a:spLocks/>
                  </p:cNvSpPr>
                  <p:nvPr/>
                </p:nvSpPr>
                <p:spPr bwMode="auto">
                  <a:xfrm flipH="1">
                    <a:off x="2005" y="1707"/>
                    <a:ext cx="61" cy="27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29" name="Freeform 417"/>
                  <p:cNvSpPr>
                    <a:spLocks/>
                  </p:cNvSpPr>
                  <p:nvPr/>
                </p:nvSpPr>
                <p:spPr bwMode="auto">
                  <a:xfrm flipH="1">
                    <a:off x="2020" y="1736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30" name="Freeform 418"/>
                  <p:cNvSpPr>
                    <a:spLocks/>
                  </p:cNvSpPr>
                  <p:nvPr/>
                </p:nvSpPr>
                <p:spPr bwMode="auto">
                  <a:xfrm flipH="1">
                    <a:off x="2005" y="1716"/>
                    <a:ext cx="62" cy="34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31" name="Freeform 419"/>
                  <p:cNvSpPr>
                    <a:spLocks/>
                  </p:cNvSpPr>
                  <p:nvPr/>
                </p:nvSpPr>
                <p:spPr bwMode="auto">
                  <a:xfrm>
                    <a:off x="1986" y="1681"/>
                    <a:ext cx="99" cy="102"/>
                  </a:xfrm>
                  <a:custGeom>
                    <a:avLst/>
                    <a:gdLst/>
                    <a:ahLst/>
                    <a:cxnLst>
                      <a:cxn ang="0">
                        <a:pos x="4" y="35"/>
                      </a:cxn>
                      <a:cxn ang="0">
                        <a:pos x="37" y="5"/>
                      </a:cxn>
                      <a:cxn ang="0">
                        <a:pos x="67" y="5"/>
                      </a:cxn>
                      <a:cxn ang="0">
                        <a:pos x="97" y="35"/>
                      </a:cxn>
                      <a:cxn ang="0">
                        <a:pos x="97" y="68"/>
                      </a:cxn>
                      <a:cxn ang="0">
                        <a:pos x="70" y="101"/>
                      </a:cxn>
                      <a:cxn ang="0">
                        <a:pos x="40" y="104"/>
                      </a:cxn>
                      <a:cxn ang="0">
                        <a:pos x="13" y="92"/>
                      </a:cxn>
                      <a:cxn ang="0">
                        <a:pos x="1" y="65"/>
                      </a:cxn>
                      <a:cxn ang="0">
                        <a:pos x="4" y="35"/>
                      </a:cxn>
                    </a:cxnLst>
                    <a:rect l="0" t="0" r="r" b="b"/>
                    <a:pathLst>
                      <a:path w="102" h="107">
                        <a:moveTo>
                          <a:pt x="4" y="35"/>
                        </a:moveTo>
                        <a:cubicBezTo>
                          <a:pt x="9" y="25"/>
                          <a:pt x="27" y="10"/>
                          <a:pt x="37" y="5"/>
                        </a:cubicBezTo>
                        <a:cubicBezTo>
                          <a:pt x="47" y="0"/>
                          <a:pt x="57" y="0"/>
                          <a:pt x="67" y="5"/>
                        </a:cubicBezTo>
                        <a:cubicBezTo>
                          <a:pt x="77" y="10"/>
                          <a:pt x="92" y="25"/>
                          <a:pt x="97" y="35"/>
                        </a:cubicBezTo>
                        <a:cubicBezTo>
                          <a:pt x="102" y="45"/>
                          <a:pt x="101" y="57"/>
                          <a:pt x="97" y="68"/>
                        </a:cubicBezTo>
                        <a:cubicBezTo>
                          <a:pt x="93" y="79"/>
                          <a:pt x="79" y="95"/>
                          <a:pt x="70" y="101"/>
                        </a:cubicBezTo>
                        <a:cubicBezTo>
                          <a:pt x="61" y="107"/>
                          <a:pt x="49" y="105"/>
                          <a:pt x="40" y="104"/>
                        </a:cubicBezTo>
                        <a:cubicBezTo>
                          <a:pt x="31" y="103"/>
                          <a:pt x="19" y="98"/>
                          <a:pt x="13" y="92"/>
                        </a:cubicBezTo>
                        <a:cubicBezTo>
                          <a:pt x="7" y="86"/>
                          <a:pt x="2" y="74"/>
                          <a:pt x="1" y="65"/>
                        </a:cubicBezTo>
                        <a:cubicBezTo>
                          <a:pt x="0" y="56"/>
                          <a:pt x="4" y="41"/>
                          <a:pt x="4" y="35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32" name="Freeform 420"/>
                  <p:cNvSpPr>
                    <a:spLocks/>
                  </p:cNvSpPr>
                  <p:nvPr/>
                </p:nvSpPr>
                <p:spPr bwMode="auto">
                  <a:xfrm>
                    <a:off x="1883" y="1687"/>
                    <a:ext cx="101" cy="99"/>
                  </a:xfrm>
                  <a:custGeom>
                    <a:avLst/>
                    <a:gdLst/>
                    <a:ahLst/>
                    <a:cxnLst>
                      <a:cxn ang="0">
                        <a:pos x="2" y="32"/>
                      </a:cxn>
                      <a:cxn ang="0">
                        <a:pos x="29" y="8"/>
                      </a:cxn>
                      <a:cxn ang="0">
                        <a:pos x="74" y="5"/>
                      </a:cxn>
                      <a:cxn ang="0">
                        <a:pos x="101" y="38"/>
                      </a:cxn>
                      <a:cxn ang="0">
                        <a:pos x="95" y="74"/>
                      </a:cxn>
                      <a:cxn ang="0">
                        <a:pos x="74" y="98"/>
                      </a:cxn>
                      <a:cxn ang="0">
                        <a:pos x="62" y="98"/>
                      </a:cxn>
                      <a:cxn ang="0">
                        <a:pos x="32" y="101"/>
                      </a:cxn>
                      <a:cxn ang="0">
                        <a:pos x="8" y="80"/>
                      </a:cxn>
                      <a:cxn ang="0">
                        <a:pos x="5" y="62"/>
                      </a:cxn>
                      <a:cxn ang="0">
                        <a:pos x="2" y="32"/>
                      </a:cxn>
                    </a:cxnLst>
                    <a:rect l="0" t="0" r="r" b="b"/>
                    <a:pathLst>
                      <a:path w="104" h="104">
                        <a:moveTo>
                          <a:pt x="2" y="32"/>
                        </a:moveTo>
                        <a:cubicBezTo>
                          <a:pt x="6" y="23"/>
                          <a:pt x="17" y="12"/>
                          <a:pt x="29" y="8"/>
                        </a:cubicBezTo>
                        <a:cubicBezTo>
                          <a:pt x="41" y="4"/>
                          <a:pt x="62" y="0"/>
                          <a:pt x="74" y="5"/>
                        </a:cubicBezTo>
                        <a:cubicBezTo>
                          <a:pt x="86" y="10"/>
                          <a:pt x="98" y="27"/>
                          <a:pt x="101" y="38"/>
                        </a:cubicBezTo>
                        <a:cubicBezTo>
                          <a:pt x="104" y="49"/>
                          <a:pt x="99" y="64"/>
                          <a:pt x="95" y="74"/>
                        </a:cubicBezTo>
                        <a:cubicBezTo>
                          <a:pt x="91" y="84"/>
                          <a:pt x="79" y="94"/>
                          <a:pt x="74" y="98"/>
                        </a:cubicBezTo>
                        <a:cubicBezTo>
                          <a:pt x="69" y="102"/>
                          <a:pt x="69" y="97"/>
                          <a:pt x="62" y="98"/>
                        </a:cubicBezTo>
                        <a:cubicBezTo>
                          <a:pt x="55" y="99"/>
                          <a:pt x="41" y="104"/>
                          <a:pt x="32" y="101"/>
                        </a:cubicBezTo>
                        <a:cubicBezTo>
                          <a:pt x="23" y="98"/>
                          <a:pt x="12" y="87"/>
                          <a:pt x="8" y="80"/>
                        </a:cubicBezTo>
                        <a:cubicBezTo>
                          <a:pt x="4" y="73"/>
                          <a:pt x="6" y="70"/>
                          <a:pt x="5" y="62"/>
                        </a:cubicBezTo>
                        <a:cubicBezTo>
                          <a:pt x="4" y="54"/>
                          <a:pt x="0" y="40"/>
                          <a:pt x="2" y="32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33" name="Freeform 421"/>
                  <p:cNvSpPr>
                    <a:spLocks/>
                  </p:cNvSpPr>
                  <p:nvPr/>
                </p:nvSpPr>
                <p:spPr bwMode="auto">
                  <a:xfrm>
                    <a:off x="2031" y="1766"/>
                    <a:ext cx="67" cy="78"/>
                  </a:xfrm>
                  <a:custGeom>
                    <a:avLst/>
                    <a:gdLst/>
                    <a:ahLst/>
                    <a:cxnLst>
                      <a:cxn ang="0">
                        <a:pos x="60" y="6"/>
                      </a:cxn>
                      <a:cxn ang="0">
                        <a:pos x="63" y="39"/>
                      </a:cxn>
                      <a:cxn ang="0">
                        <a:pos x="43" y="81"/>
                      </a:cxn>
                      <a:cxn ang="0">
                        <a:pos x="3" y="30"/>
                      </a:cxn>
                      <a:cxn ang="0">
                        <a:pos x="60" y="6"/>
                      </a:cxn>
                    </a:cxnLst>
                    <a:rect l="0" t="0" r="r" b="b"/>
                    <a:pathLst>
                      <a:path w="70" h="82">
                        <a:moveTo>
                          <a:pt x="60" y="6"/>
                        </a:moveTo>
                        <a:cubicBezTo>
                          <a:pt x="70" y="8"/>
                          <a:pt x="66" y="27"/>
                          <a:pt x="63" y="39"/>
                        </a:cubicBezTo>
                        <a:cubicBezTo>
                          <a:pt x="60" y="51"/>
                          <a:pt x="53" y="82"/>
                          <a:pt x="43" y="81"/>
                        </a:cubicBezTo>
                        <a:cubicBezTo>
                          <a:pt x="33" y="80"/>
                          <a:pt x="0" y="42"/>
                          <a:pt x="3" y="30"/>
                        </a:cubicBezTo>
                        <a:cubicBezTo>
                          <a:pt x="6" y="18"/>
                          <a:pt x="50" y="0"/>
                          <a:pt x="60" y="6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34" name="Freeform 422"/>
                  <p:cNvSpPr>
                    <a:spLocks/>
                  </p:cNvSpPr>
                  <p:nvPr/>
                </p:nvSpPr>
                <p:spPr bwMode="auto">
                  <a:xfrm>
                    <a:off x="1866" y="1795"/>
                    <a:ext cx="71" cy="49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7" y="33"/>
                      </a:cxn>
                      <a:cxn ang="0">
                        <a:pos x="28" y="51"/>
                      </a:cxn>
                      <a:cxn ang="0">
                        <a:pos x="70" y="27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73" h="52">
                        <a:moveTo>
                          <a:pt x="10" y="0"/>
                        </a:moveTo>
                        <a:cubicBezTo>
                          <a:pt x="0" y="1"/>
                          <a:pt x="4" y="25"/>
                          <a:pt x="7" y="33"/>
                        </a:cubicBezTo>
                        <a:cubicBezTo>
                          <a:pt x="10" y="41"/>
                          <a:pt x="18" y="52"/>
                          <a:pt x="28" y="51"/>
                        </a:cubicBezTo>
                        <a:cubicBezTo>
                          <a:pt x="38" y="50"/>
                          <a:pt x="73" y="35"/>
                          <a:pt x="70" y="27"/>
                        </a:cubicBezTo>
                        <a:cubicBezTo>
                          <a:pt x="67" y="19"/>
                          <a:pt x="23" y="0"/>
                          <a:pt x="10" y="0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500135" name="Freeform 423"/>
              <p:cNvSpPr>
                <a:spLocks/>
              </p:cNvSpPr>
              <p:nvPr/>
            </p:nvSpPr>
            <p:spPr bwMode="auto">
              <a:xfrm>
                <a:off x="1050" y="345"/>
                <a:ext cx="42" cy="17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6" y="15"/>
                  </a:cxn>
                  <a:cxn ang="0">
                    <a:pos x="21" y="0"/>
                  </a:cxn>
                  <a:cxn ang="0">
                    <a:pos x="36" y="15"/>
                  </a:cxn>
                  <a:cxn ang="0">
                    <a:pos x="42" y="12"/>
                  </a:cxn>
                </a:cxnLst>
                <a:rect l="0" t="0" r="r" b="b"/>
                <a:pathLst>
                  <a:path w="42" h="17">
                    <a:moveTo>
                      <a:pt x="0" y="9"/>
                    </a:moveTo>
                    <a:cubicBezTo>
                      <a:pt x="1" y="9"/>
                      <a:pt x="3" y="16"/>
                      <a:pt x="6" y="15"/>
                    </a:cubicBezTo>
                    <a:cubicBezTo>
                      <a:pt x="9" y="14"/>
                      <a:pt x="16" y="0"/>
                      <a:pt x="21" y="0"/>
                    </a:cubicBezTo>
                    <a:cubicBezTo>
                      <a:pt x="26" y="0"/>
                      <a:pt x="33" y="13"/>
                      <a:pt x="36" y="15"/>
                    </a:cubicBezTo>
                    <a:cubicBezTo>
                      <a:pt x="39" y="17"/>
                      <a:pt x="41" y="13"/>
                      <a:pt x="42" y="1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0136" name="Group 424"/>
            <p:cNvGrpSpPr>
              <a:grpSpLocks/>
            </p:cNvGrpSpPr>
            <p:nvPr/>
          </p:nvGrpSpPr>
          <p:grpSpPr bwMode="auto">
            <a:xfrm>
              <a:off x="5328" y="1248"/>
              <a:ext cx="384" cy="720"/>
              <a:chOff x="288" y="2928"/>
              <a:chExt cx="576" cy="1056"/>
            </a:xfrm>
          </p:grpSpPr>
          <p:grpSp>
            <p:nvGrpSpPr>
              <p:cNvPr id="500137" name="Group 425"/>
              <p:cNvGrpSpPr>
                <a:grpSpLocks/>
              </p:cNvGrpSpPr>
              <p:nvPr/>
            </p:nvGrpSpPr>
            <p:grpSpPr bwMode="auto">
              <a:xfrm>
                <a:off x="288" y="2928"/>
                <a:ext cx="576" cy="1056"/>
                <a:chOff x="288" y="2928"/>
                <a:chExt cx="576" cy="1056"/>
              </a:xfrm>
            </p:grpSpPr>
            <p:sp>
              <p:nvSpPr>
                <p:cNvPr id="500138" name="Freeform 426"/>
                <p:cNvSpPr>
                  <a:spLocks/>
                </p:cNvSpPr>
                <p:nvPr/>
              </p:nvSpPr>
              <p:spPr bwMode="auto">
                <a:xfrm>
                  <a:off x="586" y="3714"/>
                  <a:ext cx="1" cy="2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39" name="Freeform 427"/>
                <p:cNvSpPr>
                  <a:spLocks/>
                </p:cNvSpPr>
                <p:nvPr/>
              </p:nvSpPr>
              <p:spPr bwMode="auto">
                <a:xfrm>
                  <a:off x="379" y="3568"/>
                  <a:ext cx="416" cy="394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333333"/>
                    </a:gs>
                    <a:gs pos="100000">
                      <a:srgbClr val="777777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40" name="Freeform 428"/>
                <p:cNvSpPr>
                  <a:spLocks/>
                </p:cNvSpPr>
                <p:nvPr/>
              </p:nvSpPr>
              <p:spPr bwMode="auto">
                <a:xfrm>
                  <a:off x="577" y="3576"/>
                  <a:ext cx="43" cy="13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41" name="Freeform 429"/>
                <p:cNvSpPr>
                  <a:spLocks/>
                </p:cNvSpPr>
                <p:nvPr/>
              </p:nvSpPr>
              <p:spPr bwMode="auto">
                <a:xfrm>
                  <a:off x="658" y="3571"/>
                  <a:ext cx="113" cy="135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42" name="Freeform 430"/>
                <p:cNvSpPr>
                  <a:spLocks/>
                </p:cNvSpPr>
                <p:nvPr/>
              </p:nvSpPr>
              <p:spPr bwMode="auto">
                <a:xfrm>
                  <a:off x="411" y="3568"/>
                  <a:ext cx="93" cy="142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43" name="Freeform 431"/>
                <p:cNvSpPr>
                  <a:spLocks/>
                </p:cNvSpPr>
                <p:nvPr/>
              </p:nvSpPr>
              <p:spPr bwMode="auto">
                <a:xfrm>
                  <a:off x="443" y="3377"/>
                  <a:ext cx="280" cy="202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44" name="Freeform 432"/>
                <p:cNvSpPr>
                  <a:spLocks/>
                </p:cNvSpPr>
                <p:nvPr/>
              </p:nvSpPr>
              <p:spPr bwMode="auto">
                <a:xfrm>
                  <a:off x="663" y="3375"/>
                  <a:ext cx="176" cy="298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45" name="Freeform 433"/>
                <p:cNvSpPr>
                  <a:spLocks/>
                </p:cNvSpPr>
                <p:nvPr/>
              </p:nvSpPr>
              <p:spPr bwMode="auto">
                <a:xfrm>
                  <a:off x="318" y="3380"/>
                  <a:ext cx="198" cy="300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46" name="Freeform 434"/>
                <p:cNvSpPr>
                  <a:spLocks/>
                </p:cNvSpPr>
                <p:nvPr/>
              </p:nvSpPr>
              <p:spPr bwMode="auto">
                <a:xfrm>
                  <a:off x="330" y="3576"/>
                  <a:ext cx="99" cy="96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47" name="Freeform 435"/>
                <p:cNvSpPr>
                  <a:spLocks/>
                </p:cNvSpPr>
                <p:nvPr/>
              </p:nvSpPr>
              <p:spPr bwMode="auto">
                <a:xfrm>
                  <a:off x="503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48" name="Freeform 436"/>
                <p:cNvSpPr>
                  <a:spLocks/>
                </p:cNvSpPr>
                <p:nvPr/>
              </p:nvSpPr>
              <p:spPr bwMode="auto">
                <a:xfrm flipH="1">
                  <a:off x="575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49" name="Freeform 437"/>
                <p:cNvSpPr>
                  <a:spLocks/>
                </p:cNvSpPr>
                <p:nvPr/>
              </p:nvSpPr>
              <p:spPr bwMode="auto">
                <a:xfrm>
                  <a:off x="583" y="3576"/>
                  <a:ext cx="7" cy="37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50" name="Freeform 438"/>
                <p:cNvSpPr>
                  <a:spLocks/>
                </p:cNvSpPr>
                <p:nvPr/>
              </p:nvSpPr>
              <p:spPr bwMode="auto">
                <a:xfrm>
                  <a:off x="579" y="3415"/>
                  <a:ext cx="1" cy="14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51" name="Freeform 439" descr="Коричневый мрамор"/>
                <p:cNvSpPr>
                  <a:spLocks/>
                </p:cNvSpPr>
                <p:nvPr/>
              </p:nvSpPr>
              <p:spPr bwMode="auto">
                <a:xfrm>
                  <a:off x="426" y="3892"/>
                  <a:ext cx="340" cy="92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52" name="Freeform 440"/>
                <p:cNvSpPr>
                  <a:spLocks/>
                </p:cNvSpPr>
                <p:nvPr/>
              </p:nvSpPr>
              <p:spPr bwMode="auto">
                <a:xfrm>
                  <a:off x="379" y="2928"/>
                  <a:ext cx="385" cy="295"/>
                </a:xfrm>
                <a:custGeom>
                  <a:avLst/>
                  <a:gdLst/>
                  <a:ahLst/>
                  <a:cxnLst>
                    <a:cxn ang="0">
                      <a:pos x="378" y="286"/>
                    </a:cxn>
                    <a:cxn ang="0">
                      <a:pos x="399" y="220"/>
                    </a:cxn>
                    <a:cxn ang="0">
                      <a:pos x="384" y="202"/>
                    </a:cxn>
                    <a:cxn ang="0">
                      <a:pos x="387" y="166"/>
                    </a:cxn>
                    <a:cxn ang="0">
                      <a:pos x="360" y="151"/>
                    </a:cxn>
                    <a:cxn ang="0">
                      <a:pos x="366" y="121"/>
                    </a:cxn>
                    <a:cxn ang="0">
                      <a:pos x="351" y="124"/>
                    </a:cxn>
                    <a:cxn ang="0">
                      <a:pos x="294" y="67"/>
                    </a:cxn>
                    <a:cxn ang="0">
                      <a:pos x="267" y="64"/>
                    </a:cxn>
                    <a:cxn ang="0">
                      <a:pos x="247" y="53"/>
                    </a:cxn>
                    <a:cxn ang="0">
                      <a:pos x="261" y="28"/>
                    </a:cxn>
                    <a:cxn ang="0">
                      <a:pos x="282" y="31"/>
                    </a:cxn>
                    <a:cxn ang="0">
                      <a:pos x="264" y="1"/>
                    </a:cxn>
                    <a:cxn ang="0">
                      <a:pos x="228" y="40"/>
                    </a:cxn>
                    <a:cxn ang="0">
                      <a:pos x="219" y="55"/>
                    </a:cxn>
                    <a:cxn ang="0">
                      <a:pos x="192" y="10"/>
                    </a:cxn>
                    <a:cxn ang="0">
                      <a:pos x="186" y="22"/>
                    </a:cxn>
                    <a:cxn ang="0">
                      <a:pos x="204" y="55"/>
                    </a:cxn>
                    <a:cxn ang="0">
                      <a:pos x="162" y="10"/>
                    </a:cxn>
                    <a:cxn ang="0">
                      <a:pos x="144" y="16"/>
                    </a:cxn>
                    <a:cxn ang="0">
                      <a:pos x="120" y="19"/>
                    </a:cxn>
                    <a:cxn ang="0">
                      <a:pos x="114" y="34"/>
                    </a:cxn>
                    <a:cxn ang="0">
                      <a:pos x="147" y="37"/>
                    </a:cxn>
                    <a:cxn ang="0">
                      <a:pos x="159" y="58"/>
                    </a:cxn>
                    <a:cxn ang="0">
                      <a:pos x="126" y="55"/>
                    </a:cxn>
                    <a:cxn ang="0">
                      <a:pos x="114" y="73"/>
                    </a:cxn>
                    <a:cxn ang="0">
                      <a:pos x="93" y="79"/>
                    </a:cxn>
                    <a:cxn ang="0">
                      <a:pos x="72" y="94"/>
                    </a:cxn>
                    <a:cxn ang="0">
                      <a:pos x="54" y="106"/>
                    </a:cxn>
                    <a:cxn ang="0">
                      <a:pos x="60" y="124"/>
                    </a:cxn>
                    <a:cxn ang="0">
                      <a:pos x="45" y="142"/>
                    </a:cxn>
                    <a:cxn ang="0">
                      <a:pos x="27" y="154"/>
                    </a:cxn>
                    <a:cxn ang="0">
                      <a:pos x="12" y="214"/>
                    </a:cxn>
                    <a:cxn ang="0">
                      <a:pos x="3" y="274"/>
                    </a:cxn>
                    <a:cxn ang="0">
                      <a:pos x="33" y="301"/>
                    </a:cxn>
                  </a:cxnLst>
                  <a:rect l="0" t="0" r="r" b="b"/>
                  <a:pathLst>
                    <a:path w="400" h="301">
                      <a:moveTo>
                        <a:pt x="378" y="286"/>
                      </a:moveTo>
                      <a:cubicBezTo>
                        <a:pt x="381" y="275"/>
                        <a:pt x="398" y="234"/>
                        <a:pt x="399" y="220"/>
                      </a:cubicBezTo>
                      <a:cubicBezTo>
                        <a:pt x="400" y="206"/>
                        <a:pt x="386" y="211"/>
                        <a:pt x="384" y="202"/>
                      </a:cubicBezTo>
                      <a:cubicBezTo>
                        <a:pt x="382" y="193"/>
                        <a:pt x="391" y="174"/>
                        <a:pt x="387" y="166"/>
                      </a:cubicBezTo>
                      <a:cubicBezTo>
                        <a:pt x="383" y="158"/>
                        <a:pt x="363" y="158"/>
                        <a:pt x="360" y="151"/>
                      </a:cubicBezTo>
                      <a:cubicBezTo>
                        <a:pt x="357" y="144"/>
                        <a:pt x="367" y="125"/>
                        <a:pt x="366" y="121"/>
                      </a:cubicBezTo>
                      <a:cubicBezTo>
                        <a:pt x="365" y="117"/>
                        <a:pt x="363" y="133"/>
                        <a:pt x="351" y="124"/>
                      </a:cubicBezTo>
                      <a:cubicBezTo>
                        <a:pt x="339" y="115"/>
                        <a:pt x="308" y="77"/>
                        <a:pt x="294" y="67"/>
                      </a:cubicBezTo>
                      <a:cubicBezTo>
                        <a:pt x="280" y="57"/>
                        <a:pt x="275" y="66"/>
                        <a:pt x="267" y="64"/>
                      </a:cubicBezTo>
                      <a:cubicBezTo>
                        <a:pt x="259" y="62"/>
                        <a:pt x="248" y="59"/>
                        <a:pt x="247" y="53"/>
                      </a:cubicBezTo>
                      <a:cubicBezTo>
                        <a:pt x="246" y="47"/>
                        <a:pt x="255" y="32"/>
                        <a:pt x="261" y="28"/>
                      </a:cubicBezTo>
                      <a:cubicBezTo>
                        <a:pt x="267" y="24"/>
                        <a:pt x="282" y="35"/>
                        <a:pt x="282" y="31"/>
                      </a:cubicBezTo>
                      <a:cubicBezTo>
                        <a:pt x="282" y="27"/>
                        <a:pt x="273" y="0"/>
                        <a:pt x="264" y="1"/>
                      </a:cubicBezTo>
                      <a:cubicBezTo>
                        <a:pt x="255" y="2"/>
                        <a:pt x="235" y="31"/>
                        <a:pt x="228" y="40"/>
                      </a:cubicBezTo>
                      <a:cubicBezTo>
                        <a:pt x="221" y="49"/>
                        <a:pt x="225" y="60"/>
                        <a:pt x="219" y="55"/>
                      </a:cubicBezTo>
                      <a:cubicBezTo>
                        <a:pt x="213" y="50"/>
                        <a:pt x="197" y="15"/>
                        <a:pt x="192" y="10"/>
                      </a:cubicBezTo>
                      <a:cubicBezTo>
                        <a:pt x="187" y="5"/>
                        <a:pt x="184" y="15"/>
                        <a:pt x="186" y="22"/>
                      </a:cubicBezTo>
                      <a:cubicBezTo>
                        <a:pt x="188" y="29"/>
                        <a:pt x="208" y="57"/>
                        <a:pt x="204" y="55"/>
                      </a:cubicBezTo>
                      <a:cubicBezTo>
                        <a:pt x="200" y="53"/>
                        <a:pt x="172" y="17"/>
                        <a:pt x="162" y="10"/>
                      </a:cubicBezTo>
                      <a:cubicBezTo>
                        <a:pt x="152" y="3"/>
                        <a:pt x="151" y="15"/>
                        <a:pt x="144" y="16"/>
                      </a:cubicBezTo>
                      <a:cubicBezTo>
                        <a:pt x="137" y="17"/>
                        <a:pt x="125" y="16"/>
                        <a:pt x="120" y="19"/>
                      </a:cubicBezTo>
                      <a:cubicBezTo>
                        <a:pt x="115" y="22"/>
                        <a:pt x="110" y="31"/>
                        <a:pt x="114" y="34"/>
                      </a:cubicBezTo>
                      <a:cubicBezTo>
                        <a:pt x="118" y="37"/>
                        <a:pt x="140" y="33"/>
                        <a:pt x="147" y="37"/>
                      </a:cubicBezTo>
                      <a:cubicBezTo>
                        <a:pt x="154" y="41"/>
                        <a:pt x="163" y="55"/>
                        <a:pt x="159" y="58"/>
                      </a:cubicBezTo>
                      <a:cubicBezTo>
                        <a:pt x="155" y="61"/>
                        <a:pt x="133" y="53"/>
                        <a:pt x="126" y="55"/>
                      </a:cubicBezTo>
                      <a:cubicBezTo>
                        <a:pt x="119" y="57"/>
                        <a:pt x="119" y="69"/>
                        <a:pt x="114" y="73"/>
                      </a:cubicBezTo>
                      <a:cubicBezTo>
                        <a:pt x="109" y="77"/>
                        <a:pt x="100" y="76"/>
                        <a:pt x="93" y="79"/>
                      </a:cubicBezTo>
                      <a:cubicBezTo>
                        <a:pt x="86" y="82"/>
                        <a:pt x="79" y="89"/>
                        <a:pt x="72" y="94"/>
                      </a:cubicBezTo>
                      <a:cubicBezTo>
                        <a:pt x="65" y="99"/>
                        <a:pt x="56" y="101"/>
                        <a:pt x="54" y="106"/>
                      </a:cubicBezTo>
                      <a:cubicBezTo>
                        <a:pt x="52" y="111"/>
                        <a:pt x="61" y="118"/>
                        <a:pt x="60" y="124"/>
                      </a:cubicBezTo>
                      <a:cubicBezTo>
                        <a:pt x="59" y="130"/>
                        <a:pt x="51" y="137"/>
                        <a:pt x="45" y="142"/>
                      </a:cubicBezTo>
                      <a:cubicBezTo>
                        <a:pt x="39" y="147"/>
                        <a:pt x="33" y="142"/>
                        <a:pt x="27" y="154"/>
                      </a:cubicBezTo>
                      <a:cubicBezTo>
                        <a:pt x="21" y="166"/>
                        <a:pt x="16" y="194"/>
                        <a:pt x="12" y="214"/>
                      </a:cubicBezTo>
                      <a:cubicBezTo>
                        <a:pt x="8" y="234"/>
                        <a:pt x="0" y="260"/>
                        <a:pt x="3" y="274"/>
                      </a:cubicBezTo>
                      <a:cubicBezTo>
                        <a:pt x="6" y="288"/>
                        <a:pt x="27" y="295"/>
                        <a:pt x="33" y="301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D20000"/>
                    </a:gs>
                    <a:gs pos="50000">
                      <a:srgbClr val="993300"/>
                    </a:gs>
                    <a:gs pos="100000">
                      <a:srgbClr val="D20000"/>
                    </a:gs>
                  </a:gsLst>
                  <a:lin ang="189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53" name="Freeform 441"/>
                <p:cNvSpPr>
                  <a:spLocks/>
                </p:cNvSpPr>
                <p:nvPr/>
              </p:nvSpPr>
              <p:spPr bwMode="auto">
                <a:xfrm>
                  <a:off x="766" y="3636"/>
                  <a:ext cx="98" cy="104"/>
                </a:xfrm>
                <a:custGeom>
                  <a:avLst/>
                  <a:gdLst/>
                  <a:ahLst/>
                  <a:cxnLst>
                    <a:cxn ang="0">
                      <a:pos x="66" y="0"/>
                    </a:cxn>
                    <a:cxn ang="0">
                      <a:pos x="91" y="19"/>
                    </a:cxn>
                    <a:cxn ang="0">
                      <a:pos x="97" y="65"/>
                    </a:cxn>
                    <a:cxn ang="0">
                      <a:pos x="78" y="90"/>
                    </a:cxn>
                    <a:cxn ang="0">
                      <a:pos x="36" y="96"/>
                    </a:cxn>
                    <a:cxn ang="0">
                      <a:pos x="4" y="59"/>
                    </a:cxn>
                    <a:cxn ang="0">
                      <a:pos x="12" y="30"/>
                    </a:cxn>
                  </a:cxnLst>
                  <a:rect l="0" t="0" r="r" b="b"/>
                  <a:pathLst>
                    <a:path w="99" h="101">
                      <a:moveTo>
                        <a:pt x="66" y="0"/>
                      </a:moveTo>
                      <a:cubicBezTo>
                        <a:pt x="70" y="4"/>
                        <a:pt x="86" y="8"/>
                        <a:pt x="91" y="19"/>
                      </a:cubicBezTo>
                      <a:cubicBezTo>
                        <a:pt x="96" y="30"/>
                        <a:pt x="99" y="53"/>
                        <a:pt x="97" y="65"/>
                      </a:cubicBezTo>
                      <a:cubicBezTo>
                        <a:pt x="95" y="77"/>
                        <a:pt x="88" y="85"/>
                        <a:pt x="78" y="90"/>
                      </a:cubicBezTo>
                      <a:cubicBezTo>
                        <a:pt x="68" y="95"/>
                        <a:pt x="48" y="101"/>
                        <a:pt x="36" y="96"/>
                      </a:cubicBezTo>
                      <a:cubicBezTo>
                        <a:pt x="24" y="91"/>
                        <a:pt x="8" y="70"/>
                        <a:pt x="4" y="59"/>
                      </a:cubicBezTo>
                      <a:cubicBezTo>
                        <a:pt x="0" y="48"/>
                        <a:pt x="10" y="36"/>
                        <a:pt x="12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54" name="Freeform 442"/>
                <p:cNvSpPr>
                  <a:spLocks/>
                </p:cNvSpPr>
                <p:nvPr/>
              </p:nvSpPr>
              <p:spPr bwMode="auto">
                <a:xfrm>
                  <a:off x="288" y="3622"/>
                  <a:ext cx="107" cy="11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10" y="31"/>
                    </a:cxn>
                    <a:cxn ang="0">
                      <a:pos x="4" y="77"/>
                    </a:cxn>
                    <a:cxn ang="0">
                      <a:pos x="36" y="91"/>
                    </a:cxn>
                    <a:cxn ang="0">
                      <a:pos x="65" y="108"/>
                    </a:cxn>
                    <a:cxn ang="0">
                      <a:pos x="97" y="71"/>
                    </a:cxn>
                    <a:cxn ang="0">
                      <a:pos x="108" y="44"/>
                    </a:cxn>
                  </a:cxnLst>
                  <a:rect l="0" t="0" r="r" b="b"/>
                  <a:pathLst>
                    <a:path w="108" h="111">
                      <a:moveTo>
                        <a:pt x="48" y="0"/>
                      </a:moveTo>
                      <a:cubicBezTo>
                        <a:pt x="42" y="5"/>
                        <a:pt x="17" y="19"/>
                        <a:pt x="10" y="31"/>
                      </a:cubicBezTo>
                      <a:cubicBezTo>
                        <a:pt x="2" y="44"/>
                        <a:pt x="0" y="66"/>
                        <a:pt x="4" y="77"/>
                      </a:cubicBezTo>
                      <a:cubicBezTo>
                        <a:pt x="8" y="87"/>
                        <a:pt x="26" y="86"/>
                        <a:pt x="36" y="91"/>
                      </a:cubicBezTo>
                      <a:cubicBezTo>
                        <a:pt x="46" y="96"/>
                        <a:pt x="55" y="111"/>
                        <a:pt x="65" y="108"/>
                      </a:cubicBezTo>
                      <a:cubicBezTo>
                        <a:pt x="75" y="105"/>
                        <a:pt x="90" y="82"/>
                        <a:pt x="97" y="71"/>
                      </a:cubicBezTo>
                      <a:cubicBezTo>
                        <a:pt x="104" y="60"/>
                        <a:pt x="106" y="50"/>
                        <a:pt x="108" y="4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55" name="Freeform 443"/>
                <p:cNvSpPr>
                  <a:spLocks/>
                </p:cNvSpPr>
                <p:nvPr/>
              </p:nvSpPr>
              <p:spPr bwMode="auto">
                <a:xfrm>
                  <a:off x="411" y="3033"/>
                  <a:ext cx="332" cy="356"/>
                </a:xfrm>
                <a:custGeom>
                  <a:avLst/>
                  <a:gdLst/>
                  <a:ahLst/>
                  <a:cxnLst>
                    <a:cxn ang="0">
                      <a:pos x="0" y="194"/>
                    </a:cxn>
                    <a:cxn ang="0">
                      <a:pos x="6" y="209"/>
                    </a:cxn>
                    <a:cxn ang="0">
                      <a:pos x="36" y="266"/>
                    </a:cxn>
                    <a:cxn ang="0">
                      <a:pos x="87" y="308"/>
                    </a:cxn>
                    <a:cxn ang="0">
                      <a:pos x="138" y="320"/>
                    </a:cxn>
                    <a:cxn ang="0">
                      <a:pos x="144" y="344"/>
                    </a:cxn>
                    <a:cxn ang="0">
                      <a:pos x="165" y="365"/>
                    </a:cxn>
                    <a:cxn ang="0">
                      <a:pos x="192" y="341"/>
                    </a:cxn>
                    <a:cxn ang="0">
                      <a:pos x="207" y="317"/>
                    </a:cxn>
                    <a:cxn ang="0">
                      <a:pos x="255" y="308"/>
                    </a:cxn>
                    <a:cxn ang="0">
                      <a:pos x="303" y="275"/>
                    </a:cxn>
                    <a:cxn ang="0">
                      <a:pos x="342" y="179"/>
                    </a:cxn>
                    <a:cxn ang="0">
                      <a:pos x="288" y="98"/>
                    </a:cxn>
                    <a:cxn ang="0">
                      <a:pos x="256" y="27"/>
                    </a:cxn>
                    <a:cxn ang="0">
                      <a:pos x="208" y="75"/>
                    </a:cxn>
                    <a:cxn ang="0">
                      <a:pos x="198" y="56"/>
                    </a:cxn>
                    <a:cxn ang="0">
                      <a:pos x="183" y="53"/>
                    </a:cxn>
                    <a:cxn ang="0">
                      <a:pos x="112" y="75"/>
                    </a:cxn>
                    <a:cxn ang="0">
                      <a:pos x="126" y="41"/>
                    </a:cxn>
                    <a:cxn ang="0">
                      <a:pos x="114" y="11"/>
                    </a:cxn>
                    <a:cxn ang="0">
                      <a:pos x="54" y="110"/>
                    </a:cxn>
                    <a:cxn ang="0">
                      <a:pos x="60" y="137"/>
                    </a:cxn>
                    <a:cxn ang="0">
                      <a:pos x="54" y="161"/>
                    </a:cxn>
                    <a:cxn ang="0">
                      <a:pos x="36" y="155"/>
                    </a:cxn>
                    <a:cxn ang="0">
                      <a:pos x="33" y="119"/>
                    </a:cxn>
                    <a:cxn ang="0">
                      <a:pos x="12" y="152"/>
                    </a:cxn>
                    <a:cxn ang="0">
                      <a:pos x="12" y="173"/>
                    </a:cxn>
                    <a:cxn ang="0">
                      <a:pos x="9" y="185"/>
                    </a:cxn>
                    <a:cxn ang="0">
                      <a:pos x="0" y="194"/>
                    </a:cxn>
                  </a:cxnLst>
                  <a:rect l="0" t="0" r="r" b="b"/>
                  <a:pathLst>
                    <a:path w="344" h="365">
                      <a:moveTo>
                        <a:pt x="0" y="194"/>
                      </a:moveTo>
                      <a:cubicBezTo>
                        <a:pt x="0" y="198"/>
                        <a:pt x="0" y="197"/>
                        <a:pt x="6" y="209"/>
                      </a:cubicBezTo>
                      <a:cubicBezTo>
                        <a:pt x="12" y="221"/>
                        <a:pt x="23" y="250"/>
                        <a:pt x="36" y="266"/>
                      </a:cubicBezTo>
                      <a:cubicBezTo>
                        <a:pt x="49" y="282"/>
                        <a:pt x="70" y="299"/>
                        <a:pt x="87" y="308"/>
                      </a:cubicBezTo>
                      <a:cubicBezTo>
                        <a:pt x="104" y="317"/>
                        <a:pt x="129" y="314"/>
                        <a:pt x="138" y="320"/>
                      </a:cubicBezTo>
                      <a:cubicBezTo>
                        <a:pt x="147" y="326"/>
                        <a:pt x="140" y="337"/>
                        <a:pt x="144" y="344"/>
                      </a:cubicBezTo>
                      <a:cubicBezTo>
                        <a:pt x="148" y="351"/>
                        <a:pt x="157" y="365"/>
                        <a:pt x="165" y="365"/>
                      </a:cubicBezTo>
                      <a:cubicBezTo>
                        <a:pt x="173" y="365"/>
                        <a:pt x="185" y="349"/>
                        <a:pt x="192" y="341"/>
                      </a:cubicBezTo>
                      <a:cubicBezTo>
                        <a:pt x="199" y="333"/>
                        <a:pt x="197" y="322"/>
                        <a:pt x="207" y="317"/>
                      </a:cubicBezTo>
                      <a:cubicBezTo>
                        <a:pt x="217" y="312"/>
                        <a:pt x="239" y="315"/>
                        <a:pt x="255" y="308"/>
                      </a:cubicBezTo>
                      <a:cubicBezTo>
                        <a:pt x="271" y="301"/>
                        <a:pt x="289" y="296"/>
                        <a:pt x="303" y="275"/>
                      </a:cubicBezTo>
                      <a:cubicBezTo>
                        <a:pt x="317" y="254"/>
                        <a:pt x="344" y="208"/>
                        <a:pt x="342" y="179"/>
                      </a:cubicBezTo>
                      <a:cubicBezTo>
                        <a:pt x="340" y="150"/>
                        <a:pt x="302" y="123"/>
                        <a:pt x="288" y="98"/>
                      </a:cubicBezTo>
                      <a:cubicBezTo>
                        <a:pt x="274" y="73"/>
                        <a:pt x="269" y="31"/>
                        <a:pt x="256" y="27"/>
                      </a:cubicBezTo>
                      <a:cubicBezTo>
                        <a:pt x="243" y="23"/>
                        <a:pt x="218" y="70"/>
                        <a:pt x="208" y="75"/>
                      </a:cubicBezTo>
                      <a:cubicBezTo>
                        <a:pt x="198" y="80"/>
                        <a:pt x="202" y="60"/>
                        <a:pt x="198" y="56"/>
                      </a:cubicBezTo>
                      <a:cubicBezTo>
                        <a:pt x="194" y="52"/>
                        <a:pt x="197" y="50"/>
                        <a:pt x="183" y="53"/>
                      </a:cubicBezTo>
                      <a:cubicBezTo>
                        <a:pt x="169" y="56"/>
                        <a:pt x="121" y="77"/>
                        <a:pt x="112" y="75"/>
                      </a:cubicBezTo>
                      <a:cubicBezTo>
                        <a:pt x="103" y="73"/>
                        <a:pt x="126" y="52"/>
                        <a:pt x="126" y="41"/>
                      </a:cubicBezTo>
                      <a:cubicBezTo>
                        <a:pt x="126" y="30"/>
                        <a:pt x="126" y="0"/>
                        <a:pt x="114" y="11"/>
                      </a:cubicBezTo>
                      <a:cubicBezTo>
                        <a:pt x="102" y="22"/>
                        <a:pt x="63" y="89"/>
                        <a:pt x="54" y="110"/>
                      </a:cubicBezTo>
                      <a:cubicBezTo>
                        <a:pt x="45" y="131"/>
                        <a:pt x="60" y="129"/>
                        <a:pt x="60" y="137"/>
                      </a:cubicBezTo>
                      <a:cubicBezTo>
                        <a:pt x="60" y="145"/>
                        <a:pt x="58" y="158"/>
                        <a:pt x="54" y="161"/>
                      </a:cubicBezTo>
                      <a:cubicBezTo>
                        <a:pt x="50" y="164"/>
                        <a:pt x="39" y="162"/>
                        <a:pt x="36" y="155"/>
                      </a:cubicBezTo>
                      <a:cubicBezTo>
                        <a:pt x="33" y="148"/>
                        <a:pt x="37" y="119"/>
                        <a:pt x="33" y="119"/>
                      </a:cubicBezTo>
                      <a:cubicBezTo>
                        <a:pt x="29" y="119"/>
                        <a:pt x="16" y="143"/>
                        <a:pt x="12" y="152"/>
                      </a:cubicBezTo>
                      <a:cubicBezTo>
                        <a:pt x="8" y="161"/>
                        <a:pt x="12" y="168"/>
                        <a:pt x="12" y="173"/>
                      </a:cubicBezTo>
                      <a:cubicBezTo>
                        <a:pt x="12" y="178"/>
                        <a:pt x="11" y="182"/>
                        <a:pt x="9" y="185"/>
                      </a:cubicBezTo>
                      <a:cubicBezTo>
                        <a:pt x="7" y="188"/>
                        <a:pt x="0" y="190"/>
                        <a:pt x="0" y="19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FFC993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56" name="Freeform 444"/>
                <p:cNvSpPr>
                  <a:spLocks/>
                </p:cNvSpPr>
                <p:nvPr/>
              </p:nvSpPr>
              <p:spPr bwMode="auto">
                <a:xfrm>
                  <a:off x="530" y="3272"/>
                  <a:ext cx="109" cy="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9" y="27"/>
                    </a:cxn>
                    <a:cxn ang="0">
                      <a:pos x="60" y="30"/>
                    </a:cxn>
                    <a:cxn ang="0">
                      <a:pos x="81" y="27"/>
                    </a:cxn>
                    <a:cxn ang="0">
                      <a:pos x="114" y="3"/>
                    </a:cxn>
                  </a:cxnLst>
                  <a:rect l="0" t="0" r="r" b="b"/>
                  <a:pathLst>
                    <a:path w="114" h="32">
                      <a:moveTo>
                        <a:pt x="0" y="0"/>
                      </a:moveTo>
                      <a:cubicBezTo>
                        <a:pt x="7" y="4"/>
                        <a:pt x="29" y="22"/>
                        <a:pt x="39" y="27"/>
                      </a:cubicBezTo>
                      <a:cubicBezTo>
                        <a:pt x="49" y="32"/>
                        <a:pt x="53" y="30"/>
                        <a:pt x="60" y="30"/>
                      </a:cubicBezTo>
                      <a:cubicBezTo>
                        <a:pt x="67" y="30"/>
                        <a:pt x="72" y="32"/>
                        <a:pt x="81" y="27"/>
                      </a:cubicBezTo>
                      <a:cubicBezTo>
                        <a:pt x="90" y="22"/>
                        <a:pt x="107" y="8"/>
                        <a:pt x="114" y="3"/>
                      </a:cubicBezTo>
                    </a:path>
                  </a:pathLst>
                </a:custGeom>
                <a:noFill/>
                <a:ln w="12700" cmpd="sng">
                  <a:solidFill>
                    <a:srgbClr val="D20000"/>
                  </a:solidFill>
                  <a:round/>
                  <a:headEnd type="none" w="med" len="med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57" name="Freeform 445"/>
                <p:cNvSpPr>
                  <a:spLocks/>
                </p:cNvSpPr>
                <p:nvPr/>
              </p:nvSpPr>
              <p:spPr bwMode="auto">
                <a:xfrm>
                  <a:off x="566" y="3283"/>
                  <a:ext cx="45" cy="10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10" y="1"/>
                    </a:cxn>
                    <a:cxn ang="0">
                      <a:pos x="25" y="4"/>
                    </a:cxn>
                    <a:cxn ang="0">
                      <a:pos x="36" y="1"/>
                    </a:cxn>
                    <a:cxn ang="0">
                      <a:pos x="45" y="10"/>
                    </a:cxn>
                  </a:cxnLst>
                  <a:rect l="0" t="0" r="r" b="b"/>
                  <a:pathLst>
                    <a:path w="45" h="10">
                      <a:moveTo>
                        <a:pt x="0" y="10"/>
                      </a:moveTo>
                      <a:cubicBezTo>
                        <a:pt x="2" y="8"/>
                        <a:pt x="6" y="2"/>
                        <a:pt x="10" y="1"/>
                      </a:cubicBezTo>
                      <a:cubicBezTo>
                        <a:pt x="14" y="0"/>
                        <a:pt x="21" y="4"/>
                        <a:pt x="25" y="4"/>
                      </a:cubicBezTo>
                      <a:cubicBezTo>
                        <a:pt x="29" y="4"/>
                        <a:pt x="33" y="0"/>
                        <a:pt x="36" y="1"/>
                      </a:cubicBezTo>
                      <a:cubicBezTo>
                        <a:pt x="39" y="2"/>
                        <a:pt x="43" y="8"/>
                        <a:pt x="45" y="1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58" name="Freeform 446"/>
                <p:cNvSpPr>
                  <a:spLocks/>
                </p:cNvSpPr>
                <p:nvPr/>
              </p:nvSpPr>
              <p:spPr bwMode="auto">
                <a:xfrm>
                  <a:off x="513" y="3157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59" name="Freeform 447"/>
                <p:cNvSpPr>
                  <a:spLocks/>
                </p:cNvSpPr>
                <p:nvPr/>
              </p:nvSpPr>
              <p:spPr bwMode="auto">
                <a:xfrm>
                  <a:off x="533" y="3187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60" name="Freeform 448"/>
                <p:cNvSpPr>
                  <a:spLocks/>
                </p:cNvSpPr>
                <p:nvPr/>
              </p:nvSpPr>
              <p:spPr bwMode="auto">
                <a:xfrm>
                  <a:off x="512" y="3165"/>
                  <a:ext cx="62" cy="36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61" name="Freeform 449"/>
                <p:cNvSpPr>
                  <a:spLocks/>
                </p:cNvSpPr>
                <p:nvPr/>
              </p:nvSpPr>
              <p:spPr bwMode="auto">
                <a:xfrm flipH="1">
                  <a:off x="611" y="3153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62" name="Freeform 450"/>
                <p:cNvSpPr>
                  <a:spLocks/>
                </p:cNvSpPr>
                <p:nvPr/>
              </p:nvSpPr>
              <p:spPr bwMode="auto">
                <a:xfrm flipH="1">
                  <a:off x="626" y="3183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63" name="Freeform 451"/>
                <p:cNvSpPr>
                  <a:spLocks/>
                </p:cNvSpPr>
                <p:nvPr/>
              </p:nvSpPr>
              <p:spPr bwMode="auto">
                <a:xfrm flipH="1">
                  <a:off x="611" y="3162"/>
                  <a:ext cx="62" cy="35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64" name="Freeform 452"/>
                <p:cNvSpPr>
                  <a:spLocks/>
                </p:cNvSpPr>
                <p:nvPr/>
              </p:nvSpPr>
              <p:spPr bwMode="auto">
                <a:xfrm>
                  <a:off x="592" y="3126"/>
                  <a:ext cx="99" cy="105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37" y="5"/>
                    </a:cxn>
                    <a:cxn ang="0">
                      <a:pos x="67" y="5"/>
                    </a:cxn>
                    <a:cxn ang="0">
                      <a:pos x="97" y="35"/>
                    </a:cxn>
                    <a:cxn ang="0">
                      <a:pos x="97" y="68"/>
                    </a:cxn>
                    <a:cxn ang="0">
                      <a:pos x="70" y="101"/>
                    </a:cxn>
                    <a:cxn ang="0">
                      <a:pos x="40" y="104"/>
                    </a:cxn>
                    <a:cxn ang="0">
                      <a:pos x="13" y="92"/>
                    </a:cxn>
                    <a:cxn ang="0">
                      <a:pos x="1" y="65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102" h="107">
                      <a:moveTo>
                        <a:pt x="4" y="35"/>
                      </a:moveTo>
                      <a:cubicBezTo>
                        <a:pt x="9" y="25"/>
                        <a:pt x="27" y="10"/>
                        <a:pt x="37" y="5"/>
                      </a:cubicBezTo>
                      <a:cubicBezTo>
                        <a:pt x="47" y="0"/>
                        <a:pt x="57" y="0"/>
                        <a:pt x="67" y="5"/>
                      </a:cubicBezTo>
                      <a:cubicBezTo>
                        <a:pt x="77" y="10"/>
                        <a:pt x="92" y="25"/>
                        <a:pt x="97" y="35"/>
                      </a:cubicBezTo>
                      <a:cubicBezTo>
                        <a:pt x="102" y="45"/>
                        <a:pt x="101" y="57"/>
                        <a:pt x="97" y="68"/>
                      </a:cubicBezTo>
                      <a:cubicBezTo>
                        <a:pt x="93" y="79"/>
                        <a:pt x="79" y="95"/>
                        <a:pt x="70" y="101"/>
                      </a:cubicBezTo>
                      <a:cubicBezTo>
                        <a:pt x="61" y="107"/>
                        <a:pt x="49" y="105"/>
                        <a:pt x="40" y="104"/>
                      </a:cubicBezTo>
                      <a:cubicBezTo>
                        <a:pt x="31" y="103"/>
                        <a:pt x="19" y="98"/>
                        <a:pt x="13" y="92"/>
                      </a:cubicBezTo>
                      <a:cubicBezTo>
                        <a:pt x="7" y="86"/>
                        <a:pt x="2" y="74"/>
                        <a:pt x="1" y="65"/>
                      </a:cubicBezTo>
                      <a:cubicBezTo>
                        <a:pt x="0" y="56"/>
                        <a:pt x="4" y="41"/>
                        <a:pt x="4" y="3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65" name="Freeform 453"/>
                <p:cNvSpPr>
                  <a:spLocks/>
                </p:cNvSpPr>
                <p:nvPr/>
              </p:nvSpPr>
              <p:spPr bwMode="auto">
                <a:xfrm>
                  <a:off x="491" y="3132"/>
                  <a:ext cx="99" cy="103"/>
                </a:xfrm>
                <a:custGeom>
                  <a:avLst/>
                  <a:gdLst/>
                  <a:ahLst/>
                  <a:cxnLst>
                    <a:cxn ang="0">
                      <a:pos x="1" y="31"/>
                    </a:cxn>
                    <a:cxn ang="0">
                      <a:pos x="27" y="8"/>
                    </a:cxn>
                    <a:cxn ang="0">
                      <a:pos x="70" y="5"/>
                    </a:cxn>
                    <a:cxn ang="0">
                      <a:pos x="96" y="37"/>
                    </a:cxn>
                    <a:cxn ang="0">
                      <a:pos x="90" y="73"/>
                    </a:cxn>
                    <a:cxn ang="0">
                      <a:pos x="70" y="96"/>
                    </a:cxn>
                    <a:cxn ang="0">
                      <a:pos x="58" y="101"/>
                    </a:cxn>
                    <a:cxn ang="0">
                      <a:pos x="30" y="99"/>
                    </a:cxn>
                    <a:cxn ang="0">
                      <a:pos x="7" y="78"/>
                    </a:cxn>
                    <a:cxn ang="0">
                      <a:pos x="1" y="59"/>
                    </a:cxn>
                    <a:cxn ang="0">
                      <a:pos x="1" y="31"/>
                    </a:cxn>
                  </a:cxnLst>
                  <a:rect l="0" t="0" r="r" b="b"/>
                  <a:pathLst>
                    <a:path w="99" h="103">
                      <a:moveTo>
                        <a:pt x="1" y="31"/>
                      </a:moveTo>
                      <a:cubicBezTo>
                        <a:pt x="5" y="23"/>
                        <a:pt x="15" y="12"/>
                        <a:pt x="27" y="8"/>
                      </a:cubicBezTo>
                      <a:cubicBezTo>
                        <a:pt x="38" y="4"/>
                        <a:pt x="59" y="0"/>
                        <a:pt x="70" y="5"/>
                      </a:cubicBezTo>
                      <a:cubicBezTo>
                        <a:pt x="82" y="10"/>
                        <a:pt x="93" y="26"/>
                        <a:pt x="96" y="37"/>
                      </a:cubicBezTo>
                      <a:cubicBezTo>
                        <a:pt x="99" y="48"/>
                        <a:pt x="94" y="63"/>
                        <a:pt x="90" y="73"/>
                      </a:cubicBezTo>
                      <a:cubicBezTo>
                        <a:pt x="87" y="82"/>
                        <a:pt x="75" y="91"/>
                        <a:pt x="70" y="96"/>
                      </a:cubicBezTo>
                      <a:cubicBezTo>
                        <a:pt x="65" y="101"/>
                        <a:pt x="65" y="100"/>
                        <a:pt x="58" y="101"/>
                      </a:cubicBezTo>
                      <a:cubicBezTo>
                        <a:pt x="51" y="102"/>
                        <a:pt x="38" y="103"/>
                        <a:pt x="30" y="99"/>
                      </a:cubicBezTo>
                      <a:cubicBezTo>
                        <a:pt x="22" y="95"/>
                        <a:pt x="12" y="85"/>
                        <a:pt x="7" y="78"/>
                      </a:cubicBezTo>
                      <a:cubicBezTo>
                        <a:pt x="2" y="71"/>
                        <a:pt x="2" y="67"/>
                        <a:pt x="1" y="59"/>
                      </a:cubicBezTo>
                      <a:cubicBezTo>
                        <a:pt x="0" y="51"/>
                        <a:pt x="1" y="37"/>
                        <a:pt x="1" y="3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66" name="Freeform 454"/>
                <p:cNvSpPr>
                  <a:spLocks/>
                </p:cNvSpPr>
                <p:nvPr/>
              </p:nvSpPr>
              <p:spPr bwMode="auto">
                <a:xfrm>
                  <a:off x="637" y="3213"/>
                  <a:ext cx="67" cy="80"/>
                </a:xfrm>
                <a:custGeom>
                  <a:avLst/>
                  <a:gdLst/>
                  <a:ahLst/>
                  <a:cxnLst>
                    <a:cxn ang="0">
                      <a:pos x="60" y="6"/>
                    </a:cxn>
                    <a:cxn ang="0">
                      <a:pos x="63" y="39"/>
                    </a:cxn>
                    <a:cxn ang="0">
                      <a:pos x="43" y="81"/>
                    </a:cxn>
                    <a:cxn ang="0">
                      <a:pos x="3" y="30"/>
                    </a:cxn>
                    <a:cxn ang="0">
                      <a:pos x="60" y="6"/>
                    </a:cxn>
                  </a:cxnLst>
                  <a:rect l="0" t="0" r="r" b="b"/>
                  <a:pathLst>
                    <a:path w="70" h="82">
                      <a:moveTo>
                        <a:pt x="60" y="6"/>
                      </a:moveTo>
                      <a:cubicBezTo>
                        <a:pt x="70" y="8"/>
                        <a:pt x="66" y="27"/>
                        <a:pt x="63" y="39"/>
                      </a:cubicBezTo>
                      <a:cubicBezTo>
                        <a:pt x="60" y="51"/>
                        <a:pt x="53" y="82"/>
                        <a:pt x="43" y="81"/>
                      </a:cubicBezTo>
                      <a:cubicBezTo>
                        <a:pt x="33" y="80"/>
                        <a:pt x="0" y="42"/>
                        <a:pt x="3" y="30"/>
                      </a:cubicBezTo>
                      <a:cubicBezTo>
                        <a:pt x="6" y="18"/>
                        <a:pt x="50" y="0"/>
                        <a:pt x="60" y="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67" name="Freeform 455"/>
                <p:cNvSpPr>
                  <a:spLocks/>
                </p:cNvSpPr>
                <p:nvPr/>
              </p:nvSpPr>
              <p:spPr bwMode="auto">
                <a:xfrm>
                  <a:off x="468" y="3219"/>
                  <a:ext cx="75" cy="67"/>
                </a:xfrm>
                <a:custGeom>
                  <a:avLst/>
                  <a:gdLst/>
                  <a:ahLst/>
                  <a:cxnLst>
                    <a:cxn ang="0">
                      <a:pos x="0" y="26"/>
                    </a:cxn>
                    <a:cxn ang="0">
                      <a:pos x="12" y="53"/>
                    </a:cxn>
                    <a:cxn ang="0">
                      <a:pos x="42" y="56"/>
                    </a:cxn>
                    <a:cxn ang="0">
                      <a:pos x="54" y="62"/>
                    </a:cxn>
                    <a:cxn ang="0">
                      <a:pos x="72" y="26"/>
                    </a:cxn>
                    <a:cxn ang="0">
                      <a:pos x="36" y="14"/>
                    </a:cxn>
                    <a:cxn ang="0">
                      <a:pos x="15" y="2"/>
                    </a:cxn>
                    <a:cxn ang="0">
                      <a:pos x="0" y="26"/>
                    </a:cxn>
                  </a:cxnLst>
                  <a:rect l="0" t="0" r="r" b="b"/>
                  <a:pathLst>
                    <a:path w="75" h="67">
                      <a:moveTo>
                        <a:pt x="0" y="26"/>
                      </a:moveTo>
                      <a:cubicBezTo>
                        <a:pt x="0" y="34"/>
                        <a:pt x="5" y="48"/>
                        <a:pt x="12" y="53"/>
                      </a:cubicBezTo>
                      <a:cubicBezTo>
                        <a:pt x="19" y="58"/>
                        <a:pt x="35" y="55"/>
                        <a:pt x="42" y="56"/>
                      </a:cubicBezTo>
                      <a:cubicBezTo>
                        <a:pt x="49" y="57"/>
                        <a:pt x="49" y="67"/>
                        <a:pt x="54" y="62"/>
                      </a:cubicBezTo>
                      <a:cubicBezTo>
                        <a:pt x="59" y="57"/>
                        <a:pt x="75" y="34"/>
                        <a:pt x="72" y="26"/>
                      </a:cubicBezTo>
                      <a:cubicBezTo>
                        <a:pt x="69" y="18"/>
                        <a:pt x="45" y="18"/>
                        <a:pt x="36" y="14"/>
                      </a:cubicBezTo>
                      <a:cubicBezTo>
                        <a:pt x="27" y="10"/>
                        <a:pt x="21" y="0"/>
                        <a:pt x="15" y="2"/>
                      </a:cubicBezTo>
                      <a:cubicBezTo>
                        <a:pt x="9" y="4"/>
                        <a:pt x="3" y="21"/>
                        <a:pt x="0" y="2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68" name="Freeform 456"/>
                <p:cNvSpPr>
                  <a:spLocks/>
                </p:cNvSpPr>
                <p:nvPr/>
              </p:nvSpPr>
              <p:spPr bwMode="auto">
                <a:xfrm>
                  <a:off x="754" y="3568"/>
                  <a:ext cx="89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0169" name="Freeform 457"/>
              <p:cNvSpPr>
                <a:spLocks/>
              </p:cNvSpPr>
              <p:nvPr/>
            </p:nvSpPr>
            <p:spPr bwMode="auto">
              <a:xfrm>
                <a:off x="570" y="3232"/>
                <a:ext cx="39" cy="1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6" y="13"/>
                  </a:cxn>
                  <a:cxn ang="0">
                    <a:pos x="18" y="0"/>
                  </a:cxn>
                  <a:cxn ang="0">
                    <a:pos x="30" y="13"/>
                  </a:cxn>
                  <a:cxn ang="0">
                    <a:pos x="39" y="10"/>
                  </a:cxn>
                </a:cxnLst>
                <a:rect l="0" t="0" r="r" b="b"/>
                <a:pathLst>
                  <a:path w="39" h="15">
                    <a:moveTo>
                      <a:pt x="0" y="10"/>
                    </a:moveTo>
                    <a:cubicBezTo>
                      <a:pt x="1" y="10"/>
                      <a:pt x="3" y="15"/>
                      <a:pt x="6" y="13"/>
                    </a:cubicBezTo>
                    <a:cubicBezTo>
                      <a:pt x="9" y="11"/>
                      <a:pt x="14" y="0"/>
                      <a:pt x="18" y="0"/>
                    </a:cubicBezTo>
                    <a:cubicBezTo>
                      <a:pt x="22" y="0"/>
                      <a:pt x="27" y="11"/>
                      <a:pt x="30" y="13"/>
                    </a:cubicBezTo>
                    <a:cubicBezTo>
                      <a:pt x="33" y="15"/>
                      <a:pt x="37" y="11"/>
                      <a:pt x="39" y="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0170" name="Group 458"/>
            <p:cNvGrpSpPr>
              <a:grpSpLocks/>
            </p:cNvGrpSpPr>
            <p:nvPr/>
          </p:nvGrpSpPr>
          <p:grpSpPr bwMode="auto">
            <a:xfrm>
              <a:off x="5664" y="1248"/>
              <a:ext cx="384" cy="720"/>
              <a:chOff x="768" y="48"/>
              <a:chExt cx="581" cy="1050"/>
            </a:xfrm>
          </p:grpSpPr>
          <p:grpSp>
            <p:nvGrpSpPr>
              <p:cNvPr id="500171" name="Group 459"/>
              <p:cNvGrpSpPr>
                <a:grpSpLocks/>
              </p:cNvGrpSpPr>
              <p:nvPr/>
            </p:nvGrpSpPr>
            <p:grpSpPr bwMode="auto">
              <a:xfrm>
                <a:off x="768" y="48"/>
                <a:ext cx="581" cy="1050"/>
                <a:chOff x="1680" y="1488"/>
                <a:chExt cx="581" cy="1050"/>
              </a:xfrm>
            </p:grpSpPr>
            <p:sp>
              <p:nvSpPr>
                <p:cNvPr id="500172" name="Freeform 460"/>
                <p:cNvSpPr>
                  <a:spLocks/>
                </p:cNvSpPr>
                <p:nvPr/>
              </p:nvSpPr>
              <p:spPr bwMode="auto">
                <a:xfrm>
                  <a:off x="1971" y="2252"/>
                  <a:ext cx="0" cy="2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73" name="Freeform 461"/>
                <p:cNvSpPr>
                  <a:spLocks/>
                </p:cNvSpPr>
                <p:nvPr/>
              </p:nvSpPr>
              <p:spPr bwMode="auto">
                <a:xfrm>
                  <a:off x="1768" y="2105"/>
                  <a:ext cx="406" cy="399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66CC"/>
                    </a:gs>
                    <a:gs pos="50000">
                      <a:srgbClr val="000099"/>
                    </a:gs>
                    <a:gs pos="100000">
                      <a:srgbClr val="0066CC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74" name="Freeform 462"/>
                <p:cNvSpPr>
                  <a:spLocks/>
                </p:cNvSpPr>
                <p:nvPr/>
              </p:nvSpPr>
              <p:spPr bwMode="auto">
                <a:xfrm>
                  <a:off x="1962" y="2112"/>
                  <a:ext cx="41" cy="13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75" name="Freeform 463"/>
                <p:cNvSpPr>
                  <a:spLocks/>
                </p:cNvSpPr>
                <p:nvPr/>
              </p:nvSpPr>
              <p:spPr bwMode="auto">
                <a:xfrm>
                  <a:off x="2040" y="2108"/>
                  <a:ext cx="111" cy="136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76" name="Freeform 464"/>
                <p:cNvSpPr>
                  <a:spLocks/>
                </p:cNvSpPr>
                <p:nvPr/>
              </p:nvSpPr>
              <p:spPr bwMode="auto">
                <a:xfrm>
                  <a:off x="1800" y="2105"/>
                  <a:ext cx="90" cy="143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77" name="Freeform 465"/>
                <p:cNvSpPr>
                  <a:spLocks/>
                </p:cNvSpPr>
                <p:nvPr/>
              </p:nvSpPr>
              <p:spPr bwMode="auto">
                <a:xfrm>
                  <a:off x="1831" y="1912"/>
                  <a:ext cx="272" cy="203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78" name="Freeform 466"/>
                <p:cNvSpPr>
                  <a:spLocks/>
                </p:cNvSpPr>
                <p:nvPr/>
              </p:nvSpPr>
              <p:spPr bwMode="auto">
                <a:xfrm>
                  <a:off x="2045" y="1910"/>
                  <a:ext cx="171" cy="301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79" name="Freeform 467"/>
                <p:cNvSpPr>
                  <a:spLocks/>
                </p:cNvSpPr>
                <p:nvPr/>
              </p:nvSpPr>
              <p:spPr bwMode="auto">
                <a:xfrm>
                  <a:off x="2133" y="2105"/>
                  <a:ext cx="87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80" name="Freeform 468"/>
                <p:cNvSpPr>
                  <a:spLocks/>
                </p:cNvSpPr>
                <p:nvPr/>
              </p:nvSpPr>
              <p:spPr bwMode="auto">
                <a:xfrm>
                  <a:off x="1709" y="1914"/>
                  <a:ext cx="193" cy="304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81" name="Freeform 469"/>
                <p:cNvSpPr>
                  <a:spLocks/>
                </p:cNvSpPr>
                <p:nvPr/>
              </p:nvSpPr>
              <p:spPr bwMode="auto">
                <a:xfrm>
                  <a:off x="1721" y="2112"/>
                  <a:ext cx="97" cy="98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82" name="Freeform 470"/>
                <p:cNvSpPr>
                  <a:spLocks/>
                </p:cNvSpPr>
                <p:nvPr/>
              </p:nvSpPr>
              <p:spPr bwMode="auto">
                <a:xfrm>
                  <a:off x="1889" y="1886"/>
                  <a:ext cx="73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83" name="Freeform 471"/>
                <p:cNvSpPr>
                  <a:spLocks/>
                </p:cNvSpPr>
                <p:nvPr/>
              </p:nvSpPr>
              <p:spPr bwMode="auto">
                <a:xfrm flipH="1">
                  <a:off x="1962" y="1886"/>
                  <a:ext cx="72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84" name="Freeform 472"/>
                <p:cNvSpPr>
                  <a:spLocks/>
                </p:cNvSpPr>
                <p:nvPr/>
              </p:nvSpPr>
              <p:spPr bwMode="auto">
                <a:xfrm>
                  <a:off x="1968" y="2112"/>
                  <a:ext cx="6" cy="37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85" name="Freeform 473"/>
                <p:cNvSpPr>
                  <a:spLocks/>
                </p:cNvSpPr>
                <p:nvPr/>
              </p:nvSpPr>
              <p:spPr bwMode="auto">
                <a:xfrm>
                  <a:off x="1964" y="1950"/>
                  <a:ext cx="1" cy="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186" name="Freeform 474" descr="Коричневый мрамор"/>
                <p:cNvSpPr>
                  <a:spLocks/>
                </p:cNvSpPr>
                <p:nvPr/>
              </p:nvSpPr>
              <p:spPr bwMode="auto">
                <a:xfrm>
                  <a:off x="1809" y="2448"/>
                  <a:ext cx="341" cy="90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00187" name="Group 475"/>
                <p:cNvGrpSpPr>
                  <a:grpSpLocks/>
                </p:cNvGrpSpPr>
                <p:nvPr/>
              </p:nvGrpSpPr>
              <p:grpSpPr bwMode="auto">
                <a:xfrm>
                  <a:off x="1680" y="1488"/>
                  <a:ext cx="581" cy="789"/>
                  <a:chOff x="1680" y="1488"/>
                  <a:chExt cx="581" cy="789"/>
                </a:xfrm>
              </p:grpSpPr>
              <p:sp>
                <p:nvSpPr>
                  <p:cNvPr id="500188" name="Freeform 476"/>
                  <p:cNvSpPr>
                    <a:spLocks/>
                  </p:cNvSpPr>
                  <p:nvPr/>
                </p:nvSpPr>
                <p:spPr bwMode="auto">
                  <a:xfrm>
                    <a:off x="1771" y="1488"/>
                    <a:ext cx="387" cy="287"/>
                  </a:xfrm>
                  <a:custGeom>
                    <a:avLst/>
                    <a:gdLst/>
                    <a:ahLst/>
                    <a:cxnLst>
                      <a:cxn ang="0">
                        <a:pos x="378" y="286"/>
                      </a:cxn>
                      <a:cxn ang="0">
                        <a:pos x="399" y="220"/>
                      </a:cxn>
                      <a:cxn ang="0">
                        <a:pos x="384" y="202"/>
                      </a:cxn>
                      <a:cxn ang="0">
                        <a:pos x="387" y="166"/>
                      </a:cxn>
                      <a:cxn ang="0">
                        <a:pos x="360" y="151"/>
                      </a:cxn>
                      <a:cxn ang="0">
                        <a:pos x="366" y="121"/>
                      </a:cxn>
                      <a:cxn ang="0">
                        <a:pos x="351" y="124"/>
                      </a:cxn>
                      <a:cxn ang="0">
                        <a:pos x="294" y="67"/>
                      </a:cxn>
                      <a:cxn ang="0">
                        <a:pos x="267" y="64"/>
                      </a:cxn>
                      <a:cxn ang="0">
                        <a:pos x="247" y="53"/>
                      </a:cxn>
                      <a:cxn ang="0">
                        <a:pos x="261" y="28"/>
                      </a:cxn>
                      <a:cxn ang="0">
                        <a:pos x="282" y="31"/>
                      </a:cxn>
                      <a:cxn ang="0">
                        <a:pos x="264" y="1"/>
                      </a:cxn>
                      <a:cxn ang="0">
                        <a:pos x="228" y="40"/>
                      </a:cxn>
                      <a:cxn ang="0">
                        <a:pos x="219" y="55"/>
                      </a:cxn>
                      <a:cxn ang="0">
                        <a:pos x="192" y="10"/>
                      </a:cxn>
                      <a:cxn ang="0">
                        <a:pos x="186" y="22"/>
                      </a:cxn>
                      <a:cxn ang="0">
                        <a:pos x="204" y="55"/>
                      </a:cxn>
                      <a:cxn ang="0">
                        <a:pos x="162" y="10"/>
                      </a:cxn>
                      <a:cxn ang="0">
                        <a:pos x="144" y="16"/>
                      </a:cxn>
                      <a:cxn ang="0">
                        <a:pos x="120" y="19"/>
                      </a:cxn>
                      <a:cxn ang="0">
                        <a:pos x="114" y="34"/>
                      </a:cxn>
                      <a:cxn ang="0">
                        <a:pos x="147" y="37"/>
                      </a:cxn>
                      <a:cxn ang="0">
                        <a:pos x="159" y="58"/>
                      </a:cxn>
                      <a:cxn ang="0">
                        <a:pos x="126" y="55"/>
                      </a:cxn>
                      <a:cxn ang="0">
                        <a:pos x="114" y="73"/>
                      </a:cxn>
                      <a:cxn ang="0">
                        <a:pos x="93" y="79"/>
                      </a:cxn>
                      <a:cxn ang="0">
                        <a:pos x="72" y="94"/>
                      </a:cxn>
                      <a:cxn ang="0">
                        <a:pos x="54" y="106"/>
                      </a:cxn>
                      <a:cxn ang="0">
                        <a:pos x="60" y="124"/>
                      </a:cxn>
                      <a:cxn ang="0">
                        <a:pos x="45" y="142"/>
                      </a:cxn>
                      <a:cxn ang="0">
                        <a:pos x="27" y="154"/>
                      </a:cxn>
                      <a:cxn ang="0">
                        <a:pos x="12" y="214"/>
                      </a:cxn>
                      <a:cxn ang="0">
                        <a:pos x="3" y="274"/>
                      </a:cxn>
                      <a:cxn ang="0">
                        <a:pos x="33" y="301"/>
                      </a:cxn>
                    </a:cxnLst>
                    <a:rect l="0" t="0" r="r" b="b"/>
                    <a:pathLst>
                      <a:path w="400" h="301">
                        <a:moveTo>
                          <a:pt x="378" y="286"/>
                        </a:moveTo>
                        <a:cubicBezTo>
                          <a:pt x="381" y="275"/>
                          <a:pt x="398" y="234"/>
                          <a:pt x="399" y="220"/>
                        </a:cubicBezTo>
                        <a:cubicBezTo>
                          <a:pt x="400" y="206"/>
                          <a:pt x="386" y="211"/>
                          <a:pt x="384" y="202"/>
                        </a:cubicBezTo>
                        <a:cubicBezTo>
                          <a:pt x="382" y="193"/>
                          <a:pt x="391" y="174"/>
                          <a:pt x="387" y="166"/>
                        </a:cubicBezTo>
                        <a:cubicBezTo>
                          <a:pt x="383" y="158"/>
                          <a:pt x="363" y="158"/>
                          <a:pt x="360" y="151"/>
                        </a:cubicBezTo>
                        <a:cubicBezTo>
                          <a:pt x="357" y="144"/>
                          <a:pt x="367" y="125"/>
                          <a:pt x="366" y="121"/>
                        </a:cubicBezTo>
                        <a:cubicBezTo>
                          <a:pt x="365" y="117"/>
                          <a:pt x="363" y="133"/>
                          <a:pt x="351" y="124"/>
                        </a:cubicBezTo>
                        <a:cubicBezTo>
                          <a:pt x="339" y="115"/>
                          <a:pt x="308" y="77"/>
                          <a:pt x="294" y="67"/>
                        </a:cubicBezTo>
                        <a:cubicBezTo>
                          <a:pt x="280" y="57"/>
                          <a:pt x="275" y="66"/>
                          <a:pt x="267" y="64"/>
                        </a:cubicBezTo>
                        <a:cubicBezTo>
                          <a:pt x="259" y="62"/>
                          <a:pt x="248" y="59"/>
                          <a:pt x="247" y="53"/>
                        </a:cubicBezTo>
                        <a:cubicBezTo>
                          <a:pt x="246" y="47"/>
                          <a:pt x="255" y="32"/>
                          <a:pt x="261" y="28"/>
                        </a:cubicBezTo>
                        <a:cubicBezTo>
                          <a:pt x="267" y="24"/>
                          <a:pt x="282" y="35"/>
                          <a:pt x="282" y="31"/>
                        </a:cubicBezTo>
                        <a:cubicBezTo>
                          <a:pt x="282" y="27"/>
                          <a:pt x="273" y="0"/>
                          <a:pt x="264" y="1"/>
                        </a:cubicBezTo>
                        <a:cubicBezTo>
                          <a:pt x="255" y="2"/>
                          <a:pt x="235" y="31"/>
                          <a:pt x="228" y="40"/>
                        </a:cubicBezTo>
                        <a:cubicBezTo>
                          <a:pt x="221" y="49"/>
                          <a:pt x="225" y="60"/>
                          <a:pt x="219" y="55"/>
                        </a:cubicBezTo>
                        <a:cubicBezTo>
                          <a:pt x="213" y="50"/>
                          <a:pt x="197" y="15"/>
                          <a:pt x="192" y="10"/>
                        </a:cubicBezTo>
                        <a:cubicBezTo>
                          <a:pt x="187" y="5"/>
                          <a:pt x="184" y="15"/>
                          <a:pt x="186" y="22"/>
                        </a:cubicBezTo>
                        <a:cubicBezTo>
                          <a:pt x="188" y="29"/>
                          <a:pt x="208" y="57"/>
                          <a:pt x="204" y="55"/>
                        </a:cubicBezTo>
                        <a:cubicBezTo>
                          <a:pt x="200" y="53"/>
                          <a:pt x="172" y="17"/>
                          <a:pt x="162" y="10"/>
                        </a:cubicBezTo>
                        <a:cubicBezTo>
                          <a:pt x="152" y="3"/>
                          <a:pt x="151" y="15"/>
                          <a:pt x="144" y="16"/>
                        </a:cubicBezTo>
                        <a:cubicBezTo>
                          <a:pt x="137" y="17"/>
                          <a:pt x="125" y="16"/>
                          <a:pt x="120" y="19"/>
                        </a:cubicBezTo>
                        <a:cubicBezTo>
                          <a:pt x="115" y="22"/>
                          <a:pt x="110" y="31"/>
                          <a:pt x="114" y="34"/>
                        </a:cubicBezTo>
                        <a:cubicBezTo>
                          <a:pt x="118" y="37"/>
                          <a:pt x="140" y="33"/>
                          <a:pt x="147" y="37"/>
                        </a:cubicBezTo>
                        <a:cubicBezTo>
                          <a:pt x="154" y="41"/>
                          <a:pt x="163" y="55"/>
                          <a:pt x="159" y="58"/>
                        </a:cubicBezTo>
                        <a:cubicBezTo>
                          <a:pt x="155" y="61"/>
                          <a:pt x="133" y="53"/>
                          <a:pt x="126" y="55"/>
                        </a:cubicBezTo>
                        <a:cubicBezTo>
                          <a:pt x="119" y="57"/>
                          <a:pt x="119" y="69"/>
                          <a:pt x="114" y="73"/>
                        </a:cubicBezTo>
                        <a:cubicBezTo>
                          <a:pt x="109" y="77"/>
                          <a:pt x="100" y="76"/>
                          <a:pt x="93" y="79"/>
                        </a:cubicBezTo>
                        <a:cubicBezTo>
                          <a:pt x="86" y="82"/>
                          <a:pt x="79" y="89"/>
                          <a:pt x="72" y="94"/>
                        </a:cubicBezTo>
                        <a:cubicBezTo>
                          <a:pt x="65" y="99"/>
                          <a:pt x="56" y="101"/>
                          <a:pt x="54" y="106"/>
                        </a:cubicBezTo>
                        <a:cubicBezTo>
                          <a:pt x="52" y="111"/>
                          <a:pt x="61" y="118"/>
                          <a:pt x="60" y="124"/>
                        </a:cubicBezTo>
                        <a:cubicBezTo>
                          <a:pt x="59" y="130"/>
                          <a:pt x="51" y="137"/>
                          <a:pt x="45" y="142"/>
                        </a:cubicBezTo>
                        <a:cubicBezTo>
                          <a:pt x="39" y="147"/>
                          <a:pt x="33" y="142"/>
                          <a:pt x="27" y="154"/>
                        </a:cubicBezTo>
                        <a:cubicBezTo>
                          <a:pt x="21" y="166"/>
                          <a:pt x="16" y="194"/>
                          <a:pt x="12" y="214"/>
                        </a:cubicBezTo>
                        <a:cubicBezTo>
                          <a:pt x="8" y="234"/>
                          <a:pt x="0" y="260"/>
                          <a:pt x="3" y="274"/>
                        </a:cubicBezTo>
                        <a:cubicBezTo>
                          <a:pt x="6" y="288"/>
                          <a:pt x="27" y="295"/>
                          <a:pt x="33" y="301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50000">
                        <a:srgbClr val="333333"/>
                      </a:gs>
                      <a:gs pos="100000">
                        <a:schemeClr val="bg2"/>
                      </a:gs>
                    </a:gsLst>
                    <a:lin ang="18900000" scaled="1"/>
                  </a:gra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89" name="Freeform 477"/>
                  <p:cNvSpPr>
                    <a:spLocks/>
                  </p:cNvSpPr>
                  <p:nvPr/>
                </p:nvSpPr>
                <p:spPr bwMode="auto">
                  <a:xfrm>
                    <a:off x="2159" y="2166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90" name="Freeform 478"/>
                  <p:cNvSpPr>
                    <a:spLocks/>
                  </p:cNvSpPr>
                  <p:nvPr/>
                </p:nvSpPr>
                <p:spPr bwMode="auto">
                  <a:xfrm flipH="1">
                    <a:off x="1680" y="2164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91" name="Freeform 479"/>
                  <p:cNvSpPr>
                    <a:spLocks/>
                  </p:cNvSpPr>
                  <p:nvPr/>
                </p:nvSpPr>
                <p:spPr bwMode="auto">
                  <a:xfrm>
                    <a:off x="1804" y="1590"/>
                    <a:ext cx="333" cy="347"/>
                  </a:xfrm>
                  <a:custGeom>
                    <a:avLst/>
                    <a:gdLst/>
                    <a:ahLst/>
                    <a:cxnLst>
                      <a:cxn ang="0">
                        <a:pos x="0" y="194"/>
                      </a:cxn>
                      <a:cxn ang="0">
                        <a:pos x="6" y="209"/>
                      </a:cxn>
                      <a:cxn ang="0">
                        <a:pos x="36" y="266"/>
                      </a:cxn>
                      <a:cxn ang="0">
                        <a:pos x="87" y="308"/>
                      </a:cxn>
                      <a:cxn ang="0">
                        <a:pos x="138" y="320"/>
                      </a:cxn>
                      <a:cxn ang="0">
                        <a:pos x="144" y="344"/>
                      </a:cxn>
                      <a:cxn ang="0">
                        <a:pos x="165" y="365"/>
                      </a:cxn>
                      <a:cxn ang="0">
                        <a:pos x="192" y="341"/>
                      </a:cxn>
                      <a:cxn ang="0">
                        <a:pos x="207" y="317"/>
                      </a:cxn>
                      <a:cxn ang="0">
                        <a:pos x="255" y="308"/>
                      </a:cxn>
                      <a:cxn ang="0">
                        <a:pos x="303" y="275"/>
                      </a:cxn>
                      <a:cxn ang="0">
                        <a:pos x="342" y="179"/>
                      </a:cxn>
                      <a:cxn ang="0">
                        <a:pos x="288" y="98"/>
                      </a:cxn>
                      <a:cxn ang="0">
                        <a:pos x="256" y="27"/>
                      </a:cxn>
                      <a:cxn ang="0">
                        <a:pos x="208" y="75"/>
                      </a:cxn>
                      <a:cxn ang="0">
                        <a:pos x="198" y="56"/>
                      </a:cxn>
                      <a:cxn ang="0">
                        <a:pos x="183" y="53"/>
                      </a:cxn>
                      <a:cxn ang="0">
                        <a:pos x="112" y="75"/>
                      </a:cxn>
                      <a:cxn ang="0">
                        <a:pos x="126" y="41"/>
                      </a:cxn>
                      <a:cxn ang="0">
                        <a:pos x="114" y="11"/>
                      </a:cxn>
                      <a:cxn ang="0">
                        <a:pos x="54" y="110"/>
                      </a:cxn>
                      <a:cxn ang="0">
                        <a:pos x="60" y="137"/>
                      </a:cxn>
                      <a:cxn ang="0">
                        <a:pos x="54" y="161"/>
                      </a:cxn>
                      <a:cxn ang="0">
                        <a:pos x="36" y="155"/>
                      </a:cxn>
                      <a:cxn ang="0">
                        <a:pos x="33" y="119"/>
                      </a:cxn>
                      <a:cxn ang="0">
                        <a:pos x="12" y="152"/>
                      </a:cxn>
                      <a:cxn ang="0">
                        <a:pos x="12" y="173"/>
                      </a:cxn>
                      <a:cxn ang="0">
                        <a:pos x="9" y="185"/>
                      </a:cxn>
                      <a:cxn ang="0">
                        <a:pos x="0" y="194"/>
                      </a:cxn>
                    </a:cxnLst>
                    <a:rect l="0" t="0" r="r" b="b"/>
                    <a:pathLst>
                      <a:path w="344" h="365">
                        <a:moveTo>
                          <a:pt x="0" y="194"/>
                        </a:moveTo>
                        <a:cubicBezTo>
                          <a:pt x="0" y="198"/>
                          <a:pt x="0" y="197"/>
                          <a:pt x="6" y="209"/>
                        </a:cubicBezTo>
                        <a:cubicBezTo>
                          <a:pt x="12" y="221"/>
                          <a:pt x="23" y="250"/>
                          <a:pt x="36" y="266"/>
                        </a:cubicBezTo>
                        <a:cubicBezTo>
                          <a:pt x="49" y="282"/>
                          <a:pt x="70" y="299"/>
                          <a:pt x="87" y="308"/>
                        </a:cubicBezTo>
                        <a:cubicBezTo>
                          <a:pt x="104" y="317"/>
                          <a:pt x="129" y="314"/>
                          <a:pt x="138" y="320"/>
                        </a:cubicBezTo>
                        <a:cubicBezTo>
                          <a:pt x="147" y="326"/>
                          <a:pt x="140" y="337"/>
                          <a:pt x="144" y="344"/>
                        </a:cubicBezTo>
                        <a:cubicBezTo>
                          <a:pt x="148" y="351"/>
                          <a:pt x="157" y="365"/>
                          <a:pt x="165" y="365"/>
                        </a:cubicBezTo>
                        <a:cubicBezTo>
                          <a:pt x="173" y="365"/>
                          <a:pt x="185" y="349"/>
                          <a:pt x="192" y="341"/>
                        </a:cubicBezTo>
                        <a:cubicBezTo>
                          <a:pt x="199" y="333"/>
                          <a:pt x="197" y="322"/>
                          <a:pt x="207" y="317"/>
                        </a:cubicBezTo>
                        <a:cubicBezTo>
                          <a:pt x="217" y="312"/>
                          <a:pt x="239" y="315"/>
                          <a:pt x="255" y="308"/>
                        </a:cubicBezTo>
                        <a:cubicBezTo>
                          <a:pt x="271" y="301"/>
                          <a:pt x="289" y="296"/>
                          <a:pt x="303" y="275"/>
                        </a:cubicBezTo>
                        <a:cubicBezTo>
                          <a:pt x="317" y="254"/>
                          <a:pt x="344" y="208"/>
                          <a:pt x="342" y="179"/>
                        </a:cubicBezTo>
                        <a:cubicBezTo>
                          <a:pt x="340" y="150"/>
                          <a:pt x="302" y="123"/>
                          <a:pt x="288" y="98"/>
                        </a:cubicBezTo>
                        <a:cubicBezTo>
                          <a:pt x="274" y="73"/>
                          <a:pt x="269" y="31"/>
                          <a:pt x="256" y="27"/>
                        </a:cubicBezTo>
                        <a:cubicBezTo>
                          <a:pt x="243" y="23"/>
                          <a:pt x="218" y="70"/>
                          <a:pt x="208" y="75"/>
                        </a:cubicBezTo>
                        <a:cubicBezTo>
                          <a:pt x="198" y="80"/>
                          <a:pt x="202" y="60"/>
                          <a:pt x="198" y="56"/>
                        </a:cubicBezTo>
                        <a:cubicBezTo>
                          <a:pt x="194" y="52"/>
                          <a:pt x="197" y="50"/>
                          <a:pt x="183" y="53"/>
                        </a:cubicBezTo>
                        <a:cubicBezTo>
                          <a:pt x="169" y="56"/>
                          <a:pt x="121" y="77"/>
                          <a:pt x="112" y="75"/>
                        </a:cubicBezTo>
                        <a:cubicBezTo>
                          <a:pt x="103" y="73"/>
                          <a:pt x="126" y="52"/>
                          <a:pt x="126" y="41"/>
                        </a:cubicBezTo>
                        <a:cubicBezTo>
                          <a:pt x="126" y="30"/>
                          <a:pt x="126" y="0"/>
                          <a:pt x="114" y="11"/>
                        </a:cubicBezTo>
                        <a:cubicBezTo>
                          <a:pt x="102" y="22"/>
                          <a:pt x="63" y="89"/>
                          <a:pt x="54" y="110"/>
                        </a:cubicBezTo>
                        <a:cubicBezTo>
                          <a:pt x="45" y="131"/>
                          <a:pt x="60" y="129"/>
                          <a:pt x="60" y="137"/>
                        </a:cubicBezTo>
                        <a:cubicBezTo>
                          <a:pt x="60" y="145"/>
                          <a:pt x="58" y="158"/>
                          <a:pt x="54" y="161"/>
                        </a:cubicBezTo>
                        <a:cubicBezTo>
                          <a:pt x="50" y="164"/>
                          <a:pt x="39" y="162"/>
                          <a:pt x="36" y="155"/>
                        </a:cubicBezTo>
                        <a:cubicBezTo>
                          <a:pt x="33" y="148"/>
                          <a:pt x="37" y="119"/>
                          <a:pt x="33" y="119"/>
                        </a:cubicBezTo>
                        <a:cubicBezTo>
                          <a:pt x="29" y="119"/>
                          <a:pt x="16" y="143"/>
                          <a:pt x="12" y="152"/>
                        </a:cubicBezTo>
                        <a:cubicBezTo>
                          <a:pt x="8" y="161"/>
                          <a:pt x="12" y="168"/>
                          <a:pt x="12" y="173"/>
                        </a:cubicBezTo>
                        <a:cubicBezTo>
                          <a:pt x="12" y="178"/>
                          <a:pt x="11" y="182"/>
                          <a:pt x="9" y="185"/>
                        </a:cubicBezTo>
                        <a:cubicBezTo>
                          <a:pt x="7" y="188"/>
                          <a:pt x="0" y="190"/>
                          <a:pt x="0" y="19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FFC993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92" name="Freeform 480"/>
                  <p:cNvSpPr>
                    <a:spLocks/>
                  </p:cNvSpPr>
                  <p:nvPr/>
                </p:nvSpPr>
                <p:spPr bwMode="auto">
                  <a:xfrm>
                    <a:off x="1923" y="1823"/>
                    <a:ext cx="110" cy="3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27"/>
                      </a:cxn>
                      <a:cxn ang="0">
                        <a:pos x="60" y="30"/>
                      </a:cxn>
                      <a:cxn ang="0">
                        <a:pos x="81" y="27"/>
                      </a:cxn>
                      <a:cxn ang="0">
                        <a:pos x="114" y="3"/>
                      </a:cxn>
                    </a:cxnLst>
                    <a:rect l="0" t="0" r="r" b="b"/>
                    <a:pathLst>
                      <a:path w="114" h="32">
                        <a:moveTo>
                          <a:pt x="0" y="0"/>
                        </a:moveTo>
                        <a:cubicBezTo>
                          <a:pt x="7" y="4"/>
                          <a:pt x="29" y="22"/>
                          <a:pt x="39" y="27"/>
                        </a:cubicBezTo>
                        <a:cubicBezTo>
                          <a:pt x="49" y="32"/>
                          <a:pt x="53" y="30"/>
                          <a:pt x="60" y="30"/>
                        </a:cubicBezTo>
                        <a:cubicBezTo>
                          <a:pt x="67" y="30"/>
                          <a:pt x="72" y="32"/>
                          <a:pt x="81" y="27"/>
                        </a:cubicBezTo>
                        <a:cubicBezTo>
                          <a:pt x="90" y="22"/>
                          <a:pt x="107" y="8"/>
                          <a:pt x="114" y="3"/>
                        </a:cubicBezTo>
                      </a:path>
                    </a:pathLst>
                  </a:custGeom>
                  <a:noFill/>
                  <a:ln w="12700" cmpd="sng">
                    <a:solidFill>
                      <a:srgbClr val="D20000"/>
                    </a:solidFill>
                    <a:round/>
                    <a:headEnd type="none" w="med" len="med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93" name="Freeform 481"/>
                  <p:cNvSpPr>
                    <a:spLocks/>
                  </p:cNvSpPr>
                  <p:nvPr/>
                </p:nvSpPr>
                <p:spPr bwMode="auto">
                  <a:xfrm>
                    <a:off x="1959" y="1835"/>
                    <a:ext cx="46" cy="9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11" y="0"/>
                      </a:cxn>
                      <a:cxn ang="0">
                        <a:pos x="23" y="9"/>
                      </a:cxn>
                      <a:cxn ang="0">
                        <a:pos x="38" y="0"/>
                      </a:cxn>
                      <a:cxn ang="0">
                        <a:pos x="48" y="10"/>
                      </a:cxn>
                    </a:cxnLst>
                    <a:rect l="0" t="0" r="r" b="b"/>
                    <a:pathLst>
                      <a:path w="48" h="10">
                        <a:moveTo>
                          <a:pt x="0" y="10"/>
                        </a:moveTo>
                        <a:cubicBezTo>
                          <a:pt x="2" y="8"/>
                          <a:pt x="7" y="0"/>
                          <a:pt x="11" y="0"/>
                        </a:cubicBezTo>
                        <a:cubicBezTo>
                          <a:pt x="15" y="0"/>
                          <a:pt x="19" y="9"/>
                          <a:pt x="23" y="9"/>
                        </a:cubicBezTo>
                        <a:cubicBezTo>
                          <a:pt x="27" y="9"/>
                          <a:pt x="34" y="0"/>
                          <a:pt x="38" y="0"/>
                        </a:cubicBezTo>
                        <a:cubicBezTo>
                          <a:pt x="42" y="0"/>
                          <a:pt x="46" y="8"/>
                          <a:pt x="48" y="10"/>
                        </a:cubicBezTo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94" name="Freeform 482"/>
                  <p:cNvSpPr>
                    <a:spLocks/>
                  </p:cNvSpPr>
                  <p:nvPr/>
                </p:nvSpPr>
                <p:spPr bwMode="auto">
                  <a:xfrm>
                    <a:off x="1906" y="1711"/>
                    <a:ext cx="61" cy="26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95" name="Freeform 483"/>
                  <p:cNvSpPr>
                    <a:spLocks/>
                  </p:cNvSpPr>
                  <p:nvPr/>
                </p:nvSpPr>
                <p:spPr bwMode="auto">
                  <a:xfrm>
                    <a:off x="1926" y="1740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96" name="Freeform 484"/>
                  <p:cNvSpPr>
                    <a:spLocks/>
                  </p:cNvSpPr>
                  <p:nvPr/>
                </p:nvSpPr>
                <p:spPr bwMode="auto">
                  <a:xfrm>
                    <a:off x="1905" y="1719"/>
                    <a:ext cx="62" cy="35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97" name="Freeform 485"/>
                  <p:cNvSpPr>
                    <a:spLocks/>
                  </p:cNvSpPr>
                  <p:nvPr/>
                </p:nvSpPr>
                <p:spPr bwMode="auto">
                  <a:xfrm flipH="1">
                    <a:off x="2005" y="1707"/>
                    <a:ext cx="61" cy="27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98" name="Freeform 486"/>
                  <p:cNvSpPr>
                    <a:spLocks/>
                  </p:cNvSpPr>
                  <p:nvPr/>
                </p:nvSpPr>
                <p:spPr bwMode="auto">
                  <a:xfrm flipH="1">
                    <a:off x="2020" y="1736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199" name="Freeform 487"/>
                  <p:cNvSpPr>
                    <a:spLocks/>
                  </p:cNvSpPr>
                  <p:nvPr/>
                </p:nvSpPr>
                <p:spPr bwMode="auto">
                  <a:xfrm flipH="1">
                    <a:off x="2005" y="1716"/>
                    <a:ext cx="62" cy="34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200" name="Freeform 488"/>
                  <p:cNvSpPr>
                    <a:spLocks/>
                  </p:cNvSpPr>
                  <p:nvPr/>
                </p:nvSpPr>
                <p:spPr bwMode="auto">
                  <a:xfrm>
                    <a:off x="1986" y="1681"/>
                    <a:ext cx="99" cy="102"/>
                  </a:xfrm>
                  <a:custGeom>
                    <a:avLst/>
                    <a:gdLst/>
                    <a:ahLst/>
                    <a:cxnLst>
                      <a:cxn ang="0">
                        <a:pos x="4" y="35"/>
                      </a:cxn>
                      <a:cxn ang="0">
                        <a:pos x="37" y="5"/>
                      </a:cxn>
                      <a:cxn ang="0">
                        <a:pos x="67" y="5"/>
                      </a:cxn>
                      <a:cxn ang="0">
                        <a:pos x="97" y="35"/>
                      </a:cxn>
                      <a:cxn ang="0">
                        <a:pos x="97" y="68"/>
                      </a:cxn>
                      <a:cxn ang="0">
                        <a:pos x="70" y="101"/>
                      </a:cxn>
                      <a:cxn ang="0">
                        <a:pos x="40" y="104"/>
                      </a:cxn>
                      <a:cxn ang="0">
                        <a:pos x="13" y="92"/>
                      </a:cxn>
                      <a:cxn ang="0">
                        <a:pos x="1" y="65"/>
                      </a:cxn>
                      <a:cxn ang="0">
                        <a:pos x="4" y="35"/>
                      </a:cxn>
                    </a:cxnLst>
                    <a:rect l="0" t="0" r="r" b="b"/>
                    <a:pathLst>
                      <a:path w="102" h="107">
                        <a:moveTo>
                          <a:pt x="4" y="35"/>
                        </a:moveTo>
                        <a:cubicBezTo>
                          <a:pt x="9" y="25"/>
                          <a:pt x="27" y="10"/>
                          <a:pt x="37" y="5"/>
                        </a:cubicBezTo>
                        <a:cubicBezTo>
                          <a:pt x="47" y="0"/>
                          <a:pt x="57" y="0"/>
                          <a:pt x="67" y="5"/>
                        </a:cubicBezTo>
                        <a:cubicBezTo>
                          <a:pt x="77" y="10"/>
                          <a:pt x="92" y="25"/>
                          <a:pt x="97" y="35"/>
                        </a:cubicBezTo>
                        <a:cubicBezTo>
                          <a:pt x="102" y="45"/>
                          <a:pt x="101" y="57"/>
                          <a:pt x="97" y="68"/>
                        </a:cubicBezTo>
                        <a:cubicBezTo>
                          <a:pt x="93" y="79"/>
                          <a:pt x="79" y="95"/>
                          <a:pt x="70" y="101"/>
                        </a:cubicBezTo>
                        <a:cubicBezTo>
                          <a:pt x="61" y="107"/>
                          <a:pt x="49" y="105"/>
                          <a:pt x="40" y="104"/>
                        </a:cubicBezTo>
                        <a:cubicBezTo>
                          <a:pt x="31" y="103"/>
                          <a:pt x="19" y="98"/>
                          <a:pt x="13" y="92"/>
                        </a:cubicBezTo>
                        <a:cubicBezTo>
                          <a:pt x="7" y="86"/>
                          <a:pt x="2" y="74"/>
                          <a:pt x="1" y="65"/>
                        </a:cubicBezTo>
                        <a:cubicBezTo>
                          <a:pt x="0" y="56"/>
                          <a:pt x="4" y="41"/>
                          <a:pt x="4" y="35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201" name="Freeform 489"/>
                  <p:cNvSpPr>
                    <a:spLocks/>
                  </p:cNvSpPr>
                  <p:nvPr/>
                </p:nvSpPr>
                <p:spPr bwMode="auto">
                  <a:xfrm>
                    <a:off x="1883" y="1687"/>
                    <a:ext cx="101" cy="99"/>
                  </a:xfrm>
                  <a:custGeom>
                    <a:avLst/>
                    <a:gdLst/>
                    <a:ahLst/>
                    <a:cxnLst>
                      <a:cxn ang="0">
                        <a:pos x="2" y="32"/>
                      </a:cxn>
                      <a:cxn ang="0">
                        <a:pos x="29" y="8"/>
                      </a:cxn>
                      <a:cxn ang="0">
                        <a:pos x="74" y="5"/>
                      </a:cxn>
                      <a:cxn ang="0">
                        <a:pos x="101" y="38"/>
                      </a:cxn>
                      <a:cxn ang="0">
                        <a:pos x="95" y="74"/>
                      </a:cxn>
                      <a:cxn ang="0">
                        <a:pos x="74" y="98"/>
                      </a:cxn>
                      <a:cxn ang="0">
                        <a:pos x="62" y="98"/>
                      </a:cxn>
                      <a:cxn ang="0">
                        <a:pos x="32" y="101"/>
                      </a:cxn>
                      <a:cxn ang="0">
                        <a:pos x="8" y="80"/>
                      </a:cxn>
                      <a:cxn ang="0">
                        <a:pos x="5" y="62"/>
                      </a:cxn>
                      <a:cxn ang="0">
                        <a:pos x="2" y="32"/>
                      </a:cxn>
                    </a:cxnLst>
                    <a:rect l="0" t="0" r="r" b="b"/>
                    <a:pathLst>
                      <a:path w="104" h="104">
                        <a:moveTo>
                          <a:pt x="2" y="32"/>
                        </a:moveTo>
                        <a:cubicBezTo>
                          <a:pt x="6" y="23"/>
                          <a:pt x="17" y="12"/>
                          <a:pt x="29" y="8"/>
                        </a:cubicBezTo>
                        <a:cubicBezTo>
                          <a:pt x="41" y="4"/>
                          <a:pt x="62" y="0"/>
                          <a:pt x="74" y="5"/>
                        </a:cubicBezTo>
                        <a:cubicBezTo>
                          <a:pt x="86" y="10"/>
                          <a:pt x="98" y="27"/>
                          <a:pt x="101" y="38"/>
                        </a:cubicBezTo>
                        <a:cubicBezTo>
                          <a:pt x="104" y="49"/>
                          <a:pt x="99" y="64"/>
                          <a:pt x="95" y="74"/>
                        </a:cubicBezTo>
                        <a:cubicBezTo>
                          <a:pt x="91" y="84"/>
                          <a:pt x="79" y="94"/>
                          <a:pt x="74" y="98"/>
                        </a:cubicBezTo>
                        <a:cubicBezTo>
                          <a:pt x="69" y="102"/>
                          <a:pt x="69" y="97"/>
                          <a:pt x="62" y="98"/>
                        </a:cubicBezTo>
                        <a:cubicBezTo>
                          <a:pt x="55" y="99"/>
                          <a:pt x="41" y="104"/>
                          <a:pt x="32" y="101"/>
                        </a:cubicBezTo>
                        <a:cubicBezTo>
                          <a:pt x="23" y="98"/>
                          <a:pt x="12" y="87"/>
                          <a:pt x="8" y="80"/>
                        </a:cubicBezTo>
                        <a:cubicBezTo>
                          <a:pt x="4" y="73"/>
                          <a:pt x="6" y="70"/>
                          <a:pt x="5" y="62"/>
                        </a:cubicBezTo>
                        <a:cubicBezTo>
                          <a:pt x="4" y="54"/>
                          <a:pt x="0" y="40"/>
                          <a:pt x="2" y="32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202" name="Freeform 490"/>
                  <p:cNvSpPr>
                    <a:spLocks/>
                  </p:cNvSpPr>
                  <p:nvPr/>
                </p:nvSpPr>
                <p:spPr bwMode="auto">
                  <a:xfrm>
                    <a:off x="2031" y="1766"/>
                    <a:ext cx="67" cy="78"/>
                  </a:xfrm>
                  <a:custGeom>
                    <a:avLst/>
                    <a:gdLst/>
                    <a:ahLst/>
                    <a:cxnLst>
                      <a:cxn ang="0">
                        <a:pos x="60" y="6"/>
                      </a:cxn>
                      <a:cxn ang="0">
                        <a:pos x="63" y="39"/>
                      </a:cxn>
                      <a:cxn ang="0">
                        <a:pos x="43" y="81"/>
                      </a:cxn>
                      <a:cxn ang="0">
                        <a:pos x="3" y="30"/>
                      </a:cxn>
                      <a:cxn ang="0">
                        <a:pos x="60" y="6"/>
                      </a:cxn>
                    </a:cxnLst>
                    <a:rect l="0" t="0" r="r" b="b"/>
                    <a:pathLst>
                      <a:path w="70" h="82">
                        <a:moveTo>
                          <a:pt x="60" y="6"/>
                        </a:moveTo>
                        <a:cubicBezTo>
                          <a:pt x="70" y="8"/>
                          <a:pt x="66" y="27"/>
                          <a:pt x="63" y="39"/>
                        </a:cubicBezTo>
                        <a:cubicBezTo>
                          <a:pt x="60" y="51"/>
                          <a:pt x="53" y="82"/>
                          <a:pt x="43" y="81"/>
                        </a:cubicBezTo>
                        <a:cubicBezTo>
                          <a:pt x="33" y="80"/>
                          <a:pt x="0" y="42"/>
                          <a:pt x="3" y="30"/>
                        </a:cubicBezTo>
                        <a:cubicBezTo>
                          <a:pt x="6" y="18"/>
                          <a:pt x="50" y="0"/>
                          <a:pt x="60" y="6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203" name="Freeform 491"/>
                  <p:cNvSpPr>
                    <a:spLocks/>
                  </p:cNvSpPr>
                  <p:nvPr/>
                </p:nvSpPr>
                <p:spPr bwMode="auto">
                  <a:xfrm>
                    <a:off x="1866" y="1795"/>
                    <a:ext cx="71" cy="49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7" y="33"/>
                      </a:cxn>
                      <a:cxn ang="0">
                        <a:pos x="28" y="51"/>
                      </a:cxn>
                      <a:cxn ang="0">
                        <a:pos x="70" y="27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73" h="52">
                        <a:moveTo>
                          <a:pt x="10" y="0"/>
                        </a:moveTo>
                        <a:cubicBezTo>
                          <a:pt x="0" y="1"/>
                          <a:pt x="4" y="25"/>
                          <a:pt x="7" y="33"/>
                        </a:cubicBezTo>
                        <a:cubicBezTo>
                          <a:pt x="10" y="41"/>
                          <a:pt x="18" y="52"/>
                          <a:pt x="28" y="51"/>
                        </a:cubicBezTo>
                        <a:cubicBezTo>
                          <a:pt x="38" y="50"/>
                          <a:pt x="73" y="35"/>
                          <a:pt x="70" y="27"/>
                        </a:cubicBezTo>
                        <a:cubicBezTo>
                          <a:pt x="67" y="19"/>
                          <a:pt x="23" y="0"/>
                          <a:pt x="10" y="0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500204" name="Freeform 492"/>
              <p:cNvSpPr>
                <a:spLocks/>
              </p:cNvSpPr>
              <p:nvPr/>
            </p:nvSpPr>
            <p:spPr bwMode="auto">
              <a:xfrm>
                <a:off x="1050" y="345"/>
                <a:ext cx="42" cy="17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6" y="15"/>
                  </a:cxn>
                  <a:cxn ang="0">
                    <a:pos x="21" y="0"/>
                  </a:cxn>
                  <a:cxn ang="0">
                    <a:pos x="36" y="15"/>
                  </a:cxn>
                  <a:cxn ang="0">
                    <a:pos x="42" y="12"/>
                  </a:cxn>
                </a:cxnLst>
                <a:rect l="0" t="0" r="r" b="b"/>
                <a:pathLst>
                  <a:path w="42" h="17">
                    <a:moveTo>
                      <a:pt x="0" y="9"/>
                    </a:moveTo>
                    <a:cubicBezTo>
                      <a:pt x="1" y="9"/>
                      <a:pt x="3" y="16"/>
                      <a:pt x="6" y="15"/>
                    </a:cubicBezTo>
                    <a:cubicBezTo>
                      <a:pt x="9" y="14"/>
                      <a:pt x="16" y="0"/>
                      <a:pt x="21" y="0"/>
                    </a:cubicBezTo>
                    <a:cubicBezTo>
                      <a:pt x="26" y="0"/>
                      <a:pt x="33" y="13"/>
                      <a:pt x="36" y="15"/>
                    </a:cubicBezTo>
                    <a:cubicBezTo>
                      <a:pt x="39" y="17"/>
                      <a:pt x="41" y="13"/>
                      <a:pt x="42" y="1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00205" name="Group 493"/>
          <p:cNvGrpSpPr>
            <a:grpSpLocks/>
          </p:cNvGrpSpPr>
          <p:nvPr/>
        </p:nvGrpSpPr>
        <p:grpSpPr bwMode="auto">
          <a:xfrm>
            <a:off x="2209800" y="4495800"/>
            <a:ext cx="952500" cy="1563688"/>
            <a:chOff x="1656" y="2247"/>
            <a:chExt cx="600" cy="985"/>
          </a:xfrm>
        </p:grpSpPr>
        <p:sp>
          <p:nvSpPr>
            <p:cNvPr id="500206" name="Freeform 494"/>
            <p:cNvSpPr>
              <a:spLocks/>
            </p:cNvSpPr>
            <p:nvPr/>
          </p:nvSpPr>
          <p:spPr bwMode="auto">
            <a:xfrm>
              <a:off x="1656" y="2247"/>
              <a:ext cx="565" cy="985"/>
            </a:xfrm>
            <a:custGeom>
              <a:avLst/>
              <a:gdLst/>
              <a:ahLst/>
              <a:cxnLst>
                <a:cxn ang="0">
                  <a:pos x="51" y="509"/>
                </a:cxn>
                <a:cxn ang="0">
                  <a:pos x="132" y="497"/>
                </a:cxn>
                <a:cxn ang="0">
                  <a:pos x="565" y="431"/>
                </a:cxn>
                <a:cxn ang="0">
                  <a:pos x="451" y="234"/>
                </a:cxn>
                <a:cxn ang="0">
                  <a:pos x="489" y="0"/>
                </a:cxn>
                <a:cxn ang="0">
                  <a:pos x="0" y="89"/>
                </a:cxn>
                <a:cxn ang="0">
                  <a:pos x="120" y="985"/>
                </a:cxn>
              </a:cxnLst>
              <a:rect l="0" t="0" r="r" b="b"/>
              <a:pathLst>
                <a:path w="565" h="985">
                  <a:moveTo>
                    <a:pt x="51" y="509"/>
                  </a:moveTo>
                  <a:lnTo>
                    <a:pt x="132" y="497"/>
                  </a:lnTo>
                  <a:lnTo>
                    <a:pt x="565" y="431"/>
                  </a:lnTo>
                  <a:lnTo>
                    <a:pt x="451" y="234"/>
                  </a:lnTo>
                  <a:lnTo>
                    <a:pt x="489" y="0"/>
                  </a:lnTo>
                  <a:lnTo>
                    <a:pt x="0" y="89"/>
                  </a:lnTo>
                  <a:lnTo>
                    <a:pt x="120" y="985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FFFF"/>
                </a:gs>
              </a:gsLst>
              <a:path path="rect">
                <a:fillToRect l="50000" t="50000" r="50000" b="50000"/>
              </a:path>
            </a:gra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207" name="Text Box 495"/>
            <p:cNvSpPr txBox="1">
              <a:spLocks noChangeArrowheads="1"/>
            </p:cNvSpPr>
            <p:nvPr/>
          </p:nvSpPr>
          <p:spPr bwMode="auto">
            <a:xfrm rot="-526294">
              <a:off x="1661" y="2279"/>
              <a:ext cx="595" cy="442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–1</a:t>
              </a:r>
            </a:p>
          </p:txBody>
        </p:sp>
      </p:grpSp>
      <p:grpSp>
        <p:nvGrpSpPr>
          <p:cNvPr id="500208" name="Group 496"/>
          <p:cNvGrpSpPr>
            <a:grpSpLocks/>
          </p:cNvGrpSpPr>
          <p:nvPr/>
        </p:nvGrpSpPr>
        <p:grpSpPr bwMode="auto">
          <a:xfrm rot="1456840">
            <a:off x="3200400" y="4724400"/>
            <a:ext cx="952500" cy="1563688"/>
            <a:chOff x="1656" y="2247"/>
            <a:chExt cx="600" cy="985"/>
          </a:xfrm>
        </p:grpSpPr>
        <p:sp>
          <p:nvSpPr>
            <p:cNvPr id="500209" name="Freeform 497"/>
            <p:cNvSpPr>
              <a:spLocks/>
            </p:cNvSpPr>
            <p:nvPr/>
          </p:nvSpPr>
          <p:spPr bwMode="auto">
            <a:xfrm>
              <a:off x="1656" y="2247"/>
              <a:ext cx="565" cy="985"/>
            </a:xfrm>
            <a:custGeom>
              <a:avLst/>
              <a:gdLst/>
              <a:ahLst/>
              <a:cxnLst>
                <a:cxn ang="0">
                  <a:pos x="51" y="509"/>
                </a:cxn>
                <a:cxn ang="0">
                  <a:pos x="132" y="497"/>
                </a:cxn>
                <a:cxn ang="0">
                  <a:pos x="565" y="431"/>
                </a:cxn>
                <a:cxn ang="0">
                  <a:pos x="451" y="234"/>
                </a:cxn>
                <a:cxn ang="0">
                  <a:pos x="489" y="0"/>
                </a:cxn>
                <a:cxn ang="0">
                  <a:pos x="0" y="89"/>
                </a:cxn>
                <a:cxn ang="0">
                  <a:pos x="120" y="985"/>
                </a:cxn>
              </a:cxnLst>
              <a:rect l="0" t="0" r="r" b="b"/>
              <a:pathLst>
                <a:path w="565" h="985">
                  <a:moveTo>
                    <a:pt x="51" y="509"/>
                  </a:moveTo>
                  <a:lnTo>
                    <a:pt x="132" y="497"/>
                  </a:lnTo>
                  <a:lnTo>
                    <a:pt x="565" y="431"/>
                  </a:lnTo>
                  <a:lnTo>
                    <a:pt x="451" y="234"/>
                  </a:lnTo>
                  <a:lnTo>
                    <a:pt x="489" y="0"/>
                  </a:lnTo>
                  <a:lnTo>
                    <a:pt x="0" y="89"/>
                  </a:lnTo>
                  <a:lnTo>
                    <a:pt x="120" y="985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FFFF"/>
                </a:gs>
              </a:gsLst>
              <a:path path="rect">
                <a:fillToRect l="50000" t="50000" r="50000" b="50000"/>
              </a:path>
            </a:gra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210" name="Text Box 498"/>
            <p:cNvSpPr txBox="1">
              <a:spLocks noChangeArrowheads="1"/>
            </p:cNvSpPr>
            <p:nvPr/>
          </p:nvSpPr>
          <p:spPr bwMode="auto">
            <a:xfrm rot="-526294">
              <a:off x="1661" y="2279"/>
              <a:ext cx="595" cy="442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+6</a:t>
              </a:r>
            </a:p>
          </p:txBody>
        </p:sp>
      </p:grpSp>
      <p:sp>
        <p:nvSpPr>
          <p:cNvPr id="500211" name="Text Box 499"/>
          <p:cNvSpPr txBox="1">
            <a:spLocks noChangeArrowheads="1"/>
          </p:cNvSpPr>
          <p:nvPr/>
        </p:nvSpPr>
        <p:spPr bwMode="auto">
          <a:xfrm>
            <a:off x="457200" y="2590800"/>
            <a:ext cx="147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Было</a:t>
            </a:r>
          </a:p>
        </p:txBody>
      </p:sp>
      <p:grpSp>
        <p:nvGrpSpPr>
          <p:cNvPr id="500212" name="Group 500"/>
          <p:cNvGrpSpPr>
            <a:grpSpLocks/>
          </p:cNvGrpSpPr>
          <p:nvPr/>
        </p:nvGrpSpPr>
        <p:grpSpPr bwMode="auto">
          <a:xfrm>
            <a:off x="4648200" y="4191000"/>
            <a:ext cx="2209800" cy="1143000"/>
            <a:chOff x="2784" y="1104"/>
            <a:chExt cx="1392" cy="720"/>
          </a:xfrm>
        </p:grpSpPr>
        <p:grpSp>
          <p:nvGrpSpPr>
            <p:cNvPr id="500213" name="Group 501"/>
            <p:cNvGrpSpPr>
              <a:grpSpLocks/>
            </p:cNvGrpSpPr>
            <p:nvPr/>
          </p:nvGrpSpPr>
          <p:grpSpPr bwMode="auto">
            <a:xfrm>
              <a:off x="3120" y="1104"/>
              <a:ext cx="384" cy="720"/>
              <a:chOff x="768" y="48"/>
              <a:chExt cx="581" cy="1050"/>
            </a:xfrm>
          </p:grpSpPr>
          <p:grpSp>
            <p:nvGrpSpPr>
              <p:cNvPr id="500214" name="Group 502"/>
              <p:cNvGrpSpPr>
                <a:grpSpLocks/>
              </p:cNvGrpSpPr>
              <p:nvPr/>
            </p:nvGrpSpPr>
            <p:grpSpPr bwMode="auto">
              <a:xfrm>
                <a:off x="768" y="48"/>
                <a:ext cx="581" cy="1050"/>
                <a:chOff x="1680" y="1488"/>
                <a:chExt cx="581" cy="1050"/>
              </a:xfrm>
            </p:grpSpPr>
            <p:sp>
              <p:nvSpPr>
                <p:cNvPr id="500215" name="Freeform 503"/>
                <p:cNvSpPr>
                  <a:spLocks/>
                </p:cNvSpPr>
                <p:nvPr/>
              </p:nvSpPr>
              <p:spPr bwMode="auto">
                <a:xfrm>
                  <a:off x="1971" y="2252"/>
                  <a:ext cx="0" cy="2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16" name="Freeform 504"/>
                <p:cNvSpPr>
                  <a:spLocks/>
                </p:cNvSpPr>
                <p:nvPr/>
              </p:nvSpPr>
              <p:spPr bwMode="auto">
                <a:xfrm>
                  <a:off x="1768" y="2105"/>
                  <a:ext cx="406" cy="399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66CC"/>
                    </a:gs>
                    <a:gs pos="50000">
                      <a:srgbClr val="000099"/>
                    </a:gs>
                    <a:gs pos="100000">
                      <a:srgbClr val="0066CC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17" name="Freeform 505"/>
                <p:cNvSpPr>
                  <a:spLocks/>
                </p:cNvSpPr>
                <p:nvPr/>
              </p:nvSpPr>
              <p:spPr bwMode="auto">
                <a:xfrm>
                  <a:off x="1962" y="2112"/>
                  <a:ext cx="41" cy="13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18" name="Freeform 506"/>
                <p:cNvSpPr>
                  <a:spLocks/>
                </p:cNvSpPr>
                <p:nvPr/>
              </p:nvSpPr>
              <p:spPr bwMode="auto">
                <a:xfrm>
                  <a:off x="2040" y="2108"/>
                  <a:ext cx="111" cy="136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19" name="Freeform 507"/>
                <p:cNvSpPr>
                  <a:spLocks/>
                </p:cNvSpPr>
                <p:nvPr/>
              </p:nvSpPr>
              <p:spPr bwMode="auto">
                <a:xfrm>
                  <a:off x="1800" y="2105"/>
                  <a:ext cx="90" cy="143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20" name="Freeform 508"/>
                <p:cNvSpPr>
                  <a:spLocks/>
                </p:cNvSpPr>
                <p:nvPr/>
              </p:nvSpPr>
              <p:spPr bwMode="auto">
                <a:xfrm>
                  <a:off x="1831" y="1912"/>
                  <a:ext cx="272" cy="203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21" name="Freeform 509"/>
                <p:cNvSpPr>
                  <a:spLocks/>
                </p:cNvSpPr>
                <p:nvPr/>
              </p:nvSpPr>
              <p:spPr bwMode="auto">
                <a:xfrm>
                  <a:off x="2045" y="1910"/>
                  <a:ext cx="171" cy="301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22" name="Freeform 510"/>
                <p:cNvSpPr>
                  <a:spLocks/>
                </p:cNvSpPr>
                <p:nvPr/>
              </p:nvSpPr>
              <p:spPr bwMode="auto">
                <a:xfrm>
                  <a:off x="2133" y="2105"/>
                  <a:ext cx="87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23" name="Freeform 511"/>
                <p:cNvSpPr>
                  <a:spLocks/>
                </p:cNvSpPr>
                <p:nvPr/>
              </p:nvSpPr>
              <p:spPr bwMode="auto">
                <a:xfrm>
                  <a:off x="1709" y="1914"/>
                  <a:ext cx="193" cy="304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24" name="Freeform 512"/>
                <p:cNvSpPr>
                  <a:spLocks/>
                </p:cNvSpPr>
                <p:nvPr/>
              </p:nvSpPr>
              <p:spPr bwMode="auto">
                <a:xfrm>
                  <a:off x="1721" y="2112"/>
                  <a:ext cx="97" cy="98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25" name="Freeform 513"/>
                <p:cNvSpPr>
                  <a:spLocks/>
                </p:cNvSpPr>
                <p:nvPr/>
              </p:nvSpPr>
              <p:spPr bwMode="auto">
                <a:xfrm>
                  <a:off x="1889" y="1886"/>
                  <a:ext cx="73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26" name="Freeform 514"/>
                <p:cNvSpPr>
                  <a:spLocks/>
                </p:cNvSpPr>
                <p:nvPr/>
              </p:nvSpPr>
              <p:spPr bwMode="auto">
                <a:xfrm flipH="1">
                  <a:off x="1962" y="1886"/>
                  <a:ext cx="72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27" name="Freeform 515"/>
                <p:cNvSpPr>
                  <a:spLocks/>
                </p:cNvSpPr>
                <p:nvPr/>
              </p:nvSpPr>
              <p:spPr bwMode="auto">
                <a:xfrm>
                  <a:off x="1968" y="2112"/>
                  <a:ext cx="6" cy="37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28" name="Freeform 516"/>
                <p:cNvSpPr>
                  <a:spLocks/>
                </p:cNvSpPr>
                <p:nvPr/>
              </p:nvSpPr>
              <p:spPr bwMode="auto">
                <a:xfrm>
                  <a:off x="1964" y="1950"/>
                  <a:ext cx="1" cy="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29" name="Freeform 517" descr="Коричневый мрамор"/>
                <p:cNvSpPr>
                  <a:spLocks/>
                </p:cNvSpPr>
                <p:nvPr/>
              </p:nvSpPr>
              <p:spPr bwMode="auto">
                <a:xfrm>
                  <a:off x="1809" y="2448"/>
                  <a:ext cx="341" cy="90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00230" name="Group 518"/>
                <p:cNvGrpSpPr>
                  <a:grpSpLocks/>
                </p:cNvGrpSpPr>
                <p:nvPr/>
              </p:nvGrpSpPr>
              <p:grpSpPr bwMode="auto">
                <a:xfrm>
                  <a:off x="1680" y="1488"/>
                  <a:ext cx="581" cy="789"/>
                  <a:chOff x="1680" y="1488"/>
                  <a:chExt cx="581" cy="789"/>
                </a:xfrm>
              </p:grpSpPr>
              <p:sp>
                <p:nvSpPr>
                  <p:cNvPr id="500231" name="Freeform 519"/>
                  <p:cNvSpPr>
                    <a:spLocks/>
                  </p:cNvSpPr>
                  <p:nvPr/>
                </p:nvSpPr>
                <p:spPr bwMode="auto">
                  <a:xfrm>
                    <a:off x="1771" y="1488"/>
                    <a:ext cx="387" cy="287"/>
                  </a:xfrm>
                  <a:custGeom>
                    <a:avLst/>
                    <a:gdLst/>
                    <a:ahLst/>
                    <a:cxnLst>
                      <a:cxn ang="0">
                        <a:pos x="378" y="286"/>
                      </a:cxn>
                      <a:cxn ang="0">
                        <a:pos x="399" y="220"/>
                      </a:cxn>
                      <a:cxn ang="0">
                        <a:pos x="384" y="202"/>
                      </a:cxn>
                      <a:cxn ang="0">
                        <a:pos x="387" y="166"/>
                      </a:cxn>
                      <a:cxn ang="0">
                        <a:pos x="360" y="151"/>
                      </a:cxn>
                      <a:cxn ang="0">
                        <a:pos x="366" y="121"/>
                      </a:cxn>
                      <a:cxn ang="0">
                        <a:pos x="351" y="124"/>
                      </a:cxn>
                      <a:cxn ang="0">
                        <a:pos x="294" y="67"/>
                      </a:cxn>
                      <a:cxn ang="0">
                        <a:pos x="267" y="64"/>
                      </a:cxn>
                      <a:cxn ang="0">
                        <a:pos x="247" y="53"/>
                      </a:cxn>
                      <a:cxn ang="0">
                        <a:pos x="261" y="28"/>
                      </a:cxn>
                      <a:cxn ang="0">
                        <a:pos x="282" y="31"/>
                      </a:cxn>
                      <a:cxn ang="0">
                        <a:pos x="264" y="1"/>
                      </a:cxn>
                      <a:cxn ang="0">
                        <a:pos x="228" y="40"/>
                      </a:cxn>
                      <a:cxn ang="0">
                        <a:pos x="219" y="55"/>
                      </a:cxn>
                      <a:cxn ang="0">
                        <a:pos x="192" y="10"/>
                      </a:cxn>
                      <a:cxn ang="0">
                        <a:pos x="186" y="22"/>
                      </a:cxn>
                      <a:cxn ang="0">
                        <a:pos x="204" y="55"/>
                      </a:cxn>
                      <a:cxn ang="0">
                        <a:pos x="162" y="10"/>
                      </a:cxn>
                      <a:cxn ang="0">
                        <a:pos x="144" y="16"/>
                      </a:cxn>
                      <a:cxn ang="0">
                        <a:pos x="120" y="19"/>
                      </a:cxn>
                      <a:cxn ang="0">
                        <a:pos x="114" y="34"/>
                      </a:cxn>
                      <a:cxn ang="0">
                        <a:pos x="147" y="37"/>
                      </a:cxn>
                      <a:cxn ang="0">
                        <a:pos x="159" y="58"/>
                      </a:cxn>
                      <a:cxn ang="0">
                        <a:pos x="126" y="55"/>
                      </a:cxn>
                      <a:cxn ang="0">
                        <a:pos x="114" y="73"/>
                      </a:cxn>
                      <a:cxn ang="0">
                        <a:pos x="93" y="79"/>
                      </a:cxn>
                      <a:cxn ang="0">
                        <a:pos x="72" y="94"/>
                      </a:cxn>
                      <a:cxn ang="0">
                        <a:pos x="54" y="106"/>
                      </a:cxn>
                      <a:cxn ang="0">
                        <a:pos x="60" y="124"/>
                      </a:cxn>
                      <a:cxn ang="0">
                        <a:pos x="45" y="142"/>
                      </a:cxn>
                      <a:cxn ang="0">
                        <a:pos x="27" y="154"/>
                      </a:cxn>
                      <a:cxn ang="0">
                        <a:pos x="12" y="214"/>
                      </a:cxn>
                      <a:cxn ang="0">
                        <a:pos x="3" y="274"/>
                      </a:cxn>
                      <a:cxn ang="0">
                        <a:pos x="33" y="301"/>
                      </a:cxn>
                    </a:cxnLst>
                    <a:rect l="0" t="0" r="r" b="b"/>
                    <a:pathLst>
                      <a:path w="400" h="301">
                        <a:moveTo>
                          <a:pt x="378" y="286"/>
                        </a:moveTo>
                        <a:cubicBezTo>
                          <a:pt x="381" y="275"/>
                          <a:pt x="398" y="234"/>
                          <a:pt x="399" y="220"/>
                        </a:cubicBezTo>
                        <a:cubicBezTo>
                          <a:pt x="400" y="206"/>
                          <a:pt x="386" y="211"/>
                          <a:pt x="384" y="202"/>
                        </a:cubicBezTo>
                        <a:cubicBezTo>
                          <a:pt x="382" y="193"/>
                          <a:pt x="391" y="174"/>
                          <a:pt x="387" y="166"/>
                        </a:cubicBezTo>
                        <a:cubicBezTo>
                          <a:pt x="383" y="158"/>
                          <a:pt x="363" y="158"/>
                          <a:pt x="360" y="151"/>
                        </a:cubicBezTo>
                        <a:cubicBezTo>
                          <a:pt x="357" y="144"/>
                          <a:pt x="367" y="125"/>
                          <a:pt x="366" y="121"/>
                        </a:cubicBezTo>
                        <a:cubicBezTo>
                          <a:pt x="365" y="117"/>
                          <a:pt x="363" y="133"/>
                          <a:pt x="351" y="124"/>
                        </a:cubicBezTo>
                        <a:cubicBezTo>
                          <a:pt x="339" y="115"/>
                          <a:pt x="308" y="77"/>
                          <a:pt x="294" y="67"/>
                        </a:cubicBezTo>
                        <a:cubicBezTo>
                          <a:pt x="280" y="57"/>
                          <a:pt x="275" y="66"/>
                          <a:pt x="267" y="64"/>
                        </a:cubicBezTo>
                        <a:cubicBezTo>
                          <a:pt x="259" y="62"/>
                          <a:pt x="248" y="59"/>
                          <a:pt x="247" y="53"/>
                        </a:cubicBezTo>
                        <a:cubicBezTo>
                          <a:pt x="246" y="47"/>
                          <a:pt x="255" y="32"/>
                          <a:pt x="261" y="28"/>
                        </a:cubicBezTo>
                        <a:cubicBezTo>
                          <a:pt x="267" y="24"/>
                          <a:pt x="282" y="35"/>
                          <a:pt x="282" y="31"/>
                        </a:cubicBezTo>
                        <a:cubicBezTo>
                          <a:pt x="282" y="27"/>
                          <a:pt x="273" y="0"/>
                          <a:pt x="264" y="1"/>
                        </a:cubicBezTo>
                        <a:cubicBezTo>
                          <a:pt x="255" y="2"/>
                          <a:pt x="235" y="31"/>
                          <a:pt x="228" y="40"/>
                        </a:cubicBezTo>
                        <a:cubicBezTo>
                          <a:pt x="221" y="49"/>
                          <a:pt x="225" y="60"/>
                          <a:pt x="219" y="55"/>
                        </a:cubicBezTo>
                        <a:cubicBezTo>
                          <a:pt x="213" y="50"/>
                          <a:pt x="197" y="15"/>
                          <a:pt x="192" y="10"/>
                        </a:cubicBezTo>
                        <a:cubicBezTo>
                          <a:pt x="187" y="5"/>
                          <a:pt x="184" y="15"/>
                          <a:pt x="186" y="22"/>
                        </a:cubicBezTo>
                        <a:cubicBezTo>
                          <a:pt x="188" y="29"/>
                          <a:pt x="208" y="57"/>
                          <a:pt x="204" y="55"/>
                        </a:cubicBezTo>
                        <a:cubicBezTo>
                          <a:pt x="200" y="53"/>
                          <a:pt x="172" y="17"/>
                          <a:pt x="162" y="10"/>
                        </a:cubicBezTo>
                        <a:cubicBezTo>
                          <a:pt x="152" y="3"/>
                          <a:pt x="151" y="15"/>
                          <a:pt x="144" y="16"/>
                        </a:cubicBezTo>
                        <a:cubicBezTo>
                          <a:pt x="137" y="17"/>
                          <a:pt x="125" y="16"/>
                          <a:pt x="120" y="19"/>
                        </a:cubicBezTo>
                        <a:cubicBezTo>
                          <a:pt x="115" y="22"/>
                          <a:pt x="110" y="31"/>
                          <a:pt x="114" y="34"/>
                        </a:cubicBezTo>
                        <a:cubicBezTo>
                          <a:pt x="118" y="37"/>
                          <a:pt x="140" y="33"/>
                          <a:pt x="147" y="37"/>
                        </a:cubicBezTo>
                        <a:cubicBezTo>
                          <a:pt x="154" y="41"/>
                          <a:pt x="163" y="55"/>
                          <a:pt x="159" y="58"/>
                        </a:cubicBezTo>
                        <a:cubicBezTo>
                          <a:pt x="155" y="61"/>
                          <a:pt x="133" y="53"/>
                          <a:pt x="126" y="55"/>
                        </a:cubicBezTo>
                        <a:cubicBezTo>
                          <a:pt x="119" y="57"/>
                          <a:pt x="119" y="69"/>
                          <a:pt x="114" y="73"/>
                        </a:cubicBezTo>
                        <a:cubicBezTo>
                          <a:pt x="109" y="77"/>
                          <a:pt x="100" y="76"/>
                          <a:pt x="93" y="79"/>
                        </a:cubicBezTo>
                        <a:cubicBezTo>
                          <a:pt x="86" y="82"/>
                          <a:pt x="79" y="89"/>
                          <a:pt x="72" y="94"/>
                        </a:cubicBezTo>
                        <a:cubicBezTo>
                          <a:pt x="65" y="99"/>
                          <a:pt x="56" y="101"/>
                          <a:pt x="54" y="106"/>
                        </a:cubicBezTo>
                        <a:cubicBezTo>
                          <a:pt x="52" y="111"/>
                          <a:pt x="61" y="118"/>
                          <a:pt x="60" y="124"/>
                        </a:cubicBezTo>
                        <a:cubicBezTo>
                          <a:pt x="59" y="130"/>
                          <a:pt x="51" y="137"/>
                          <a:pt x="45" y="142"/>
                        </a:cubicBezTo>
                        <a:cubicBezTo>
                          <a:pt x="39" y="147"/>
                          <a:pt x="33" y="142"/>
                          <a:pt x="27" y="154"/>
                        </a:cubicBezTo>
                        <a:cubicBezTo>
                          <a:pt x="21" y="166"/>
                          <a:pt x="16" y="194"/>
                          <a:pt x="12" y="214"/>
                        </a:cubicBezTo>
                        <a:cubicBezTo>
                          <a:pt x="8" y="234"/>
                          <a:pt x="0" y="260"/>
                          <a:pt x="3" y="274"/>
                        </a:cubicBezTo>
                        <a:cubicBezTo>
                          <a:pt x="6" y="288"/>
                          <a:pt x="27" y="295"/>
                          <a:pt x="33" y="301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50000">
                        <a:srgbClr val="333333"/>
                      </a:gs>
                      <a:gs pos="100000">
                        <a:schemeClr val="bg2"/>
                      </a:gs>
                    </a:gsLst>
                    <a:lin ang="18900000" scaled="1"/>
                  </a:gra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232" name="Freeform 520"/>
                  <p:cNvSpPr>
                    <a:spLocks/>
                  </p:cNvSpPr>
                  <p:nvPr/>
                </p:nvSpPr>
                <p:spPr bwMode="auto">
                  <a:xfrm>
                    <a:off x="2159" y="2166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233" name="Freeform 521"/>
                  <p:cNvSpPr>
                    <a:spLocks/>
                  </p:cNvSpPr>
                  <p:nvPr/>
                </p:nvSpPr>
                <p:spPr bwMode="auto">
                  <a:xfrm flipH="1">
                    <a:off x="1680" y="2164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234" name="Freeform 522"/>
                  <p:cNvSpPr>
                    <a:spLocks/>
                  </p:cNvSpPr>
                  <p:nvPr/>
                </p:nvSpPr>
                <p:spPr bwMode="auto">
                  <a:xfrm>
                    <a:off x="1804" y="1590"/>
                    <a:ext cx="333" cy="347"/>
                  </a:xfrm>
                  <a:custGeom>
                    <a:avLst/>
                    <a:gdLst/>
                    <a:ahLst/>
                    <a:cxnLst>
                      <a:cxn ang="0">
                        <a:pos x="0" y="194"/>
                      </a:cxn>
                      <a:cxn ang="0">
                        <a:pos x="6" y="209"/>
                      </a:cxn>
                      <a:cxn ang="0">
                        <a:pos x="36" y="266"/>
                      </a:cxn>
                      <a:cxn ang="0">
                        <a:pos x="87" y="308"/>
                      </a:cxn>
                      <a:cxn ang="0">
                        <a:pos x="138" y="320"/>
                      </a:cxn>
                      <a:cxn ang="0">
                        <a:pos x="144" y="344"/>
                      </a:cxn>
                      <a:cxn ang="0">
                        <a:pos x="165" y="365"/>
                      </a:cxn>
                      <a:cxn ang="0">
                        <a:pos x="192" y="341"/>
                      </a:cxn>
                      <a:cxn ang="0">
                        <a:pos x="207" y="317"/>
                      </a:cxn>
                      <a:cxn ang="0">
                        <a:pos x="255" y="308"/>
                      </a:cxn>
                      <a:cxn ang="0">
                        <a:pos x="303" y="275"/>
                      </a:cxn>
                      <a:cxn ang="0">
                        <a:pos x="342" y="179"/>
                      </a:cxn>
                      <a:cxn ang="0">
                        <a:pos x="288" y="98"/>
                      </a:cxn>
                      <a:cxn ang="0">
                        <a:pos x="256" y="27"/>
                      </a:cxn>
                      <a:cxn ang="0">
                        <a:pos x="208" y="75"/>
                      </a:cxn>
                      <a:cxn ang="0">
                        <a:pos x="198" y="56"/>
                      </a:cxn>
                      <a:cxn ang="0">
                        <a:pos x="183" y="53"/>
                      </a:cxn>
                      <a:cxn ang="0">
                        <a:pos x="112" y="75"/>
                      </a:cxn>
                      <a:cxn ang="0">
                        <a:pos x="126" y="41"/>
                      </a:cxn>
                      <a:cxn ang="0">
                        <a:pos x="114" y="11"/>
                      </a:cxn>
                      <a:cxn ang="0">
                        <a:pos x="54" y="110"/>
                      </a:cxn>
                      <a:cxn ang="0">
                        <a:pos x="60" y="137"/>
                      </a:cxn>
                      <a:cxn ang="0">
                        <a:pos x="54" y="161"/>
                      </a:cxn>
                      <a:cxn ang="0">
                        <a:pos x="36" y="155"/>
                      </a:cxn>
                      <a:cxn ang="0">
                        <a:pos x="33" y="119"/>
                      </a:cxn>
                      <a:cxn ang="0">
                        <a:pos x="12" y="152"/>
                      </a:cxn>
                      <a:cxn ang="0">
                        <a:pos x="12" y="173"/>
                      </a:cxn>
                      <a:cxn ang="0">
                        <a:pos x="9" y="185"/>
                      </a:cxn>
                      <a:cxn ang="0">
                        <a:pos x="0" y="194"/>
                      </a:cxn>
                    </a:cxnLst>
                    <a:rect l="0" t="0" r="r" b="b"/>
                    <a:pathLst>
                      <a:path w="344" h="365">
                        <a:moveTo>
                          <a:pt x="0" y="194"/>
                        </a:moveTo>
                        <a:cubicBezTo>
                          <a:pt x="0" y="198"/>
                          <a:pt x="0" y="197"/>
                          <a:pt x="6" y="209"/>
                        </a:cubicBezTo>
                        <a:cubicBezTo>
                          <a:pt x="12" y="221"/>
                          <a:pt x="23" y="250"/>
                          <a:pt x="36" y="266"/>
                        </a:cubicBezTo>
                        <a:cubicBezTo>
                          <a:pt x="49" y="282"/>
                          <a:pt x="70" y="299"/>
                          <a:pt x="87" y="308"/>
                        </a:cubicBezTo>
                        <a:cubicBezTo>
                          <a:pt x="104" y="317"/>
                          <a:pt x="129" y="314"/>
                          <a:pt x="138" y="320"/>
                        </a:cubicBezTo>
                        <a:cubicBezTo>
                          <a:pt x="147" y="326"/>
                          <a:pt x="140" y="337"/>
                          <a:pt x="144" y="344"/>
                        </a:cubicBezTo>
                        <a:cubicBezTo>
                          <a:pt x="148" y="351"/>
                          <a:pt x="157" y="365"/>
                          <a:pt x="165" y="365"/>
                        </a:cubicBezTo>
                        <a:cubicBezTo>
                          <a:pt x="173" y="365"/>
                          <a:pt x="185" y="349"/>
                          <a:pt x="192" y="341"/>
                        </a:cubicBezTo>
                        <a:cubicBezTo>
                          <a:pt x="199" y="333"/>
                          <a:pt x="197" y="322"/>
                          <a:pt x="207" y="317"/>
                        </a:cubicBezTo>
                        <a:cubicBezTo>
                          <a:pt x="217" y="312"/>
                          <a:pt x="239" y="315"/>
                          <a:pt x="255" y="308"/>
                        </a:cubicBezTo>
                        <a:cubicBezTo>
                          <a:pt x="271" y="301"/>
                          <a:pt x="289" y="296"/>
                          <a:pt x="303" y="275"/>
                        </a:cubicBezTo>
                        <a:cubicBezTo>
                          <a:pt x="317" y="254"/>
                          <a:pt x="344" y="208"/>
                          <a:pt x="342" y="179"/>
                        </a:cubicBezTo>
                        <a:cubicBezTo>
                          <a:pt x="340" y="150"/>
                          <a:pt x="302" y="123"/>
                          <a:pt x="288" y="98"/>
                        </a:cubicBezTo>
                        <a:cubicBezTo>
                          <a:pt x="274" y="73"/>
                          <a:pt x="269" y="31"/>
                          <a:pt x="256" y="27"/>
                        </a:cubicBezTo>
                        <a:cubicBezTo>
                          <a:pt x="243" y="23"/>
                          <a:pt x="218" y="70"/>
                          <a:pt x="208" y="75"/>
                        </a:cubicBezTo>
                        <a:cubicBezTo>
                          <a:pt x="198" y="80"/>
                          <a:pt x="202" y="60"/>
                          <a:pt x="198" y="56"/>
                        </a:cubicBezTo>
                        <a:cubicBezTo>
                          <a:pt x="194" y="52"/>
                          <a:pt x="197" y="50"/>
                          <a:pt x="183" y="53"/>
                        </a:cubicBezTo>
                        <a:cubicBezTo>
                          <a:pt x="169" y="56"/>
                          <a:pt x="121" y="77"/>
                          <a:pt x="112" y="75"/>
                        </a:cubicBezTo>
                        <a:cubicBezTo>
                          <a:pt x="103" y="73"/>
                          <a:pt x="126" y="52"/>
                          <a:pt x="126" y="41"/>
                        </a:cubicBezTo>
                        <a:cubicBezTo>
                          <a:pt x="126" y="30"/>
                          <a:pt x="126" y="0"/>
                          <a:pt x="114" y="11"/>
                        </a:cubicBezTo>
                        <a:cubicBezTo>
                          <a:pt x="102" y="22"/>
                          <a:pt x="63" y="89"/>
                          <a:pt x="54" y="110"/>
                        </a:cubicBezTo>
                        <a:cubicBezTo>
                          <a:pt x="45" y="131"/>
                          <a:pt x="60" y="129"/>
                          <a:pt x="60" y="137"/>
                        </a:cubicBezTo>
                        <a:cubicBezTo>
                          <a:pt x="60" y="145"/>
                          <a:pt x="58" y="158"/>
                          <a:pt x="54" y="161"/>
                        </a:cubicBezTo>
                        <a:cubicBezTo>
                          <a:pt x="50" y="164"/>
                          <a:pt x="39" y="162"/>
                          <a:pt x="36" y="155"/>
                        </a:cubicBezTo>
                        <a:cubicBezTo>
                          <a:pt x="33" y="148"/>
                          <a:pt x="37" y="119"/>
                          <a:pt x="33" y="119"/>
                        </a:cubicBezTo>
                        <a:cubicBezTo>
                          <a:pt x="29" y="119"/>
                          <a:pt x="16" y="143"/>
                          <a:pt x="12" y="152"/>
                        </a:cubicBezTo>
                        <a:cubicBezTo>
                          <a:pt x="8" y="161"/>
                          <a:pt x="12" y="168"/>
                          <a:pt x="12" y="173"/>
                        </a:cubicBezTo>
                        <a:cubicBezTo>
                          <a:pt x="12" y="178"/>
                          <a:pt x="11" y="182"/>
                          <a:pt x="9" y="185"/>
                        </a:cubicBezTo>
                        <a:cubicBezTo>
                          <a:pt x="7" y="188"/>
                          <a:pt x="0" y="190"/>
                          <a:pt x="0" y="19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FFC993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235" name="Freeform 523"/>
                  <p:cNvSpPr>
                    <a:spLocks/>
                  </p:cNvSpPr>
                  <p:nvPr/>
                </p:nvSpPr>
                <p:spPr bwMode="auto">
                  <a:xfrm>
                    <a:off x="1923" y="1823"/>
                    <a:ext cx="110" cy="3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27"/>
                      </a:cxn>
                      <a:cxn ang="0">
                        <a:pos x="60" y="30"/>
                      </a:cxn>
                      <a:cxn ang="0">
                        <a:pos x="81" y="27"/>
                      </a:cxn>
                      <a:cxn ang="0">
                        <a:pos x="114" y="3"/>
                      </a:cxn>
                    </a:cxnLst>
                    <a:rect l="0" t="0" r="r" b="b"/>
                    <a:pathLst>
                      <a:path w="114" h="32">
                        <a:moveTo>
                          <a:pt x="0" y="0"/>
                        </a:moveTo>
                        <a:cubicBezTo>
                          <a:pt x="7" y="4"/>
                          <a:pt x="29" y="22"/>
                          <a:pt x="39" y="27"/>
                        </a:cubicBezTo>
                        <a:cubicBezTo>
                          <a:pt x="49" y="32"/>
                          <a:pt x="53" y="30"/>
                          <a:pt x="60" y="30"/>
                        </a:cubicBezTo>
                        <a:cubicBezTo>
                          <a:pt x="67" y="30"/>
                          <a:pt x="72" y="32"/>
                          <a:pt x="81" y="27"/>
                        </a:cubicBezTo>
                        <a:cubicBezTo>
                          <a:pt x="90" y="22"/>
                          <a:pt x="107" y="8"/>
                          <a:pt x="114" y="3"/>
                        </a:cubicBezTo>
                      </a:path>
                    </a:pathLst>
                  </a:custGeom>
                  <a:noFill/>
                  <a:ln w="12700" cmpd="sng">
                    <a:solidFill>
                      <a:srgbClr val="D20000"/>
                    </a:solidFill>
                    <a:round/>
                    <a:headEnd type="none" w="med" len="med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236" name="Freeform 524"/>
                  <p:cNvSpPr>
                    <a:spLocks/>
                  </p:cNvSpPr>
                  <p:nvPr/>
                </p:nvSpPr>
                <p:spPr bwMode="auto">
                  <a:xfrm>
                    <a:off x="1959" y="1835"/>
                    <a:ext cx="46" cy="9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11" y="0"/>
                      </a:cxn>
                      <a:cxn ang="0">
                        <a:pos x="23" y="9"/>
                      </a:cxn>
                      <a:cxn ang="0">
                        <a:pos x="38" y="0"/>
                      </a:cxn>
                      <a:cxn ang="0">
                        <a:pos x="48" y="10"/>
                      </a:cxn>
                    </a:cxnLst>
                    <a:rect l="0" t="0" r="r" b="b"/>
                    <a:pathLst>
                      <a:path w="48" h="10">
                        <a:moveTo>
                          <a:pt x="0" y="10"/>
                        </a:moveTo>
                        <a:cubicBezTo>
                          <a:pt x="2" y="8"/>
                          <a:pt x="7" y="0"/>
                          <a:pt x="11" y="0"/>
                        </a:cubicBezTo>
                        <a:cubicBezTo>
                          <a:pt x="15" y="0"/>
                          <a:pt x="19" y="9"/>
                          <a:pt x="23" y="9"/>
                        </a:cubicBezTo>
                        <a:cubicBezTo>
                          <a:pt x="27" y="9"/>
                          <a:pt x="34" y="0"/>
                          <a:pt x="38" y="0"/>
                        </a:cubicBezTo>
                        <a:cubicBezTo>
                          <a:pt x="42" y="0"/>
                          <a:pt x="46" y="8"/>
                          <a:pt x="48" y="10"/>
                        </a:cubicBezTo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237" name="Freeform 525"/>
                  <p:cNvSpPr>
                    <a:spLocks/>
                  </p:cNvSpPr>
                  <p:nvPr/>
                </p:nvSpPr>
                <p:spPr bwMode="auto">
                  <a:xfrm>
                    <a:off x="1906" y="1711"/>
                    <a:ext cx="61" cy="26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238" name="Freeform 526"/>
                  <p:cNvSpPr>
                    <a:spLocks/>
                  </p:cNvSpPr>
                  <p:nvPr/>
                </p:nvSpPr>
                <p:spPr bwMode="auto">
                  <a:xfrm>
                    <a:off x="1926" y="1740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239" name="Freeform 527"/>
                  <p:cNvSpPr>
                    <a:spLocks/>
                  </p:cNvSpPr>
                  <p:nvPr/>
                </p:nvSpPr>
                <p:spPr bwMode="auto">
                  <a:xfrm>
                    <a:off x="1905" y="1719"/>
                    <a:ext cx="62" cy="35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240" name="Freeform 528"/>
                  <p:cNvSpPr>
                    <a:spLocks/>
                  </p:cNvSpPr>
                  <p:nvPr/>
                </p:nvSpPr>
                <p:spPr bwMode="auto">
                  <a:xfrm flipH="1">
                    <a:off x="2005" y="1707"/>
                    <a:ext cx="61" cy="27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241" name="Freeform 529"/>
                  <p:cNvSpPr>
                    <a:spLocks/>
                  </p:cNvSpPr>
                  <p:nvPr/>
                </p:nvSpPr>
                <p:spPr bwMode="auto">
                  <a:xfrm flipH="1">
                    <a:off x="2020" y="1736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242" name="Freeform 530"/>
                  <p:cNvSpPr>
                    <a:spLocks/>
                  </p:cNvSpPr>
                  <p:nvPr/>
                </p:nvSpPr>
                <p:spPr bwMode="auto">
                  <a:xfrm flipH="1">
                    <a:off x="2005" y="1716"/>
                    <a:ext cx="62" cy="34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243" name="Freeform 531"/>
                  <p:cNvSpPr>
                    <a:spLocks/>
                  </p:cNvSpPr>
                  <p:nvPr/>
                </p:nvSpPr>
                <p:spPr bwMode="auto">
                  <a:xfrm>
                    <a:off x="1986" y="1681"/>
                    <a:ext cx="99" cy="102"/>
                  </a:xfrm>
                  <a:custGeom>
                    <a:avLst/>
                    <a:gdLst/>
                    <a:ahLst/>
                    <a:cxnLst>
                      <a:cxn ang="0">
                        <a:pos x="4" y="35"/>
                      </a:cxn>
                      <a:cxn ang="0">
                        <a:pos x="37" y="5"/>
                      </a:cxn>
                      <a:cxn ang="0">
                        <a:pos x="67" y="5"/>
                      </a:cxn>
                      <a:cxn ang="0">
                        <a:pos x="97" y="35"/>
                      </a:cxn>
                      <a:cxn ang="0">
                        <a:pos x="97" y="68"/>
                      </a:cxn>
                      <a:cxn ang="0">
                        <a:pos x="70" y="101"/>
                      </a:cxn>
                      <a:cxn ang="0">
                        <a:pos x="40" y="104"/>
                      </a:cxn>
                      <a:cxn ang="0">
                        <a:pos x="13" y="92"/>
                      </a:cxn>
                      <a:cxn ang="0">
                        <a:pos x="1" y="65"/>
                      </a:cxn>
                      <a:cxn ang="0">
                        <a:pos x="4" y="35"/>
                      </a:cxn>
                    </a:cxnLst>
                    <a:rect l="0" t="0" r="r" b="b"/>
                    <a:pathLst>
                      <a:path w="102" h="107">
                        <a:moveTo>
                          <a:pt x="4" y="35"/>
                        </a:moveTo>
                        <a:cubicBezTo>
                          <a:pt x="9" y="25"/>
                          <a:pt x="27" y="10"/>
                          <a:pt x="37" y="5"/>
                        </a:cubicBezTo>
                        <a:cubicBezTo>
                          <a:pt x="47" y="0"/>
                          <a:pt x="57" y="0"/>
                          <a:pt x="67" y="5"/>
                        </a:cubicBezTo>
                        <a:cubicBezTo>
                          <a:pt x="77" y="10"/>
                          <a:pt x="92" y="25"/>
                          <a:pt x="97" y="35"/>
                        </a:cubicBezTo>
                        <a:cubicBezTo>
                          <a:pt x="102" y="45"/>
                          <a:pt x="101" y="57"/>
                          <a:pt x="97" y="68"/>
                        </a:cubicBezTo>
                        <a:cubicBezTo>
                          <a:pt x="93" y="79"/>
                          <a:pt x="79" y="95"/>
                          <a:pt x="70" y="101"/>
                        </a:cubicBezTo>
                        <a:cubicBezTo>
                          <a:pt x="61" y="107"/>
                          <a:pt x="49" y="105"/>
                          <a:pt x="40" y="104"/>
                        </a:cubicBezTo>
                        <a:cubicBezTo>
                          <a:pt x="31" y="103"/>
                          <a:pt x="19" y="98"/>
                          <a:pt x="13" y="92"/>
                        </a:cubicBezTo>
                        <a:cubicBezTo>
                          <a:pt x="7" y="86"/>
                          <a:pt x="2" y="74"/>
                          <a:pt x="1" y="65"/>
                        </a:cubicBezTo>
                        <a:cubicBezTo>
                          <a:pt x="0" y="56"/>
                          <a:pt x="4" y="41"/>
                          <a:pt x="4" y="35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244" name="Freeform 532"/>
                  <p:cNvSpPr>
                    <a:spLocks/>
                  </p:cNvSpPr>
                  <p:nvPr/>
                </p:nvSpPr>
                <p:spPr bwMode="auto">
                  <a:xfrm>
                    <a:off x="1883" y="1687"/>
                    <a:ext cx="101" cy="99"/>
                  </a:xfrm>
                  <a:custGeom>
                    <a:avLst/>
                    <a:gdLst/>
                    <a:ahLst/>
                    <a:cxnLst>
                      <a:cxn ang="0">
                        <a:pos x="2" y="32"/>
                      </a:cxn>
                      <a:cxn ang="0">
                        <a:pos x="29" y="8"/>
                      </a:cxn>
                      <a:cxn ang="0">
                        <a:pos x="74" y="5"/>
                      </a:cxn>
                      <a:cxn ang="0">
                        <a:pos x="101" y="38"/>
                      </a:cxn>
                      <a:cxn ang="0">
                        <a:pos x="95" y="74"/>
                      </a:cxn>
                      <a:cxn ang="0">
                        <a:pos x="74" y="98"/>
                      </a:cxn>
                      <a:cxn ang="0">
                        <a:pos x="62" y="98"/>
                      </a:cxn>
                      <a:cxn ang="0">
                        <a:pos x="32" y="101"/>
                      </a:cxn>
                      <a:cxn ang="0">
                        <a:pos x="8" y="80"/>
                      </a:cxn>
                      <a:cxn ang="0">
                        <a:pos x="5" y="62"/>
                      </a:cxn>
                      <a:cxn ang="0">
                        <a:pos x="2" y="32"/>
                      </a:cxn>
                    </a:cxnLst>
                    <a:rect l="0" t="0" r="r" b="b"/>
                    <a:pathLst>
                      <a:path w="104" h="104">
                        <a:moveTo>
                          <a:pt x="2" y="32"/>
                        </a:moveTo>
                        <a:cubicBezTo>
                          <a:pt x="6" y="23"/>
                          <a:pt x="17" y="12"/>
                          <a:pt x="29" y="8"/>
                        </a:cubicBezTo>
                        <a:cubicBezTo>
                          <a:pt x="41" y="4"/>
                          <a:pt x="62" y="0"/>
                          <a:pt x="74" y="5"/>
                        </a:cubicBezTo>
                        <a:cubicBezTo>
                          <a:pt x="86" y="10"/>
                          <a:pt x="98" y="27"/>
                          <a:pt x="101" y="38"/>
                        </a:cubicBezTo>
                        <a:cubicBezTo>
                          <a:pt x="104" y="49"/>
                          <a:pt x="99" y="64"/>
                          <a:pt x="95" y="74"/>
                        </a:cubicBezTo>
                        <a:cubicBezTo>
                          <a:pt x="91" y="84"/>
                          <a:pt x="79" y="94"/>
                          <a:pt x="74" y="98"/>
                        </a:cubicBezTo>
                        <a:cubicBezTo>
                          <a:pt x="69" y="102"/>
                          <a:pt x="69" y="97"/>
                          <a:pt x="62" y="98"/>
                        </a:cubicBezTo>
                        <a:cubicBezTo>
                          <a:pt x="55" y="99"/>
                          <a:pt x="41" y="104"/>
                          <a:pt x="32" y="101"/>
                        </a:cubicBezTo>
                        <a:cubicBezTo>
                          <a:pt x="23" y="98"/>
                          <a:pt x="12" y="87"/>
                          <a:pt x="8" y="80"/>
                        </a:cubicBezTo>
                        <a:cubicBezTo>
                          <a:pt x="4" y="73"/>
                          <a:pt x="6" y="70"/>
                          <a:pt x="5" y="62"/>
                        </a:cubicBezTo>
                        <a:cubicBezTo>
                          <a:pt x="4" y="54"/>
                          <a:pt x="0" y="40"/>
                          <a:pt x="2" y="32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245" name="Freeform 533"/>
                  <p:cNvSpPr>
                    <a:spLocks/>
                  </p:cNvSpPr>
                  <p:nvPr/>
                </p:nvSpPr>
                <p:spPr bwMode="auto">
                  <a:xfrm>
                    <a:off x="2031" y="1766"/>
                    <a:ext cx="67" cy="78"/>
                  </a:xfrm>
                  <a:custGeom>
                    <a:avLst/>
                    <a:gdLst/>
                    <a:ahLst/>
                    <a:cxnLst>
                      <a:cxn ang="0">
                        <a:pos x="60" y="6"/>
                      </a:cxn>
                      <a:cxn ang="0">
                        <a:pos x="63" y="39"/>
                      </a:cxn>
                      <a:cxn ang="0">
                        <a:pos x="43" y="81"/>
                      </a:cxn>
                      <a:cxn ang="0">
                        <a:pos x="3" y="30"/>
                      </a:cxn>
                      <a:cxn ang="0">
                        <a:pos x="60" y="6"/>
                      </a:cxn>
                    </a:cxnLst>
                    <a:rect l="0" t="0" r="r" b="b"/>
                    <a:pathLst>
                      <a:path w="70" h="82">
                        <a:moveTo>
                          <a:pt x="60" y="6"/>
                        </a:moveTo>
                        <a:cubicBezTo>
                          <a:pt x="70" y="8"/>
                          <a:pt x="66" y="27"/>
                          <a:pt x="63" y="39"/>
                        </a:cubicBezTo>
                        <a:cubicBezTo>
                          <a:pt x="60" y="51"/>
                          <a:pt x="53" y="82"/>
                          <a:pt x="43" y="81"/>
                        </a:cubicBezTo>
                        <a:cubicBezTo>
                          <a:pt x="33" y="80"/>
                          <a:pt x="0" y="42"/>
                          <a:pt x="3" y="30"/>
                        </a:cubicBezTo>
                        <a:cubicBezTo>
                          <a:pt x="6" y="18"/>
                          <a:pt x="50" y="0"/>
                          <a:pt x="60" y="6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246" name="Freeform 534"/>
                  <p:cNvSpPr>
                    <a:spLocks/>
                  </p:cNvSpPr>
                  <p:nvPr/>
                </p:nvSpPr>
                <p:spPr bwMode="auto">
                  <a:xfrm>
                    <a:off x="1866" y="1795"/>
                    <a:ext cx="71" cy="49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7" y="33"/>
                      </a:cxn>
                      <a:cxn ang="0">
                        <a:pos x="28" y="51"/>
                      </a:cxn>
                      <a:cxn ang="0">
                        <a:pos x="70" y="27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73" h="52">
                        <a:moveTo>
                          <a:pt x="10" y="0"/>
                        </a:moveTo>
                        <a:cubicBezTo>
                          <a:pt x="0" y="1"/>
                          <a:pt x="4" y="25"/>
                          <a:pt x="7" y="33"/>
                        </a:cubicBezTo>
                        <a:cubicBezTo>
                          <a:pt x="10" y="41"/>
                          <a:pt x="18" y="52"/>
                          <a:pt x="28" y="51"/>
                        </a:cubicBezTo>
                        <a:cubicBezTo>
                          <a:pt x="38" y="50"/>
                          <a:pt x="73" y="35"/>
                          <a:pt x="70" y="27"/>
                        </a:cubicBezTo>
                        <a:cubicBezTo>
                          <a:pt x="67" y="19"/>
                          <a:pt x="23" y="0"/>
                          <a:pt x="10" y="0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500247" name="Freeform 535"/>
              <p:cNvSpPr>
                <a:spLocks/>
              </p:cNvSpPr>
              <p:nvPr/>
            </p:nvSpPr>
            <p:spPr bwMode="auto">
              <a:xfrm>
                <a:off x="1050" y="345"/>
                <a:ext cx="42" cy="17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6" y="15"/>
                  </a:cxn>
                  <a:cxn ang="0">
                    <a:pos x="21" y="0"/>
                  </a:cxn>
                  <a:cxn ang="0">
                    <a:pos x="36" y="15"/>
                  </a:cxn>
                  <a:cxn ang="0">
                    <a:pos x="42" y="12"/>
                  </a:cxn>
                </a:cxnLst>
                <a:rect l="0" t="0" r="r" b="b"/>
                <a:pathLst>
                  <a:path w="42" h="17">
                    <a:moveTo>
                      <a:pt x="0" y="9"/>
                    </a:moveTo>
                    <a:cubicBezTo>
                      <a:pt x="1" y="9"/>
                      <a:pt x="3" y="16"/>
                      <a:pt x="6" y="15"/>
                    </a:cubicBezTo>
                    <a:cubicBezTo>
                      <a:pt x="9" y="14"/>
                      <a:pt x="16" y="0"/>
                      <a:pt x="21" y="0"/>
                    </a:cubicBezTo>
                    <a:cubicBezTo>
                      <a:pt x="26" y="0"/>
                      <a:pt x="33" y="13"/>
                      <a:pt x="36" y="15"/>
                    </a:cubicBezTo>
                    <a:cubicBezTo>
                      <a:pt x="39" y="17"/>
                      <a:pt x="41" y="13"/>
                      <a:pt x="42" y="1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0248" name="Group 536"/>
            <p:cNvGrpSpPr>
              <a:grpSpLocks/>
            </p:cNvGrpSpPr>
            <p:nvPr/>
          </p:nvGrpSpPr>
          <p:grpSpPr bwMode="auto">
            <a:xfrm>
              <a:off x="3456" y="1104"/>
              <a:ext cx="384" cy="720"/>
              <a:chOff x="288" y="2928"/>
              <a:chExt cx="576" cy="1056"/>
            </a:xfrm>
          </p:grpSpPr>
          <p:grpSp>
            <p:nvGrpSpPr>
              <p:cNvPr id="500249" name="Group 537"/>
              <p:cNvGrpSpPr>
                <a:grpSpLocks/>
              </p:cNvGrpSpPr>
              <p:nvPr/>
            </p:nvGrpSpPr>
            <p:grpSpPr bwMode="auto">
              <a:xfrm>
                <a:off x="288" y="2928"/>
                <a:ext cx="576" cy="1056"/>
                <a:chOff x="288" y="2928"/>
                <a:chExt cx="576" cy="1056"/>
              </a:xfrm>
            </p:grpSpPr>
            <p:sp>
              <p:nvSpPr>
                <p:cNvPr id="500250" name="Freeform 538"/>
                <p:cNvSpPr>
                  <a:spLocks/>
                </p:cNvSpPr>
                <p:nvPr/>
              </p:nvSpPr>
              <p:spPr bwMode="auto">
                <a:xfrm>
                  <a:off x="586" y="3714"/>
                  <a:ext cx="1" cy="2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51" name="Freeform 539"/>
                <p:cNvSpPr>
                  <a:spLocks/>
                </p:cNvSpPr>
                <p:nvPr/>
              </p:nvSpPr>
              <p:spPr bwMode="auto">
                <a:xfrm>
                  <a:off x="379" y="3568"/>
                  <a:ext cx="416" cy="394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333333"/>
                    </a:gs>
                    <a:gs pos="100000">
                      <a:srgbClr val="777777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52" name="Freeform 540"/>
                <p:cNvSpPr>
                  <a:spLocks/>
                </p:cNvSpPr>
                <p:nvPr/>
              </p:nvSpPr>
              <p:spPr bwMode="auto">
                <a:xfrm>
                  <a:off x="577" y="3576"/>
                  <a:ext cx="43" cy="13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53" name="Freeform 541"/>
                <p:cNvSpPr>
                  <a:spLocks/>
                </p:cNvSpPr>
                <p:nvPr/>
              </p:nvSpPr>
              <p:spPr bwMode="auto">
                <a:xfrm>
                  <a:off x="658" y="3571"/>
                  <a:ext cx="113" cy="135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54" name="Freeform 542"/>
                <p:cNvSpPr>
                  <a:spLocks/>
                </p:cNvSpPr>
                <p:nvPr/>
              </p:nvSpPr>
              <p:spPr bwMode="auto">
                <a:xfrm>
                  <a:off x="411" y="3568"/>
                  <a:ext cx="93" cy="142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55" name="Freeform 543"/>
                <p:cNvSpPr>
                  <a:spLocks/>
                </p:cNvSpPr>
                <p:nvPr/>
              </p:nvSpPr>
              <p:spPr bwMode="auto">
                <a:xfrm>
                  <a:off x="443" y="3377"/>
                  <a:ext cx="280" cy="202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56" name="Freeform 544"/>
                <p:cNvSpPr>
                  <a:spLocks/>
                </p:cNvSpPr>
                <p:nvPr/>
              </p:nvSpPr>
              <p:spPr bwMode="auto">
                <a:xfrm>
                  <a:off x="663" y="3375"/>
                  <a:ext cx="176" cy="298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57" name="Freeform 545"/>
                <p:cNvSpPr>
                  <a:spLocks/>
                </p:cNvSpPr>
                <p:nvPr/>
              </p:nvSpPr>
              <p:spPr bwMode="auto">
                <a:xfrm>
                  <a:off x="318" y="3380"/>
                  <a:ext cx="198" cy="300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58" name="Freeform 546"/>
                <p:cNvSpPr>
                  <a:spLocks/>
                </p:cNvSpPr>
                <p:nvPr/>
              </p:nvSpPr>
              <p:spPr bwMode="auto">
                <a:xfrm>
                  <a:off x="330" y="3576"/>
                  <a:ext cx="99" cy="96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59" name="Freeform 547"/>
                <p:cNvSpPr>
                  <a:spLocks/>
                </p:cNvSpPr>
                <p:nvPr/>
              </p:nvSpPr>
              <p:spPr bwMode="auto">
                <a:xfrm>
                  <a:off x="503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60" name="Freeform 548"/>
                <p:cNvSpPr>
                  <a:spLocks/>
                </p:cNvSpPr>
                <p:nvPr/>
              </p:nvSpPr>
              <p:spPr bwMode="auto">
                <a:xfrm flipH="1">
                  <a:off x="575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61" name="Freeform 549"/>
                <p:cNvSpPr>
                  <a:spLocks/>
                </p:cNvSpPr>
                <p:nvPr/>
              </p:nvSpPr>
              <p:spPr bwMode="auto">
                <a:xfrm>
                  <a:off x="583" y="3576"/>
                  <a:ext cx="7" cy="37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62" name="Freeform 550"/>
                <p:cNvSpPr>
                  <a:spLocks/>
                </p:cNvSpPr>
                <p:nvPr/>
              </p:nvSpPr>
              <p:spPr bwMode="auto">
                <a:xfrm>
                  <a:off x="579" y="3415"/>
                  <a:ext cx="1" cy="14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63" name="Freeform 551" descr="Коричневый мрамор"/>
                <p:cNvSpPr>
                  <a:spLocks/>
                </p:cNvSpPr>
                <p:nvPr/>
              </p:nvSpPr>
              <p:spPr bwMode="auto">
                <a:xfrm>
                  <a:off x="426" y="3892"/>
                  <a:ext cx="340" cy="92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64" name="Freeform 552"/>
                <p:cNvSpPr>
                  <a:spLocks/>
                </p:cNvSpPr>
                <p:nvPr/>
              </p:nvSpPr>
              <p:spPr bwMode="auto">
                <a:xfrm>
                  <a:off x="379" y="2928"/>
                  <a:ext cx="385" cy="295"/>
                </a:xfrm>
                <a:custGeom>
                  <a:avLst/>
                  <a:gdLst/>
                  <a:ahLst/>
                  <a:cxnLst>
                    <a:cxn ang="0">
                      <a:pos x="378" y="286"/>
                    </a:cxn>
                    <a:cxn ang="0">
                      <a:pos x="399" y="220"/>
                    </a:cxn>
                    <a:cxn ang="0">
                      <a:pos x="384" y="202"/>
                    </a:cxn>
                    <a:cxn ang="0">
                      <a:pos x="387" y="166"/>
                    </a:cxn>
                    <a:cxn ang="0">
                      <a:pos x="360" y="151"/>
                    </a:cxn>
                    <a:cxn ang="0">
                      <a:pos x="366" y="121"/>
                    </a:cxn>
                    <a:cxn ang="0">
                      <a:pos x="351" y="124"/>
                    </a:cxn>
                    <a:cxn ang="0">
                      <a:pos x="294" y="67"/>
                    </a:cxn>
                    <a:cxn ang="0">
                      <a:pos x="267" y="64"/>
                    </a:cxn>
                    <a:cxn ang="0">
                      <a:pos x="247" y="53"/>
                    </a:cxn>
                    <a:cxn ang="0">
                      <a:pos x="261" y="28"/>
                    </a:cxn>
                    <a:cxn ang="0">
                      <a:pos x="282" y="31"/>
                    </a:cxn>
                    <a:cxn ang="0">
                      <a:pos x="264" y="1"/>
                    </a:cxn>
                    <a:cxn ang="0">
                      <a:pos x="228" y="40"/>
                    </a:cxn>
                    <a:cxn ang="0">
                      <a:pos x="219" y="55"/>
                    </a:cxn>
                    <a:cxn ang="0">
                      <a:pos x="192" y="10"/>
                    </a:cxn>
                    <a:cxn ang="0">
                      <a:pos x="186" y="22"/>
                    </a:cxn>
                    <a:cxn ang="0">
                      <a:pos x="204" y="55"/>
                    </a:cxn>
                    <a:cxn ang="0">
                      <a:pos x="162" y="10"/>
                    </a:cxn>
                    <a:cxn ang="0">
                      <a:pos x="144" y="16"/>
                    </a:cxn>
                    <a:cxn ang="0">
                      <a:pos x="120" y="19"/>
                    </a:cxn>
                    <a:cxn ang="0">
                      <a:pos x="114" y="34"/>
                    </a:cxn>
                    <a:cxn ang="0">
                      <a:pos x="147" y="37"/>
                    </a:cxn>
                    <a:cxn ang="0">
                      <a:pos x="159" y="58"/>
                    </a:cxn>
                    <a:cxn ang="0">
                      <a:pos x="126" y="55"/>
                    </a:cxn>
                    <a:cxn ang="0">
                      <a:pos x="114" y="73"/>
                    </a:cxn>
                    <a:cxn ang="0">
                      <a:pos x="93" y="79"/>
                    </a:cxn>
                    <a:cxn ang="0">
                      <a:pos x="72" y="94"/>
                    </a:cxn>
                    <a:cxn ang="0">
                      <a:pos x="54" y="106"/>
                    </a:cxn>
                    <a:cxn ang="0">
                      <a:pos x="60" y="124"/>
                    </a:cxn>
                    <a:cxn ang="0">
                      <a:pos x="45" y="142"/>
                    </a:cxn>
                    <a:cxn ang="0">
                      <a:pos x="27" y="154"/>
                    </a:cxn>
                    <a:cxn ang="0">
                      <a:pos x="12" y="214"/>
                    </a:cxn>
                    <a:cxn ang="0">
                      <a:pos x="3" y="274"/>
                    </a:cxn>
                    <a:cxn ang="0">
                      <a:pos x="33" y="301"/>
                    </a:cxn>
                  </a:cxnLst>
                  <a:rect l="0" t="0" r="r" b="b"/>
                  <a:pathLst>
                    <a:path w="400" h="301">
                      <a:moveTo>
                        <a:pt x="378" y="286"/>
                      </a:moveTo>
                      <a:cubicBezTo>
                        <a:pt x="381" y="275"/>
                        <a:pt x="398" y="234"/>
                        <a:pt x="399" y="220"/>
                      </a:cubicBezTo>
                      <a:cubicBezTo>
                        <a:pt x="400" y="206"/>
                        <a:pt x="386" y="211"/>
                        <a:pt x="384" y="202"/>
                      </a:cubicBezTo>
                      <a:cubicBezTo>
                        <a:pt x="382" y="193"/>
                        <a:pt x="391" y="174"/>
                        <a:pt x="387" y="166"/>
                      </a:cubicBezTo>
                      <a:cubicBezTo>
                        <a:pt x="383" y="158"/>
                        <a:pt x="363" y="158"/>
                        <a:pt x="360" y="151"/>
                      </a:cubicBezTo>
                      <a:cubicBezTo>
                        <a:pt x="357" y="144"/>
                        <a:pt x="367" y="125"/>
                        <a:pt x="366" y="121"/>
                      </a:cubicBezTo>
                      <a:cubicBezTo>
                        <a:pt x="365" y="117"/>
                        <a:pt x="363" y="133"/>
                        <a:pt x="351" y="124"/>
                      </a:cubicBezTo>
                      <a:cubicBezTo>
                        <a:pt x="339" y="115"/>
                        <a:pt x="308" y="77"/>
                        <a:pt x="294" y="67"/>
                      </a:cubicBezTo>
                      <a:cubicBezTo>
                        <a:pt x="280" y="57"/>
                        <a:pt x="275" y="66"/>
                        <a:pt x="267" y="64"/>
                      </a:cubicBezTo>
                      <a:cubicBezTo>
                        <a:pt x="259" y="62"/>
                        <a:pt x="248" y="59"/>
                        <a:pt x="247" y="53"/>
                      </a:cubicBezTo>
                      <a:cubicBezTo>
                        <a:pt x="246" y="47"/>
                        <a:pt x="255" y="32"/>
                        <a:pt x="261" y="28"/>
                      </a:cubicBezTo>
                      <a:cubicBezTo>
                        <a:pt x="267" y="24"/>
                        <a:pt x="282" y="35"/>
                        <a:pt x="282" y="31"/>
                      </a:cubicBezTo>
                      <a:cubicBezTo>
                        <a:pt x="282" y="27"/>
                        <a:pt x="273" y="0"/>
                        <a:pt x="264" y="1"/>
                      </a:cubicBezTo>
                      <a:cubicBezTo>
                        <a:pt x="255" y="2"/>
                        <a:pt x="235" y="31"/>
                        <a:pt x="228" y="40"/>
                      </a:cubicBezTo>
                      <a:cubicBezTo>
                        <a:pt x="221" y="49"/>
                        <a:pt x="225" y="60"/>
                        <a:pt x="219" y="55"/>
                      </a:cubicBezTo>
                      <a:cubicBezTo>
                        <a:pt x="213" y="50"/>
                        <a:pt x="197" y="15"/>
                        <a:pt x="192" y="10"/>
                      </a:cubicBezTo>
                      <a:cubicBezTo>
                        <a:pt x="187" y="5"/>
                        <a:pt x="184" y="15"/>
                        <a:pt x="186" y="22"/>
                      </a:cubicBezTo>
                      <a:cubicBezTo>
                        <a:pt x="188" y="29"/>
                        <a:pt x="208" y="57"/>
                        <a:pt x="204" y="55"/>
                      </a:cubicBezTo>
                      <a:cubicBezTo>
                        <a:pt x="200" y="53"/>
                        <a:pt x="172" y="17"/>
                        <a:pt x="162" y="10"/>
                      </a:cubicBezTo>
                      <a:cubicBezTo>
                        <a:pt x="152" y="3"/>
                        <a:pt x="151" y="15"/>
                        <a:pt x="144" y="16"/>
                      </a:cubicBezTo>
                      <a:cubicBezTo>
                        <a:pt x="137" y="17"/>
                        <a:pt x="125" y="16"/>
                        <a:pt x="120" y="19"/>
                      </a:cubicBezTo>
                      <a:cubicBezTo>
                        <a:pt x="115" y="22"/>
                        <a:pt x="110" y="31"/>
                        <a:pt x="114" y="34"/>
                      </a:cubicBezTo>
                      <a:cubicBezTo>
                        <a:pt x="118" y="37"/>
                        <a:pt x="140" y="33"/>
                        <a:pt x="147" y="37"/>
                      </a:cubicBezTo>
                      <a:cubicBezTo>
                        <a:pt x="154" y="41"/>
                        <a:pt x="163" y="55"/>
                        <a:pt x="159" y="58"/>
                      </a:cubicBezTo>
                      <a:cubicBezTo>
                        <a:pt x="155" y="61"/>
                        <a:pt x="133" y="53"/>
                        <a:pt x="126" y="55"/>
                      </a:cubicBezTo>
                      <a:cubicBezTo>
                        <a:pt x="119" y="57"/>
                        <a:pt x="119" y="69"/>
                        <a:pt x="114" y="73"/>
                      </a:cubicBezTo>
                      <a:cubicBezTo>
                        <a:pt x="109" y="77"/>
                        <a:pt x="100" y="76"/>
                        <a:pt x="93" y="79"/>
                      </a:cubicBezTo>
                      <a:cubicBezTo>
                        <a:pt x="86" y="82"/>
                        <a:pt x="79" y="89"/>
                        <a:pt x="72" y="94"/>
                      </a:cubicBezTo>
                      <a:cubicBezTo>
                        <a:pt x="65" y="99"/>
                        <a:pt x="56" y="101"/>
                        <a:pt x="54" y="106"/>
                      </a:cubicBezTo>
                      <a:cubicBezTo>
                        <a:pt x="52" y="111"/>
                        <a:pt x="61" y="118"/>
                        <a:pt x="60" y="124"/>
                      </a:cubicBezTo>
                      <a:cubicBezTo>
                        <a:pt x="59" y="130"/>
                        <a:pt x="51" y="137"/>
                        <a:pt x="45" y="142"/>
                      </a:cubicBezTo>
                      <a:cubicBezTo>
                        <a:pt x="39" y="147"/>
                        <a:pt x="33" y="142"/>
                        <a:pt x="27" y="154"/>
                      </a:cubicBezTo>
                      <a:cubicBezTo>
                        <a:pt x="21" y="166"/>
                        <a:pt x="16" y="194"/>
                        <a:pt x="12" y="214"/>
                      </a:cubicBezTo>
                      <a:cubicBezTo>
                        <a:pt x="8" y="234"/>
                        <a:pt x="0" y="260"/>
                        <a:pt x="3" y="274"/>
                      </a:cubicBezTo>
                      <a:cubicBezTo>
                        <a:pt x="6" y="288"/>
                        <a:pt x="27" y="295"/>
                        <a:pt x="33" y="301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D20000"/>
                    </a:gs>
                    <a:gs pos="50000">
                      <a:srgbClr val="993300"/>
                    </a:gs>
                    <a:gs pos="100000">
                      <a:srgbClr val="D20000"/>
                    </a:gs>
                  </a:gsLst>
                  <a:lin ang="189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65" name="Freeform 553"/>
                <p:cNvSpPr>
                  <a:spLocks/>
                </p:cNvSpPr>
                <p:nvPr/>
              </p:nvSpPr>
              <p:spPr bwMode="auto">
                <a:xfrm>
                  <a:off x="766" y="3636"/>
                  <a:ext cx="98" cy="104"/>
                </a:xfrm>
                <a:custGeom>
                  <a:avLst/>
                  <a:gdLst/>
                  <a:ahLst/>
                  <a:cxnLst>
                    <a:cxn ang="0">
                      <a:pos x="66" y="0"/>
                    </a:cxn>
                    <a:cxn ang="0">
                      <a:pos x="91" y="19"/>
                    </a:cxn>
                    <a:cxn ang="0">
                      <a:pos x="97" y="65"/>
                    </a:cxn>
                    <a:cxn ang="0">
                      <a:pos x="78" y="90"/>
                    </a:cxn>
                    <a:cxn ang="0">
                      <a:pos x="36" y="96"/>
                    </a:cxn>
                    <a:cxn ang="0">
                      <a:pos x="4" y="59"/>
                    </a:cxn>
                    <a:cxn ang="0">
                      <a:pos x="12" y="30"/>
                    </a:cxn>
                  </a:cxnLst>
                  <a:rect l="0" t="0" r="r" b="b"/>
                  <a:pathLst>
                    <a:path w="99" h="101">
                      <a:moveTo>
                        <a:pt x="66" y="0"/>
                      </a:moveTo>
                      <a:cubicBezTo>
                        <a:pt x="70" y="4"/>
                        <a:pt x="86" y="8"/>
                        <a:pt x="91" y="19"/>
                      </a:cubicBezTo>
                      <a:cubicBezTo>
                        <a:pt x="96" y="30"/>
                        <a:pt x="99" y="53"/>
                        <a:pt x="97" y="65"/>
                      </a:cubicBezTo>
                      <a:cubicBezTo>
                        <a:pt x="95" y="77"/>
                        <a:pt x="88" y="85"/>
                        <a:pt x="78" y="90"/>
                      </a:cubicBezTo>
                      <a:cubicBezTo>
                        <a:pt x="68" y="95"/>
                        <a:pt x="48" y="101"/>
                        <a:pt x="36" y="96"/>
                      </a:cubicBezTo>
                      <a:cubicBezTo>
                        <a:pt x="24" y="91"/>
                        <a:pt x="8" y="70"/>
                        <a:pt x="4" y="59"/>
                      </a:cubicBezTo>
                      <a:cubicBezTo>
                        <a:pt x="0" y="48"/>
                        <a:pt x="10" y="36"/>
                        <a:pt x="12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66" name="Freeform 554"/>
                <p:cNvSpPr>
                  <a:spLocks/>
                </p:cNvSpPr>
                <p:nvPr/>
              </p:nvSpPr>
              <p:spPr bwMode="auto">
                <a:xfrm>
                  <a:off x="288" y="3622"/>
                  <a:ext cx="107" cy="11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10" y="31"/>
                    </a:cxn>
                    <a:cxn ang="0">
                      <a:pos x="4" y="77"/>
                    </a:cxn>
                    <a:cxn ang="0">
                      <a:pos x="36" y="91"/>
                    </a:cxn>
                    <a:cxn ang="0">
                      <a:pos x="65" y="108"/>
                    </a:cxn>
                    <a:cxn ang="0">
                      <a:pos x="97" y="71"/>
                    </a:cxn>
                    <a:cxn ang="0">
                      <a:pos x="108" y="44"/>
                    </a:cxn>
                  </a:cxnLst>
                  <a:rect l="0" t="0" r="r" b="b"/>
                  <a:pathLst>
                    <a:path w="108" h="111">
                      <a:moveTo>
                        <a:pt x="48" y="0"/>
                      </a:moveTo>
                      <a:cubicBezTo>
                        <a:pt x="42" y="5"/>
                        <a:pt x="17" y="19"/>
                        <a:pt x="10" y="31"/>
                      </a:cubicBezTo>
                      <a:cubicBezTo>
                        <a:pt x="2" y="44"/>
                        <a:pt x="0" y="66"/>
                        <a:pt x="4" y="77"/>
                      </a:cubicBezTo>
                      <a:cubicBezTo>
                        <a:pt x="8" y="87"/>
                        <a:pt x="26" y="86"/>
                        <a:pt x="36" y="91"/>
                      </a:cubicBezTo>
                      <a:cubicBezTo>
                        <a:pt x="46" y="96"/>
                        <a:pt x="55" y="111"/>
                        <a:pt x="65" y="108"/>
                      </a:cubicBezTo>
                      <a:cubicBezTo>
                        <a:pt x="75" y="105"/>
                        <a:pt x="90" y="82"/>
                        <a:pt x="97" y="71"/>
                      </a:cubicBezTo>
                      <a:cubicBezTo>
                        <a:pt x="104" y="60"/>
                        <a:pt x="106" y="50"/>
                        <a:pt x="108" y="4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67" name="Freeform 555"/>
                <p:cNvSpPr>
                  <a:spLocks/>
                </p:cNvSpPr>
                <p:nvPr/>
              </p:nvSpPr>
              <p:spPr bwMode="auto">
                <a:xfrm>
                  <a:off x="411" y="3033"/>
                  <a:ext cx="332" cy="356"/>
                </a:xfrm>
                <a:custGeom>
                  <a:avLst/>
                  <a:gdLst/>
                  <a:ahLst/>
                  <a:cxnLst>
                    <a:cxn ang="0">
                      <a:pos x="0" y="194"/>
                    </a:cxn>
                    <a:cxn ang="0">
                      <a:pos x="6" y="209"/>
                    </a:cxn>
                    <a:cxn ang="0">
                      <a:pos x="36" y="266"/>
                    </a:cxn>
                    <a:cxn ang="0">
                      <a:pos x="87" y="308"/>
                    </a:cxn>
                    <a:cxn ang="0">
                      <a:pos x="138" y="320"/>
                    </a:cxn>
                    <a:cxn ang="0">
                      <a:pos x="144" y="344"/>
                    </a:cxn>
                    <a:cxn ang="0">
                      <a:pos x="165" y="365"/>
                    </a:cxn>
                    <a:cxn ang="0">
                      <a:pos x="192" y="341"/>
                    </a:cxn>
                    <a:cxn ang="0">
                      <a:pos x="207" y="317"/>
                    </a:cxn>
                    <a:cxn ang="0">
                      <a:pos x="255" y="308"/>
                    </a:cxn>
                    <a:cxn ang="0">
                      <a:pos x="303" y="275"/>
                    </a:cxn>
                    <a:cxn ang="0">
                      <a:pos x="342" y="179"/>
                    </a:cxn>
                    <a:cxn ang="0">
                      <a:pos x="288" y="98"/>
                    </a:cxn>
                    <a:cxn ang="0">
                      <a:pos x="256" y="27"/>
                    </a:cxn>
                    <a:cxn ang="0">
                      <a:pos x="208" y="75"/>
                    </a:cxn>
                    <a:cxn ang="0">
                      <a:pos x="198" y="56"/>
                    </a:cxn>
                    <a:cxn ang="0">
                      <a:pos x="183" y="53"/>
                    </a:cxn>
                    <a:cxn ang="0">
                      <a:pos x="112" y="75"/>
                    </a:cxn>
                    <a:cxn ang="0">
                      <a:pos x="126" y="41"/>
                    </a:cxn>
                    <a:cxn ang="0">
                      <a:pos x="114" y="11"/>
                    </a:cxn>
                    <a:cxn ang="0">
                      <a:pos x="54" y="110"/>
                    </a:cxn>
                    <a:cxn ang="0">
                      <a:pos x="60" y="137"/>
                    </a:cxn>
                    <a:cxn ang="0">
                      <a:pos x="54" y="161"/>
                    </a:cxn>
                    <a:cxn ang="0">
                      <a:pos x="36" y="155"/>
                    </a:cxn>
                    <a:cxn ang="0">
                      <a:pos x="33" y="119"/>
                    </a:cxn>
                    <a:cxn ang="0">
                      <a:pos x="12" y="152"/>
                    </a:cxn>
                    <a:cxn ang="0">
                      <a:pos x="12" y="173"/>
                    </a:cxn>
                    <a:cxn ang="0">
                      <a:pos x="9" y="185"/>
                    </a:cxn>
                    <a:cxn ang="0">
                      <a:pos x="0" y="194"/>
                    </a:cxn>
                  </a:cxnLst>
                  <a:rect l="0" t="0" r="r" b="b"/>
                  <a:pathLst>
                    <a:path w="344" h="365">
                      <a:moveTo>
                        <a:pt x="0" y="194"/>
                      </a:moveTo>
                      <a:cubicBezTo>
                        <a:pt x="0" y="198"/>
                        <a:pt x="0" y="197"/>
                        <a:pt x="6" y="209"/>
                      </a:cubicBezTo>
                      <a:cubicBezTo>
                        <a:pt x="12" y="221"/>
                        <a:pt x="23" y="250"/>
                        <a:pt x="36" y="266"/>
                      </a:cubicBezTo>
                      <a:cubicBezTo>
                        <a:pt x="49" y="282"/>
                        <a:pt x="70" y="299"/>
                        <a:pt x="87" y="308"/>
                      </a:cubicBezTo>
                      <a:cubicBezTo>
                        <a:pt x="104" y="317"/>
                        <a:pt x="129" y="314"/>
                        <a:pt x="138" y="320"/>
                      </a:cubicBezTo>
                      <a:cubicBezTo>
                        <a:pt x="147" y="326"/>
                        <a:pt x="140" y="337"/>
                        <a:pt x="144" y="344"/>
                      </a:cubicBezTo>
                      <a:cubicBezTo>
                        <a:pt x="148" y="351"/>
                        <a:pt x="157" y="365"/>
                        <a:pt x="165" y="365"/>
                      </a:cubicBezTo>
                      <a:cubicBezTo>
                        <a:pt x="173" y="365"/>
                        <a:pt x="185" y="349"/>
                        <a:pt x="192" y="341"/>
                      </a:cubicBezTo>
                      <a:cubicBezTo>
                        <a:pt x="199" y="333"/>
                        <a:pt x="197" y="322"/>
                        <a:pt x="207" y="317"/>
                      </a:cubicBezTo>
                      <a:cubicBezTo>
                        <a:pt x="217" y="312"/>
                        <a:pt x="239" y="315"/>
                        <a:pt x="255" y="308"/>
                      </a:cubicBezTo>
                      <a:cubicBezTo>
                        <a:pt x="271" y="301"/>
                        <a:pt x="289" y="296"/>
                        <a:pt x="303" y="275"/>
                      </a:cubicBezTo>
                      <a:cubicBezTo>
                        <a:pt x="317" y="254"/>
                        <a:pt x="344" y="208"/>
                        <a:pt x="342" y="179"/>
                      </a:cubicBezTo>
                      <a:cubicBezTo>
                        <a:pt x="340" y="150"/>
                        <a:pt x="302" y="123"/>
                        <a:pt x="288" y="98"/>
                      </a:cubicBezTo>
                      <a:cubicBezTo>
                        <a:pt x="274" y="73"/>
                        <a:pt x="269" y="31"/>
                        <a:pt x="256" y="27"/>
                      </a:cubicBezTo>
                      <a:cubicBezTo>
                        <a:pt x="243" y="23"/>
                        <a:pt x="218" y="70"/>
                        <a:pt x="208" y="75"/>
                      </a:cubicBezTo>
                      <a:cubicBezTo>
                        <a:pt x="198" y="80"/>
                        <a:pt x="202" y="60"/>
                        <a:pt x="198" y="56"/>
                      </a:cubicBezTo>
                      <a:cubicBezTo>
                        <a:pt x="194" y="52"/>
                        <a:pt x="197" y="50"/>
                        <a:pt x="183" y="53"/>
                      </a:cubicBezTo>
                      <a:cubicBezTo>
                        <a:pt x="169" y="56"/>
                        <a:pt x="121" y="77"/>
                        <a:pt x="112" y="75"/>
                      </a:cubicBezTo>
                      <a:cubicBezTo>
                        <a:pt x="103" y="73"/>
                        <a:pt x="126" y="52"/>
                        <a:pt x="126" y="41"/>
                      </a:cubicBezTo>
                      <a:cubicBezTo>
                        <a:pt x="126" y="30"/>
                        <a:pt x="126" y="0"/>
                        <a:pt x="114" y="11"/>
                      </a:cubicBezTo>
                      <a:cubicBezTo>
                        <a:pt x="102" y="22"/>
                        <a:pt x="63" y="89"/>
                        <a:pt x="54" y="110"/>
                      </a:cubicBezTo>
                      <a:cubicBezTo>
                        <a:pt x="45" y="131"/>
                        <a:pt x="60" y="129"/>
                        <a:pt x="60" y="137"/>
                      </a:cubicBezTo>
                      <a:cubicBezTo>
                        <a:pt x="60" y="145"/>
                        <a:pt x="58" y="158"/>
                        <a:pt x="54" y="161"/>
                      </a:cubicBezTo>
                      <a:cubicBezTo>
                        <a:pt x="50" y="164"/>
                        <a:pt x="39" y="162"/>
                        <a:pt x="36" y="155"/>
                      </a:cubicBezTo>
                      <a:cubicBezTo>
                        <a:pt x="33" y="148"/>
                        <a:pt x="37" y="119"/>
                        <a:pt x="33" y="119"/>
                      </a:cubicBezTo>
                      <a:cubicBezTo>
                        <a:pt x="29" y="119"/>
                        <a:pt x="16" y="143"/>
                        <a:pt x="12" y="152"/>
                      </a:cubicBezTo>
                      <a:cubicBezTo>
                        <a:pt x="8" y="161"/>
                        <a:pt x="12" y="168"/>
                        <a:pt x="12" y="173"/>
                      </a:cubicBezTo>
                      <a:cubicBezTo>
                        <a:pt x="12" y="178"/>
                        <a:pt x="11" y="182"/>
                        <a:pt x="9" y="185"/>
                      </a:cubicBezTo>
                      <a:cubicBezTo>
                        <a:pt x="7" y="188"/>
                        <a:pt x="0" y="190"/>
                        <a:pt x="0" y="19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FFC993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68" name="Freeform 556"/>
                <p:cNvSpPr>
                  <a:spLocks/>
                </p:cNvSpPr>
                <p:nvPr/>
              </p:nvSpPr>
              <p:spPr bwMode="auto">
                <a:xfrm>
                  <a:off x="530" y="3272"/>
                  <a:ext cx="109" cy="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9" y="27"/>
                    </a:cxn>
                    <a:cxn ang="0">
                      <a:pos x="60" y="30"/>
                    </a:cxn>
                    <a:cxn ang="0">
                      <a:pos x="81" y="27"/>
                    </a:cxn>
                    <a:cxn ang="0">
                      <a:pos x="114" y="3"/>
                    </a:cxn>
                  </a:cxnLst>
                  <a:rect l="0" t="0" r="r" b="b"/>
                  <a:pathLst>
                    <a:path w="114" h="32">
                      <a:moveTo>
                        <a:pt x="0" y="0"/>
                      </a:moveTo>
                      <a:cubicBezTo>
                        <a:pt x="7" y="4"/>
                        <a:pt x="29" y="22"/>
                        <a:pt x="39" y="27"/>
                      </a:cubicBezTo>
                      <a:cubicBezTo>
                        <a:pt x="49" y="32"/>
                        <a:pt x="53" y="30"/>
                        <a:pt x="60" y="30"/>
                      </a:cubicBezTo>
                      <a:cubicBezTo>
                        <a:pt x="67" y="30"/>
                        <a:pt x="72" y="32"/>
                        <a:pt x="81" y="27"/>
                      </a:cubicBezTo>
                      <a:cubicBezTo>
                        <a:pt x="90" y="22"/>
                        <a:pt x="107" y="8"/>
                        <a:pt x="114" y="3"/>
                      </a:cubicBezTo>
                    </a:path>
                  </a:pathLst>
                </a:custGeom>
                <a:noFill/>
                <a:ln w="12700" cmpd="sng">
                  <a:solidFill>
                    <a:srgbClr val="D20000"/>
                  </a:solidFill>
                  <a:round/>
                  <a:headEnd type="none" w="med" len="med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69" name="Freeform 557"/>
                <p:cNvSpPr>
                  <a:spLocks/>
                </p:cNvSpPr>
                <p:nvPr/>
              </p:nvSpPr>
              <p:spPr bwMode="auto">
                <a:xfrm>
                  <a:off x="566" y="3283"/>
                  <a:ext cx="45" cy="10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10" y="1"/>
                    </a:cxn>
                    <a:cxn ang="0">
                      <a:pos x="25" y="4"/>
                    </a:cxn>
                    <a:cxn ang="0">
                      <a:pos x="36" y="1"/>
                    </a:cxn>
                    <a:cxn ang="0">
                      <a:pos x="45" y="10"/>
                    </a:cxn>
                  </a:cxnLst>
                  <a:rect l="0" t="0" r="r" b="b"/>
                  <a:pathLst>
                    <a:path w="45" h="10">
                      <a:moveTo>
                        <a:pt x="0" y="10"/>
                      </a:moveTo>
                      <a:cubicBezTo>
                        <a:pt x="2" y="8"/>
                        <a:pt x="6" y="2"/>
                        <a:pt x="10" y="1"/>
                      </a:cubicBezTo>
                      <a:cubicBezTo>
                        <a:pt x="14" y="0"/>
                        <a:pt x="21" y="4"/>
                        <a:pt x="25" y="4"/>
                      </a:cubicBezTo>
                      <a:cubicBezTo>
                        <a:pt x="29" y="4"/>
                        <a:pt x="33" y="0"/>
                        <a:pt x="36" y="1"/>
                      </a:cubicBezTo>
                      <a:cubicBezTo>
                        <a:pt x="39" y="2"/>
                        <a:pt x="43" y="8"/>
                        <a:pt x="45" y="1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70" name="Freeform 558"/>
                <p:cNvSpPr>
                  <a:spLocks/>
                </p:cNvSpPr>
                <p:nvPr/>
              </p:nvSpPr>
              <p:spPr bwMode="auto">
                <a:xfrm>
                  <a:off x="513" y="3157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71" name="Freeform 559"/>
                <p:cNvSpPr>
                  <a:spLocks/>
                </p:cNvSpPr>
                <p:nvPr/>
              </p:nvSpPr>
              <p:spPr bwMode="auto">
                <a:xfrm>
                  <a:off x="533" y="3187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72" name="Freeform 560"/>
                <p:cNvSpPr>
                  <a:spLocks/>
                </p:cNvSpPr>
                <p:nvPr/>
              </p:nvSpPr>
              <p:spPr bwMode="auto">
                <a:xfrm>
                  <a:off x="512" y="3165"/>
                  <a:ext cx="62" cy="36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73" name="Freeform 561"/>
                <p:cNvSpPr>
                  <a:spLocks/>
                </p:cNvSpPr>
                <p:nvPr/>
              </p:nvSpPr>
              <p:spPr bwMode="auto">
                <a:xfrm flipH="1">
                  <a:off x="611" y="3153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74" name="Freeform 562"/>
                <p:cNvSpPr>
                  <a:spLocks/>
                </p:cNvSpPr>
                <p:nvPr/>
              </p:nvSpPr>
              <p:spPr bwMode="auto">
                <a:xfrm flipH="1">
                  <a:off x="626" y="3183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75" name="Freeform 563"/>
                <p:cNvSpPr>
                  <a:spLocks/>
                </p:cNvSpPr>
                <p:nvPr/>
              </p:nvSpPr>
              <p:spPr bwMode="auto">
                <a:xfrm flipH="1">
                  <a:off x="611" y="3162"/>
                  <a:ext cx="62" cy="35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76" name="Freeform 564"/>
                <p:cNvSpPr>
                  <a:spLocks/>
                </p:cNvSpPr>
                <p:nvPr/>
              </p:nvSpPr>
              <p:spPr bwMode="auto">
                <a:xfrm>
                  <a:off x="592" y="3126"/>
                  <a:ext cx="99" cy="105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37" y="5"/>
                    </a:cxn>
                    <a:cxn ang="0">
                      <a:pos x="67" y="5"/>
                    </a:cxn>
                    <a:cxn ang="0">
                      <a:pos x="97" y="35"/>
                    </a:cxn>
                    <a:cxn ang="0">
                      <a:pos x="97" y="68"/>
                    </a:cxn>
                    <a:cxn ang="0">
                      <a:pos x="70" y="101"/>
                    </a:cxn>
                    <a:cxn ang="0">
                      <a:pos x="40" y="104"/>
                    </a:cxn>
                    <a:cxn ang="0">
                      <a:pos x="13" y="92"/>
                    </a:cxn>
                    <a:cxn ang="0">
                      <a:pos x="1" y="65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102" h="107">
                      <a:moveTo>
                        <a:pt x="4" y="35"/>
                      </a:moveTo>
                      <a:cubicBezTo>
                        <a:pt x="9" y="25"/>
                        <a:pt x="27" y="10"/>
                        <a:pt x="37" y="5"/>
                      </a:cubicBezTo>
                      <a:cubicBezTo>
                        <a:pt x="47" y="0"/>
                        <a:pt x="57" y="0"/>
                        <a:pt x="67" y="5"/>
                      </a:cubicBezTo>
                      <a:cubicBezTo>
                        <a:pt x="77" y="10"/>
                        <a:pt x="92" y="25"/>
                        <a:pt x="97" y="35"/>
                      </a:cubicBezTo>
                      <a:cubicBezTo>
                        <a:pt x="102" y="45"/>
                        <a:pt x="101" y="57"/>
                        <a:pt x="97" y="68"/>
                      </a:cubicBezTo>
                      <a:cubicBezTo>
                        <a:pt x="93" y="79"/>
                        <a:pt x="79" y="95"/>
                        <a:pt x="70" y="101"/>
                      </a:cubicBezTo>
                      <a:cubicBezTo>
                        <a:pt x="61" y="107"/>
                        <a:pt x="49" y="105"/>
                        <a:pt x="40" y="104"/>
                      </a:cubicBezTo>
                      <a:cubicBezTo>
                        <a:pt x="31" y="103"/>
                        <a:pt x="19" y="98"/>
                        <a:pt x="13" y="92"/>
                      </a:cubicBezTo>
                      <a:cubicBezTo>
                        <a:pt x="7" y="86"/>
                        <a:pt x="2" y="74"/>
                        <a:pt x="1" y="65"/>
                      </a:cubicBezTo>
                      <a:cubicBezTo>
                        <a:pt x="0" y="56"/>
                        <a:pt x="4" y="41"/>
                        <a:pt x="4" y="3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77" name="Freeform 565"/>
                <p:cNvSpPr>
                  <a:spLocks/>
                </p:cNvSpPr>
                <p:nvPr/>
              </p:nvSpPr>
              <p:spPr bwMode="auto">
                <a:xfrm>
                  <a:off x="491" y="3132"/>
                  <a:ext cx="99" cy="103"/>
                </a:xfrm>
                <a:custGeom>
                  <a:avLst/>
                  <a:gdLst/>
                  <a:ahLst/>
                  <a:cxnLst>
                    <a:cxn ang="0">
                      <a:pos x="1" y="31"/>
                    </a:cxn>
                    <a:cxn ang="0">
                      <a:pos x="27" y="8"/>
                    </a:cxn>
                    <a:cxn ang="0">
                      <a:pos x="70" y="5"/>
                    </a:cxn>
                    <a:cxn ang="0">
                      <a:pos x="96" y="37"/>
                    </a:cxn>
                    <a:cxn ang="0">
                      <a:pos x="90" y="73"/>
                    </a:cxn>
                    <a:cxn ang="0">
                      <a:pos x="70" y="96"/>
                    </a:cxn>
                    <a:cxn ang="0">
                      <a:pos x="58" y="101"/>
                    </a:cxn>
                    <a:cxn ang="0">
                      <a:pos x="30" y="99"/>
                    </a:cxn>
                    <a:cxn ang="0">
                      <a:pos x="7" y="78"/>
                    </a:cxn>
                    <a:cxn ang="0">
                      <a:pos x="1" y="59"/>
                    </a:cxn>
                    <a:cxn ang="0">
                      <a:pos x="1" y="31"/>
                    </a:cxn>
                  </a:cxnLst>
                  <a:rect l="0" t="0" r="r" b="b"/>
                  <a:pathLst>
                    <a:path w="99" h="103">
                      <a:moveTo>
                        <a:pt x="1" y="31"/>
                      </a:moveTo>
                      <a:cubicBezTo>
                        <a:pt x="5" y="23"/>
                        <a:pt x="15" y="12"/>
                        <a:pt x="27" y="8"/>
                      </a:cubicBezTo>
                      <a:cubicBezTo>
                        <a:pt x="38" y="4"/>
                        <a:pt x="59" y="0"/>
                        <a:pt x="70" y="5"/>
                      </a:cubicBezTo>
                      <a:cubicBezTo>
                        <a:pt x="82" y="10"/>
                        <a:pt x="93" y="26"/>
                        <a:pt x="96" y="37"/>
                      </a:cubicBezTo>
                      <a:cubicBezTo>
                        <a:pt x="99" y="48"/>
                        <a:pt x="94" y="63"/>
                        <a:pt x="90" y="73"/>
                      </a:cubicBezTo>
                      <a:cubicBezTo>
                        <a:pt x="87" y="82"/>
                        <a:pt x="75" y="91"/>
                        <a:pt x="70" y="96"/>
                      </a:cubicBezTo>
                      <a:cubicBezTo>
                        <a:pt x="65" y="101"/>
                        <a:pt x="65" y="100"/>
                        <a:pt x="58" y="101"/>
                      </a:cubicBezTo>
                      <a:cubicBezTo>
                        <a:pt x="51" y="102"/>
                        <a:pt x="38" y="103"/>
                        <a:pt x="30" y="99"/>
                      </a:cubicBezTo>
                      <a:cubicBezTo>
                        <a:pt x="22" y="95"/>
                        <a:pt x="12" y="85"/>
                        <a:pt x="7" y="78"/>
                      </a:cubicBezTo>
                      <a:cubicBezTo>
                        <a:pt x="2" y="71"/>
                        <a:pt x="2" y="67"/>
                        <a:pt x="1" y="59"/>
                      </a:cubicBezTo>
                      <a:cubicBezTo>
                        <a:pt x="0" y="51"/>
                        <a:pt x="1" y="37"/>
                        <a:pt x="1" y="3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78" name="Freeform 566"/>
                <p:cNvSpPr>
                  <a:spLocks/>
                </p:cNvSpPr>
                <p:nvPr/>
              </p:nvSpPr>
              <p:spPr bwMode="auto">
                <a:xfrm>
                  <a:off x="637" y="3213"/>
                  <a:ext cx="67" cy="80"/>
                </a:xfrm>
                <a:custGeom>
                  <a:avLst/>
                  <a:gdLst/>
                  <a:ahLst/>
                  <a:cxnLst>
                    <a:cxn ang="0">
                      <a:pos x="60" y="6"/>
                    </a:cxn>
                    <a:cxn ang="0">
                      <a:pos x="63" y="39"/>
                    </a:cxn>
                    <a:cxn ang="0">
                      <a:pos x="43" y="81"/>
                    </a:cxn>
                    <a:cxn ang="0">
                      <a:pos x="3" y="30"/>
                    </a:cxn>
                    <a:cxn ang="0">
                      <a:pos x="60" y="6"/>
                    </a:cxn>
                  </a:cxnLst>
                  <a:rect l="0" t="0" r="r" b="b"/>
                  <a:pathLst>
                    <a:path w="70" h="82">
                      <a:moveTo>
                        <a:pt x="60" y="6"/>
                      </a:moveTo>
                      <a:cubicBezTo>
                        <a:pt x="70" y="8"/>
                        <a:pt x="66" y="27"/>
                        <a:pt x="63" y="39"/>
                      </a:cubicBezTo>
                      <a:cubicBezTo>
                        <a:pt x="60" y="51"/>
                        <a:pt x="53" y="82"/>
                        <a:pt x="43" y="81"/>
                      </a:cubicBezTo>
                      <a:cubicBezTo>
                        <a:pt x="33" y="80"/>
                        <a:pt x="0" y="42"/>
                        <a:pt x="3" y="30"/>
                      </a:cubicBezTo>
                      <a:cubicBezTo>
                        <a:pt x="6" y="18"/>
                        <a:pt x="50" y="0"/>
                        <a:pt x="60" y="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79" name="Freeform 567"/>
                <p:cNvSpPr>
                  <a:spLocks/>
                </p:cNvSpPr>
                <p:nvPr/>
              </p:nvSpPr>
              <p:spPr bwMode="auto">
                <a:xfrm>
                  <a:off x="468" y="3219"/>
                  <a:ext cx="75" cy="67"/>
                </a:xfrm>
                <a:custGeom>
                  <a:avLst/>
                  <a:gdLst/>
                  <a:ahLst/>
                  <a:cxnLst>
                    <a:cxn ang="0">
                      <a:pos x="0" y="26"/>
                    </a:cxn>
                    <a:cxn ang="0">
                      <a:pos x="12" y="53"/>
                    </a:cxn>
                    <a:cxn ang="0">
                      <a:pos x="42" y="56"/>
                    </a:cxn>
                    <a:cxn ang="0">
                      <a:pos x="54" y="62"/>
                    </a:cxn>
                    <a:cxn ang="0">
                      <a:pos x="72" y="26"/>
                    </a:cxn>
                    <a:cxn ang="0">
                      <a:pos x="36" y="14"/>
                    </a:cxn>
                    <a:cxn ang="0">
                      <a:pos x="15" y="2"/>
                    </a:cxn>
                    <a:cxn ang="0">
                      <a:pos x="0" y="26"/>
                    </a:cxn>
                  </a:cxnLst>
                  <a:rect l="0" t="0" r="r" b="b"/>
                  <a:pathLst>
                    <a:path w="75" h="67">
                      <a:moveTo>
                        <a:pt x="0" y="26"/>
                      </a:moveTo>
                      <a:cubicBezTo>
                        <a:pt x="0" y="34"/>
                        <a:pt x="5" y="48"/>
                        <a:pt x="12" y="53"/>
                      </a:cubicBezTo>
                      <a:cubicBezTo>
                        <a:pt x="19" y="58"/>
                        <a:pt x="35" y="55"/>
                        <a:pt x="42" y="56"/>
                      </a:cubicBezTo>
                      <a:cubicBezTo>
                        <a:pt x="49" y="57"/>
                        <a:pt x="49" y="67"/>
                        <a:pt x="54" y="62"/>
                      </a:cubicBezTo>
                      <a:cubicBezTo>
                        <a:pt x="59" y="57"/>
                        <a:pt x="75" y="34"/>
                        <a:pt x="72" y="26"/>
                      </a:cubicBezTo>
                      <a:cubicBezTo>
                        <a:pt x="69" y="18"/>
                        <a:pt x="45" y="18"/>
                        <a:pt x="36" y="14"/>
                      </a:cubicBezTo>
                      <a:cubicBezTo>
                        <a:pt x="27" y="10"/>
                        <a:pt x="21" y="0"/>
                        <a:pt x="15" y="2"/>
                      </a:cubicBezTo>
                      <a:cubicBezTo>
                        <a:pt x="9" y="4"/>
                        <a:pt x="3" y="21"/>
                        <a:pt x="0" y="2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80" name="Freeform 568"/>
                <p:cNvSpPr>
                  <a:spLocks/>
                </p:cNvSpPr>
                <p:nvPr/>
              </p:nvSpPr>
              <p:spPr bwMode="auto">
                <a:xfrm>
                  <a:off x="754" y="3568"/>
                  <a:ext cx="89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0281" name="Freeform 569"/>
              <p:cNvSpPr>
                <a:spLocks/>
              </p:cNvSpPr>
              <p:nvPr/>
            </p:nvSpPr>
            <p:spPr bwMode="auto">
              <a:xfrm>
                <a:off x="570" y="3232"/>
                <a:ext cx="39" cy="1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6" y="13"/>
                  </a:cxn>
                  <a:cxn ang="0">
                    <a:pos x="18" y="0"/>
                  </a:cxn>
                  <a:cxn ang="0">
                    <a:pos x="30" y="13"/>
                  </a:cxn>
                  <a:cxn ang="0">
                    <a:pos x="39" y="10"/>
                  </a:cxn>
                </a:cxnLst>
                <a:rect l="0" t="0" r="r" b="b"/>
                <a:pathLst>
                  <a:path w="39" h="15">
                    <a:moveTo>
                      <a:pt x="0" y="10"/>
                    </a:moveTo>
                    <a:cubicBezTo>
                      <a:pt x="1" y="10"/>
                      <a:pt x="3" y="15"/>
                      <a:pt x="6" y="13"/>
                    </a:cubicBezTo>
                    <a:cubicBezTo>
                      <a:pt x="9" y="11"/>
                      <a:pt x="14" y="0"/>
                      <a:pt x="18" y="0"/>
                    </a:cubicBezTo>
                    <a:cubicBezTo>
                      <a:pt x="22" y="0"/>
                      <a:pt x="27" y="11"/>
                      <a:pt x="30" y="13"/>
                    </a:cubicBezTo>
                    <a:cubicBezTo>
                      <a:pt x="33" y="15"/>
                      <a:pt x="37" y="11"/>
                      <a:pt x="39" y="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0282" name="Group 570"/>
            <p:cNvGrpSpPr>
              <a:grpSpLocks/>
            </p:cNvGrpSpPr>
            <p:nvPr/>
          </p:nvGrpSpPr>
          <p:grpSpPr bwMode="auto">
            <a:xfrm>
              <a:off x="2784" y="1104"/>
              <a:ext cx="384" cy="720"/>
              <a:chOff x="288" y="2928"/>
              <a:chExt cx="576" cy="1056"/>
            </a:xfrm>
          </p:grpSpPr>
          <p:grpSp>
            <p:nvGrpSpPr>
              <p:cNvPr id="500283" name="Group 571"/>
              <p:cNvGrpSpPr>
                <a:grpSpLocks/>
              </p:cNvGrpSpPr>
              <p:nvPr/>
            </p:nvGrpSpPr>
            <p:grpSpPr bwMode="auto">
              <a:xfrm>
                <a:off x="288" y="2928"/>
                <a:ext cx="576" cy="1056"/>
                <a:chOff x="288" y="2928"/>
                <a:chExt cx="576" cy="1056"/>
              </a:xfrm>
            </p:grpSpPr>
            <p:sp>
              <p:nvSpPr>
                <p:cNvPr id="500284" name="Freeform 572"/>
                <p:cNvSpPr>
                  <a:spLocks/>
                </p:cNvSpPr>
                <p:nvPr/>
              </p:nvSpPr>
              <p:spPr bwMode="auto">
                <a:xfrm>
                  <a:off x="586" y="3714"/>
                  <a:ext cx="1" cy="2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85" name="Freeform 573"/>
                <p:cNvSpPr>
                  <a:spLocks/>
                </p:cNvSpPr>
                <p:nvPr/>
              </p:nvSpPr>
              <p:spPr bwMode="auto">
                <a:xfrm>
                  <a:off x="379" y="3568"/>
                  <a:ext cx="416" cy="394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333333"/>
                    </a:gs>
                    <a:gs pos="100000">
                      <a:srgbClr val="777777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86" name="Freeform 574"/>
                <p:cNvSpPr>
                  <a:spLocks/>
                </p:cNvSpPr>
                <p:nvPr/>
              </p:nvSpPr>
              <p:spPr bwMode="auto">
                <a:xfrm>
                  <a:off x="577" y="3576"/>
                  <a:ext cx="43" cy="13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87" name="Freeform 575"/>
                <p:cNvSpPr>
                  <a:spLocks/>
                </p:cNvSpPr>
                <p:nvPr/>
              </p:nvSpPr>
              <p:spPr bwMode="auto">
                <a:xfrm>
                  <a:off x="658" y="3571"/>
                  <a:ext cx="113" cy="135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88" name="Freeform 576"/>
                <p:cNvSpPr>
                  <a:spLocks/>
                </p:cNvSpPr>
                <p:nvPr/>
              </p:nvSpPr>
              <p:spPr bwMode="auto">
                <a:xfrm>
                  <a:off x="411" y="3568"/>
                  <a:ext cx="93" cy="142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89" name="Freeform 577"/>
                <p:cNvSpPr>
                  <a:spLocks/>
                </p:cNvSpPr>
                <p:nvPr/>
              </p:nvSpPr>
              <p:spPr bwMode="auto">
                <a:xfrm>
                  <a:off x="443" y="3377"/>
                  <a:ext cx="280" cy="202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90" name="Freeform 578"/>
                <p:cNvSpPr>
                  <a:spLocks/>
                </p:cNvSpPr>
                <p:nvPr/>
              </p:nvSpPr>
              <p:spPr bwMode="auto">
                <a:xfrm>
                  <a:off x="663" y="3375"/>
                  <a:ext cx="176" cy="298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91" name="Freeform 579"/>
                <p:cNvSpPr>
                  <a:spLocks/>
                </p:cNvSpPr>
                <p:nvPr/>
              </p:nvSpPr>
              <p:spPr bwMode="auto">
                <a:xfrm>
                  <a:off x="318" y="3380"/>
                  <a:ext cx="198" cy="300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92" name="Freeform 580"/>
                <p:cNvSpPr>
                  <a:spLocks/>
                </p:cNvSpPr>
                <p:nvPr/>
              </p:nvSpPr>
              <p:spPr bwMode="auto">
                <a:xfrm>
                  <a:off x="330" y="3576"/>
                  <a:ext cx="99" cy="96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93" name="Freeform 581"/>
                <p:cNvSpPr>
                  <a:spLocks/>
                </p:cNvSpPr>
                <p:nvPr/>
              </p:nvSpPr>
              <p:spPr bwMode="auto">
                <a:xfrm>
                  <a:off x="503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94" name="Freeform 582"/>
                <p:cNvSpPr>
                  <a:spLocks/>
                </p:cNvSpPr>
                <p:nvPr/>
              </p:nvSpPr>
              <p:spPr bwMode="auto">
                <a:xfrm flipH="1">
                  <a:off x="575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95" name="Freeform 583"/>
                <p:cNvSpPr>
                  <a:spLocks/>
                </p:cNvSpPr>
                <p:nvPr/>
              </p:nvSpPr>
              <p:spPr bwMode="auto">
                <a:xfrm>
                  <a:off x="583" y="3576"/>
                  <a:ext cx="7" cy="37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96" name="Freeform 584"/>
                <p:cNvSpPr>
                  <a:spLocks/>
                </p:cNvSpPr>
                <p:nvPr/>
              </p:nvSpPr>
              <p:spPr bwMode="auto">
                <a:xfrm>
                  <a:off x="579" y="3415"/>
                  <a:ext cx="1" cy="14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97" name="Freeform 585" descr="Коричневый мрамор"/>
                <p:cNvSpPr>
                  <a:spLocks/>
                </p:cNvSpPr>
                <p:nvPr/>
              </p:nvSpPr>
              <p:spPr bwMode="auto">
                <a:xfrm>
                  <a:off x="426" y="3892"/>
                  <a:ext cx="340" cy="92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98" name="Freeform 586"/>
                <p:cNvSpPr>
                  <a:spLocks/>
                </p:cNvSpPr>
                <p:nvPr/>
              </p:nvSpPr>
              <p:spPr bwMode="auto">
                <a:xfrm>
                  <a:off x="379" y="2928"/>
                  <a:ext cx="385" cy="295"/>
                </a:xfrm>
                <a:custGeom>
                  <a:avLst/>
                  <a:gdLst/>
                  <a:ahLst/>
                  <a:cxnLst>
                    <a:cxn ang="0">
                      <a:pos x="378" y="286"/>
                    </a:cxn>
                    <a:cxn ang="0">
                      <a:pos x="399" y="220"/>
                    </a:cxn>
                    <a:cxn ang="0">
                      <a:pos x="384" y="202"/>
                    </a:cxn>
                    <a:cxn ang="0">
                      <a:pos x="387" y="166"/>
                    </a:cxn>
                    <a:cxn ang="0">
                      <a:pos x="360" y="151"/>
                    </a:cxn>
                    <a:cxn ang="0">
                      <a:pos x="366" y="121"/>
                    </a:cxn>
                    <a:cxn ang="0">
                      <a:pos x="351" y="124"/>
                    </a:cxn>
                    <a:cxn ang="0">
                      <a:pos x="294" y="67"/>
                    </a:cxn>
                    <a:cxn ang="0">
                      <a:pos x="267" y="64"/>
                    </a:cxn>
                    <a:cxn ang="0">
                      <a:pos x="247" y="53"/>
                    </a:cxn>
                    <a:cxn ang="0">
                      <a:pos x="261" y="28"/>
                    </a:cxn>
                    <a:cxn ang="0">
                      <a:pos x="282" y="31"/>
                    </a:cxn>
                    <a:cxn ang="0">
                      <a:pos x="264" y="1"/>
                    </a:cxn>
                    <a:cxn ang="0">
                      <a:pos x="228" y="40"/>
                    </a:cxn>
                    <a:cxn ang="0">
                      <a:pos x="219" y="55"/>
                    </a:cxn>
                    <a:cxn ang="0">
                      <a:pos x="192" y="10"/>
                    </a:cxn>
                    <a:cxn ang="0">
                      <a:pos x="186" y="22"/>
                    </a:cxn>
                    <a:cxn ang="0">
                      <a:pos x="204" y="55"/>
                    </a:cxn>
                    <a:cxn ang="0">
                      <a:pos x="162" y="10"/>
                    </a:cxn>
                    <a:cxn ang="0">
                      <a:pos x="144" y="16"/>
                    </a:cxn>
                    <a:cxn ang="0">
                      <a:pos x="120" y="19"/>
                    </a:cxn>
                    <a:cxn ang="0">
                      <a:pos x="114" y="34"/>
                    </a:cxn>
                    <a:cxn ang="0">
                      <a:pos x="147" y="37"/>
                    </a:cxn>
                    <a:cxn ang="0">
                      <a:pos x="159" y="58"/>
                    </a:cxn>
                    <a:cxn ang="0">
                      <a:pos x="126" y="55"/>
                    </a:cxn>
                    <a:cxn ang="0">
                      <a:pos x="114" y="73"/>
                    </a:cxn>
                    <a:cxn ang="0">
                      <a:pos x="93" y="79"/>
                    </a:cxn>
                    <a:cxn ang="0">
                      <a:pos x="72" y="94"/>
                    </a:cxn>
                    <a:cxn ang="0">
                      <a:pos x="54" y="106"/>
                    </a:cxn>
                    <a:cxn ang="0">
                      <a:pos x="60" y="124"/>
                    </a:cxn>
                    <a:cxn ang="0">
                      <a:pos x="45" y="142"/>
                    </a:cxn>
                    <a:cxn ang="0">
                      <a:pos x="27" y="154"/>
                    </a:cxn>
                    <a:cxn ang="0">
                      <a:pos x="12" y="214"/>
                    </a:cxn>
                    <a:cxn ang="0">
                      <a:pos x="3" y="274"/>
                    </a:cxn>
                    <a:cxn ang="0">
                      <a:pos x="33" y="301"/>
                    </a:cxn>
                  </a:cxnLst>
                  <a:rect l="0" t="0" r="r" b="b"/>
                  <a:pathLst>
                    <a:path w="400" h="301">
                      <a:moveTo>
                        <a:pt x="378" y="286"/>
                      </a:moveTo>
                      <a:cubicBezTo>
                        <a:pt x="381" y="275"/>
                        <a:pt x="398" y="234"/>
                        <a:pt x="399" y="220"/>
                      </a:cubicBezTo>
                      <a:cubicBezTo>
                        <a:pt x="400" y="206"/>
                        <a:pt x="386" y="211"/>
                        <a:pt x="384" y="202"/>
                      </a:cubicBezTo>
                      <a:cubicBezTo>
                        <a:pt x="382" y="193"/>
                        <a:pt x="391" y="174"/>
                        <a:pt x="387" y="166"/>
                      </a:cubicBezTo>
                      <a:cubicBezTo>
                        <a:pt x="383" y="158"/>
                        <a:pt x="363" y="158"/>
                        <a:pt x="360" y="151"/>
                      </a:cubicBezTo>
                      <a:cubicBezTo>
                        <a:pt x="357" y="144"/>
                        <a:pt x="367" y="125"/>
                        <a:pt x="366" y="121"/>
                      </a:cubicBezTo>
                      <a:cubicBezTo>
                        <a:pt x="365" y="117"/>
                        <a:pt x="363" y="133"/>
                        <a:pt x="351" y="124"/>
                      </a:cubicBezTo>
                      <a:cubicBezTo>
                        <a:pt x="339" y="115"/>
                        <a:pt x="308" y="77"/>
                        <a:pt x="294" y="67"/>
                      </a:cubicBezTo>
                      <a:cubicBezTo>
                        <a:pt x="280" y="57"/>
                        <a:pt x="275" y="66"/>
                        <a:pt x="267" y="64"/>
                      </a:cubicBezTo>
                      <a:cubicBezTo>
                        <a:pt x="259" y="62"/>
                        <a:pt x="248" y="59"/>
                        <a:pt x="247" y="53"/>
                      </a:cubicBezTo>
                      <a:cubicBezTo>
                        <a:pt x="246" y="47"/>
                        <a:pt x="255" y="32"/>
                        <a:pt x="261" y="28"/>
                      </a:cubicBezTo>
                      <a:cubicBezTo>
                        <a:pt x="267" y="24"/>
                        <a:pt x="282" y="35"/>
                        <a:pt x="282" y="31"/>
                      </a:cubicBezTo>
                      <a:cubicBezTo>
                        <a:pt x="282" y="27"/>
                        <a:pt x="273" y="0"/>
                        <a:pt x="264" y="1"/>
                      </a:cubicBezTo>
                      <a:cubicBezTo>
                        <a:pt x="255" y="2"/>
                        <a:pt x="235" y="31"/>
                        <a:pt x="228" y="40"/>
                      </a:cubicBezTo>
                      <a:cubicBezTo>
                        <a:pt x="221" y="49"/>
                        <a:pt x="225" y="60"/>
                        <a:pt x="219" y="55"/>
                      </a:cubicBezTo>
                      <a:cubicBezTo>
                        <a:pt x="213" y="50"/>
                        <a:pt x="197" y="15"/>
                        <a:pt x="192" y="10"/>
                      </a:cubicBezTo>
                      <a:cubicBezTo>
                        <a:pt x="187" y="5"/>
                        <a:pt x="184" y="15"/>
                        <a:pt x="186" y="22"/>
                      </a:cubicBezTo>
                      <a:cubicBezTo>
                        <a:pt x="188" y="29"/>
                        <a:pt x="208" y="57"/>
                        <a:pt x="204" y="55"/>
                      </a:cubicBezTo>
                      <a:cubicBezTo>
                        <a:pt x="200" y="53"/>
                        <a:pt x="172" y="17"/>
                        <a:pt x="162" y="10"/>
                      </a:cubicBezTo>
                      <a:cubicBezTo>
                        <a:pt x="152" y="3"/>
                        <a:pt x="151" y="15"/>
                        <a:pt x="144" y="16"/>
                      </a:cubicBezTo>
                      <a:cubicBezTo>
                        <a:pt x="137" y="17"/>
                        <a:pt x="125" y="16"/>
                        <a:pt x="120" y="19"/>
                      </a:cubicBezTo>
                      <a:cubicBezTo>
                        <a:pt x="115" y="22"/>
                        <a:pt x="110" y="31"/>
                        <a:pt x="114" y="34"/>
                      </a:cubicBezTo>
                      <a:cubicBezTo>
                        <a:pt x="118" y="37"/>
                        <a:pt x="140" y="33"/>
                        <a:pt x="147" y="37"/>
                      </a:cubicBezTo>
                      <a:cubicBezTo>
                        <a:pt x="154" y="41"/>
                        <a:pt x="163" y="55"/>
                        <a:pt x="159" y="58"/>
                      </a:cubicBezTo>
                      <a:cubicBezTo>
                        <a:pt x="155" y="61"/>
                        <a:pt x="133" y="53"/>
                        <a:pt x="126" y="55"/>
                      </a:cubicBezTo>
                      <a:cubicBezTo>
                        <a:pt x="119" y="57"/>
                        <a:pt x="119" y="69"/>
                        <a:pt x="114" y="73"/>
                      </a:cubicBezTo>
                      <a:cubicBezTo>
                        <a:pt x="109" y="77"/>
                        <a:pt x="100" y="76"/>
                        <a:pt x="93" y="79"/>
                      </a:cubicBezTo>
                      <a:cubicBezTo>
                        <a:pt x="86" y="82"/>
                        <a:pt x="79" y="89"/>
                        <a:pt x="72" y="94"/>
                      </a:cubicBezTo>
                      <a:cubicBezTo>
                        <a:pt x="65" y="99"/>
                        <a:pt x="56" y="101"/>
                        <a:pt x="54" y="106"/>
                      </a:cubicBezTo>
                      <a:cubicBezTo>
                        <a:pt x="52" y="111"/>
                        <a:pt x="61" y="118"/>
                        <a:pt x="60" y="124"/>
                      </a:cubicBezTo>
                      <a:cubicBezTo>
                        <a:pt x="59" y="130"/>
                        <a:pt x="51" y="137"/>
                        <a:pt x="45" y="142"/>
                      </a:cubicBezTo>
                      <a:cubicBezTo>
                        <a:pt x="39" y="147"/>
                        <a:pt x="33" y="142"/>
                        <a:pt x="27" y="154"/>
                      </a:cubicBezTo>
                      <a:cubicBezTo>
                        <a:pt x="21" y="166"/>
                        <a:pt x="16" y="194"/>
                        <a:pt x="12" y="214"/>
                      </a:cubicBezTo>
                      <a:cubicBezTo>
                        <a:pt x="8" y="234"/>
                        <a:pt x="0" y="260"/>
                        <a:pt x="3" y="274"/>
                      </a:cubicBezTo>
                      <a:cubicBezTo>
                        <a:pt x="6" y="288"/>
                        <a:pt x="27" y="295"/>
                        <a:pt x="33" y="301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D20000"/>
                    </a:gs>
                    <a:gs pos="50000">
                      <a:srgbClr val="993300"/>
                    </a:gs>
                    <a:gs pos="100000">
                      <a:srgbClr val="D20000"/>
                    </a:gs>
                  </a:gsLst>
                  <a:lin ang="189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299" name="Freeform 587"/>
                <p:cNvSpPr>
                  <a:spLocks/>
                </p:cNvSpPr>
                <p:nvPr/>
              </p:nvSpPr>
              <p:spPr bwMode="auto">
                <a:xfrm>
                  <a:off x="766" y="3636"/>
                  <a:ext cx="98" cy="104"/>
                </a:xfrm>
                <a:custGeom>
                  <a:avLst/>
                  <a:gdLst/>
                  <a:ahLst/>
                  <a:cxnLst>
                    <a:cxn ang="0">
                      <a:pos x="66" y="0"/>
                    </a:cxn>
                    <a:cxn ang="0">
                      <a:pos x="91" y="19"/>
                    </a:cxn>
                    <a:cxn ang="0">
                      <a:pos x="97" y="65"/>
                    </a:cxn>
                    <a:cxn ang="0">
                      <a:pos x="78" y="90"/>
                    </a:cxn>
                    <a:cxn ang="0">
                      <a:pos x="36" y="96"/>
                    </a:cxn>
                    <a:cxn ang="0">
                      <a:pos x="4" y="59"/>
                    </a:cxn>
                    <a:cxn ang="0">
                      <a:pos x="12" y="30"/>
                    </a:cxn>
                  </a:cxnLst>
                  <a:rect l="0" t="0" r="r" b="b"/>
                  <a:pathLst>
                    <a:path w="99" h="101">
                      <a:moveTo>
                        <a:pt x="66" y="0"/>
                      </a:moveTo>
                      <a:cubicBezTo>
                        <a:pt x="70" y="4"/>
                        <a:pt x="86" y="8"/>
                        <a:pt x="91" y="19"/>
                      </a:cubicBezTo>
                      <a:cubicBezTo>
                        <a:pt x="96" y="30"/>
                        <a:pt x="99" y="53"/>
                        <a:pt x="97" y="65"/>
                      </a:cubicBezTo>
                      <a:cubicBezTo>
                        <a:pt x="95" y="77"/>
                        <a:pt x="88" y="85"/>
                        <a:pt x="78" y="90"/>
                      </a:cubicBezTo>
                      <a:cubicBezTo>
                        <a:pt x="68" y="95"/>
                        <a:pt x="48" y="101"/>
                        <a:pt x="36" y="96"/>
                      </a:cubicBezTo>
                      <a:cubicBezTo>
                        <a:pt x="24" y="91"/>
                        <a:pt x="8" y="70"/>
                        <a:pt x="4" y="59"/>
                      </a:cubicBezTo>
                      <a:cubicBezTo>
                        <a:pt x="0" y="48"/>
                        <a:pt x="10" y="36"/>
                        <a:pt x="12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00" name="Freeform 588"/>
                <p:cNvSpPr>
                  <a:spLocks/>
                </p:cNvSpPr>
                <p:nvPr/>
              </p:nvSpPr>
              <p:spPr bwMode="auto">
                <a:xfrm>
                  <a:off x="288" y="3622"/>
                  <a:ext cx="107" cy="11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10" y="31"/>
                    </a:cxn>
                    <a:cxn ang="0">
                      <a:pos x="4" y="77"/>
                    </a:cxn>
                    <a:cxn ang="0">
                      <a:pos x="36" y="91"/>
                    </a:cxn>
                    <a:cxn ang="0">
                      <a:pos x="65" y="108"/>
                    </a:cxn>
                    <a:cxn ang="0">
                      <a:pos x="97" y="71"/>
                    </a:cxn>
                    <a:cxn ang="0">
                      <a:pos x="108" y="44"/>
                    </a:cxn>
                  </a:cxnLst>
                  <a:rect l="0" t="0" r="r" b="b"/>
                  <a:pathLst>
                    <a:path w="108" h="111">
                      <a:moveTo>
                        <a:pt x="48" y="0"/>
                      </a:moveTo>
                      <a:cubicBezTo>
                        <a:pt x="42" y="5"/>
                        <a:pt x="17" y="19"/>
                        <a:pt x="10" y="31"/>
                      </a:cubicBezTo>
                      <a:cubicBezTo>
                        <a:pt x="2" y="44"/>
                        <a:pt x="0" y="66"/>
                        <a:pt x="4" y="77"/>
                      </a:cubicBezTo>
                      <a:cubicBezTo>
                        <a:pt x="8" y="87"/>
                        <a:pt x="26" y="86"/>
                        <a:pt x="36" y="91"/>
                      </a:cubicBezTo>
                      <a:cubicBezTo>
                        <a:pt x="46" y="96"/>
                        <a:pt x="55" y="111"/>
                        <a:pt x="65" y="108"/>
                      </a:cubicBezTo>
                      <a:cubicBezTo>
                        <a:pt x="75" y="105"/>
                        <a:pt x="90" y="82"/>
                        <a:pt x="97" y="71"/>
                      </a:cubicBezTo>
                      <a:cubicBezTo>
                        <a:pt x="104" y="60"/>
                        <a:pt x="106" y="50"/>
                        <a:pt x="108" y="4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01" name="Freeform 589"/>
                <p:cNvSpPr>
                  <a:spLocks/>
                </p:cNvSpPr>
                <p:nvPr/>
              </p:nvSpPr>
              <p:spPr bwMode="auto">
                <a:xfrm>
                  <a:off x="411" y="3033"/>
                  <a:ext cx="332" cy="356"/>
                </a:xfrm>
                <a:custGeom>
                  <a:avLst/>
                  <a:gdLst/>
                  <a:ahLst/>
                  <a:cxnLst>
                    <a:cxn ang="0">
                      <a:pos x="0" y="194"/>
                    </a:cxn>
                    <a:cxn ang="0">
                      <a:pos x="6" y="209"/>
                    </a:cxn>
                    <a:cxn ang="0">
                      <a:pos x="36" y="266"/>
                    </a:cxn>
                    <a:cxn ang="0">
                      <a:pos x="87" y="308"/>
                    </a:cxn>
                    <a:cxn ang="0">
                      <a:pos x="138" y="320"/>
                    </a:cxn>
                    <a:cxn ang="0">
                      <a:pos x="144" y="344"/>
                    </a:cxn>
                    <a:cxn ang="0">
                      <a:pos x="165" y="365"/>
                    </a:cxn>
                    <a:cxn ang="0">
                      <a:pos x="192" y="341"/>
                    </a:cxn>
                    <a:cxn ang="0">
                      <a:pos x="207" y="317"/>
                    </a:cxn>
                    <a:cxn ang="0">
                      <a:pos x="255" y="308"/>
                    </a:cxn>
                    <a:cxn ang="0">
                      <a:pos x="303" y="275"/>
                    </a:cxn>
                    <a:cxn ang="0">
                      <a:pos x="342" y="179"/>
                    </a:cxn>
                    <a:cxn ang="0">
                      <a:pos x="288" y="98"/>
                    </a:cxn>
                    <a:cxn ang="0">
                      <a:pos x="256" y="27"/>
                    </a:cxn>
                    <a:cxn ang="0">
                      <a:pos x="208" y="75"/>
                    </a:cxn>
                    <a:cxn ang="0">
                      <a:pos x="198" y="56"/>
                    </a:cxn>
                    <a:cxn ang="0">
                      <a:pos x="183" y="53"/>
                    </a:cxn>
                    <a:cxn ang="0">
                      <a:pos x="112" y="75"/>
                    </a:cxn>
                    <a:cxn ang="0">
                      <a:pos x="126" y="41"/>
                    </a:cxn>
                    <a:cxn ang="0">
                      <a:pos x="114" y="11"/>
                    </a:cxn>
                    <a:cxn ang="0">
                      <a:pos x="54" y="110"/>
                    </a:cxn>
                    <a:cxn ang="0">
                      <a:pos x="60" y="137"/>
                    </a:cxn>
                    <a:cxn ang="0">
                      <a:pos x="54" y="161"/>
                    </a:cxn>
                    <a:cxn ang="0">
                      <a:pos x="36" y="155"/>
                    </a:cxn>
                    <a:cxn ang="0">
                      <a:pos x="33" y="119"/>
                    </a:cxn>
                    <a:cxn ang="0">
                      <a:pos x="12" y="152"/>
                    </a:cxn>
                    <a:cxn ang="0">
                      <a:pos x="12" y="173"/>
                    </a:cxn>
                    <a:cxn ang="0">
                      <a:pos x="9" y="185"/>
                    </a:cxn>
                    <a:cxn ang="0">
                      <a:pos x="0" y="194"/>
                    </a:cxn>
                  </a:cxnLst>
                  <a:rect l="0" t="0" r="r" b="b"/>
                  <a:pathLst>
                    <a:path w="344" h="365">
                      <a:moveTo>
                        <a:pt x="0" y="194"/>
                      </a:moveTo>
                      <a:cubicBezTo>
                        <a:pt x="0" y="198"/>
                        <a:pt x="0" y="197"/>
                        <a:pt x="6" y="209"/>
                      </a:cubicBezTo>
                      <a:cubicBezTo>
                        <a:pt x="12" y="221"/>
                        <a:pt x="23" y="250"/>
                        <a:pt x="36" y="266"/>
                      </a:cubicBezTo>
                      <a:cubicBezTo>
                        <a:pt x="49" y="282"/>
                        <a:pt x="70" y="299"/>
                        <a:pt x="87" y="308"/>
                      </a:cubicBezTo>
                      <a:cubicBezTo>
                        <a:pt x="104" y="317"/>
                        <a:pt x="129" y="314"/>
                        <a:pt x="138" y="320"/>
                      </a:cubicBezTo>
                      <a:cubicBezTo>
                        <a:pt x="147" y="326"/>
                        <a:pt x="140" y="337"/>
                        <a:pt x="144" y="344"/>
                      </a:cubicBezTo>
                      <a:cubicBezTo>
                        <a:pt x="148" y="351"/>
                        <a:pt x="157" y="365"/>
                        <a:pt x="165" y="365"/>
                      </a:cubicBezTo>
                      <a:cubicBezTo>
                        <a:pt x="173" y="365"/>
                        <a:pt x="185" y="349"/>
                        <a:pt x="192" y="341"/>
                      </a:cubicBezTo>
                      <a:cubicBezTo>
                        <a:pt x="199" y="333"/>
                        <a:pt x="197" y="322"/>
                        <a:pt x="207" y="317"/>
                      </a:cubicBezTo>
                      <a:cubicBezTo>
                        <a:pt x="217" y="312"/>
                        <a:pt x="239" y="315"/>
                        <a:pt x="255" y="308"/>
                      </a:cubicBezTo>
                      <a:cubicBezTo>
                        <a:pt x="271" y="301"/>
                        <a:pt x="289" y="296"/>
                        <a:pt x="303" y="275"/>
                      </a:cubicBezTo>
                      <a:cubicBezTo>
                        <a:pt x="317" y="254"/>
                        <a:pt x="344" y="208"/>
                        <a:pt x="342" y="179"/>
                      </a:cubicBezTo>
                      <a:cubicBezTo>
                        <a:pt x="340" y="150"/>
                        <a:pt x="302" y="123"/>
                        <a:pt x="288" y="98"/>
                      </a:cubicBezTo>
                      <a:cubicBezTo>
                        <a:pt x="274" y="73"/>
                        <a:pt x="269" y="31"/>
                        <a:pt x="256" y="27"/>
                      </a:cubicBezTo>
                      <a:cubicBezTo>
                        <a:pt x="243" y="23"/>
                        <a:pt x="218" y="70"/>
                        <a:pt x="208" y="75"/>
                      </a:cubicBezTo>
                      <a:cubicBezTo>
                        <a:pt x="198" y="80"/>
                        <a:pt x="202" y="60"/>
                        <a:pt x="198" y="56"/>
                      </a:cubicBezTo>
                      <a:cubicBezTo>
                        <a:pt x="194" y="52"/>
                        <a:pt x="197" y="50"/>
                        <a:pt x="183" y="53"/>
                      </a:cubicBezTo>
                      <a:cubicBezTo>
                        <a:pt x="169" y="56"/>
                        <a:pt x="121" y="77"/>
                        <a:pt x="112" y="75"/>
                      </a:cubicBezTo>
                      <a:cubicBezTo>
                        <a:pt x="103" y="73"/>
                        <a:pt x="126" y="52"/>
                        <a:pt x="126" y="41"/>
                      </a:cubicBezTo>
                      <a:cubicBezTo>
                        <a:pt x="126" y="30"/>
                        <a:pt x="126" y="0"/>
                        <a:pt x="114" y="11"/>
                      </a:cubicBezTo>
                      <a:cubicBezTo>
                        <a:pt x="102" y="22"/>
                        <a:pt x="63" y="89"/>
                        <a:pt x="54" y="110"/>
                      </a:cubicBezTo>
                      <a:cubicBezTo>
                        <a:pt x="45" y="131"/>
                        <a:pt x="60" y="129"/>
                        <a:pt x="60" y="137"/>
                      </a:cubicBezTo>
                      <a:cubicBezTo>
                        <a:pt x="60" y="145"/>
                        <a:pt x="58" y="158"/>
                        <a:pt x="54" y="161"/>
                      </a:cubicBezTo>
                      <a:cubicBezTo>
                        <a:pt x="50" y="164"/>
                        <a:pt x="39" y="162"/>
                        <a:pt x="36" y="155"/>
                      </a:cubicBezTo>
                      <a:cubicBezTo>
                        <a:pt x="33" y="148"/>
                        <a:pt x="37" y="119"/>
                        <a:pt x="33" y="119"/>
                      </a:cubicBezTo>
                      <a:cubicBezTo>
                        <a:pt x="29" y="119"/>
                        <a:pt x="16" y="143"/>
                        <a:pt x="12" y="152"/>
                      </a:cubicBezTo>
                      <a:cubicBezTo>
                        <a:pt x="8" y="161"/>
                        <a:pt x="12" y="168"/>
                        <a:pt x="12" y="173"/>
                      </a:cubicBezTo>
                      <a:cubicBezTo>
                        <a:pt x="12" y="178"/>
                        <a:pt x="11" y="182"/>
                        <a:pt x="9" y="185"/>
                      </a:cubicBezTo>
                      <a:cubicBezTo>
                        <a:pt x="7" y="188"/>
                        <a:pt x="0" y="190"/>
                        <a:pt x="0" y="19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FFC993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02" name="Freeform 590"/>
                <p:cNvSpPr>
                  <a:spLocks/>
                </p:cNvSpPr>
                <p:nvPr/>
              </p:nvSpPr>
              <p:spPr bwMode="auto">
                <a:xfrm>
                  <a:off x="530" y="3272"/>
                  <a:ext cx="109" cy="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9" y="27"/>
                    </a:cxn>
                    <a:cxn ang="0">
                      <a:pos x="60" y="30"/>
                    </a:cxn>
                    <a:cxn ang="0">
                      <a:pos x="81" y="27"/>
                    </a:cxn>
                    <a:cxn ang="0">
                      <a:pos x="114" y="3"/>
                    </a:cxn>
                  </a:cxnLst>
                  <a:rect l="0" t="0" r="r" b="b"/>
                  <a:pathLst>
                    <a:path w="114" h="32">
                      <a:moveTo>
                        <a:pt x="0" y="0"/>
                      </a:moveTo>
                      <a:cubicBezTo>
                        <a:pt x="7" y="4"/>
                        <a:pt x="29" y="22"/>
                        <a:pt x="39" y="27"/>
                      </a:cubicBezTo>
                      <a:cubicBezTo>
                        <a:pt x="49" y="32"/>
                        <a:pt x="53" y="30"/>
                        <a:pt x="60" y="30"/>
                      </a:cubicBezTo>
                      <a:cubicBezTo>
                        <a:pt x="67" y="30"/>
                        <a:pt x="72" y="32"/>
                        <a:pt x="81" y="27"/>
                      </a:cubicBezTo>
                      <a:cubicBezTo>
                        <a:pt x="90" y="22"/>
                        <a:pt x="107" y="8"/>
                        <a:pt x="114" y="3"/>
                      </a:cubicBezTo>
                    </a:path>
                  </a:pathLst>
                </a:custGeom>
                <a:noFill/>
                <a:ln w="12700" cmpd="sng">
                  <a:solidFill>
                    <a:srgbClr val="D20000"/>
                  </a:solidFill>
                  <a:round/>
                  <a:headEnd type="none" w="med" len="med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03" name="Freeform 591"/>
                <p:cNvSpPr>
                  <a:spLocks/>
                </p:cNvSpPr>
                <p:nvPr/>
              </p:nvSpPr>
              <p:spPr bwMode="auto">
                <a:xfrm>
                  <a:off x="566" y="3283"/>
                  <a:ext cx="45" cy="10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10" y="1"/>
                    </a:cxn>
                    <a:cxn ang="0">
                      <a:pos x="25" y="4"/>
                    </a:cxn>
                    <a:cxn ang="0">
                      <a:pos x="36" y="1"/>
                    </a:cxn>
                    <a:cxn ang="0">
                      <a:pos x="45" y="10"/>
                    </a:cxn>
                  </a:cxnLst>
                  <a:rect l="0" t="0" r="r" b="b"/>
                  <a:pathLst>
                    <a:path w="45" h="10">
                      <a:moveTo>
                        <a:pt x="0" y="10"/>
                      </a:moveTo>
                      <a:cubicBezTo>
                        <a:pt x="2" y="8"/>
                        <a:pt x="6" y="2"/>
                        <a:pt x="10" y="1"/>
                      </a:cubicBezTo>
                      <a:cubicBezTo>
                        <a:pt x="14" y="0"/>
                        <a:pt x="21" y="4"/>
                        <a:pt x="25" y="4"/>
                      </a:cubicBezTo>
                      <a:cubicBezTo>
                        <a:pt x="29" y="4"/>
                        <a:pt x="33" y="0"/>
                        <a:pt x="36" y="1"/>
                      </a:cubicBezTo>
                      <a:cubicBezTo>
                        <a:pt x="39" y="2"/>
                        <a:pt x="43" y="8"/>
                        <a:pt x="45" y="1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04" name="Freeform 592"/>
                <p:cNvSpPr>
                  <a:spLocks/>
                </p:cNvSpPr>
                <p:nvPr/>
              </p:nvSpPr>
              <p:spPr bwMode="auto">
                <a:xfrm>
                  <a:off x="513" y="3157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05" name="Freeform 593"/>
                <p:cNvSpPr>
                  <a:spLocks/>
                </p:cNvSpPr>
                <p:nvPr/>
              </p:nvSpPr>
              <p:spPr bwMode="auto">
                <a:xfrm>
                  <a:off x="533" y="3187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06" name="Freeform 594"/>
                <p:cNvSpPr>
                  <a:spLocks/>
                </p:cNvSpPr>
                <p:nvPr/>
              </p:nvSpPr>
              <p:spPr bwMode="auto">
                <a:xfrm>
                  <a:off x="512" y="3165"/>
                  <a:ext cx="62" cy="36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07" name="Freeform 595"/>
                <p:cNvSpPr>
                  <a:spLocks/>
                </p:cNvSpPr>
                <p:nvPr/>
              </p:nvSpPr>
              <p:spPr bwMode="auto">
                <a:xfrm flipH="1">
                  <a:off x="611" y="3153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08" name="Freeform 596"/>
                <p:cNvSpPr>
                  <a:spLocks/>
                </p:cNvSpPr>
                <p:nvPr/>
              </p:nvSpPr>
              <p:spPr bwMode="auto">
                <a:xfrm flipH="1">
                  <a:off x="626" y="3183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09" name="Freeform 597"/>
                <p:cNvSpPr>
                  <a:spLocks/>
                </p:cNvSpPr>
                <p:nvPr/>
              </p:nvSpPr>
              <p:spPr bwMode="auto">
                <a:xfrm flipH="1">
                  <a:off x="611" y="3162"/>
                  <a:ext cx="62" cy="35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10" name="Freeform 598"/>
                <p:cNvSpPr>
                  <a:spLocks/>
                </p:cNvSpPr>
                <p:nvPr/>
              </p:nvSpPr>
              <p:spPr bwMode="auto">
                <a:xfrm>
                  <a:off x="592" y="3126"/>
                  <a:ext cx="99" cy="105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37" y="5"/>
                    </a:cxn>
                    <a:cxn ang="0">
                      <a:pos x="67" y="5"/>
                    </a:cxn>
                    <a:cxn ang="0">
                      <a:pos x="97" y="35"/>
                    </a:cxn>
                    <a:cxn ang="0">
                      <a:pos x="97" y="68"/>
                    </a:cxn>
                    <a:cxn ang="0">
                      <a:pos x="70" y="101"/>
                    </a:cxn>
                    <a:cxn ang="0">
                      <a:pos x="40" y="104"/>
                    </a:cxn>
                    <a:cxn ang="0">
                      <a:pos x="13" y="92"/>
                    </a:cxn>
                    <a:cxn ang="0">
                      <a:pos x="1" y="65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102" h="107">
                      <a:moveTo>
                        <a:pt x="4" y="35"/>
                      </a:moveTo>
                      <a:cubicBezTo>
                        <a:pt x="9" y="25"/>
                        <a:pt x="27" y="10"/>
                        <a:pt x="37" y="5"/>
                      </a:cubicBezTo>
                      <a:cubicBezTo>
                        <a:pt x="47" y="0"/>
                        <a:pt x="57" y="0"/>
                        <a:pt x="67" y="5"/>
                      </a:cubicBezTo>
                      <a:cubicBezTo>
                        <a:pt x="77" y="10"/>
                        <a:pt x="92" y="25"/>
                        <a:pt x="97" y="35"/>
                      </a:cubicBezTo>
                      <a:cubicBezTo>
                        <a:pt x="102" y="45"/>
                        <a:pt x="101" y="57"/>
                        <a:pt x="97" y="68"/>
                      </a:cubicBezTo>
                      <a:cubicBezTo>
                        <a:pt x="93" y="79"/>
                        <a:pt x="79" y="95"/>
                        <a:pt x="70" y="101"/>
                      </a:cubicBezTo>
                      <a:cubicBezTo>
                        <a:pt x="61" y="107"/>
                        <a:pt x="49" y="105"/>
                        <a:pt x="40" y="104"/>
                      </a:cubicBezTo>
                      <a:cubicBezTo>
                        <a:pt x="31" y="103"/>
                        <a:pt x="19" y="98"/>
                        <a:pt x="13" y="92"/>
                      </a:cubicBezTo>
                      <a:cubicBezTo>
                        <a:pt x="7" y="86"/>
                        <a:pt x="2" y="74"/>
                        <a:pt x="1" y="65"/>
                      </a:cubicBezTo>
                      <a:cubicBezTo>
                        <a:pt x="0" y="56"/>
                        <a:pt x="4" y="41"/>
                        <a:pt x="4" y="3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11" name="Freeform 599"/>
                <p:cNvSpPr>
                  <a:spLocks/>
                </p:cNvSpPr>
                <p:nvPr/>
              </p:nvSpPr>
              <p:spPr bwMode="auto">
                <a:xfrm>
                  <a:off x="491" y="3132"/>
                  <a:ext cx="99" cy="103"/>
                </a:xfrm>
                <a:custGeom>
                  <a:avLst/>
                  <a:gdLst/>
                  <a:ahLst/>
                  <a:cxnLst>
                    <a:cxn ang="0">
                      <a:pos x="1" y="31"/>
                    </a:cxn>
                    <a:cxn ang="0">
                      <a:pos x="27" y="8"/>
                    </a:cxn>
                    <a:cxn ang="0">
                      <a:pos x="70" y="5"/>
                    </a:cxn>
                    <a:cxn ang="0">
                      <a:pos x="96" y="37"/>
                    </a:cxn>
                    <a:cxn ang="0">
                      <a:pos x="90" y="73"/>
                    </a:cxn>
                    <a:cxn ang="0">
                      <a:pos x="70" y="96"/>
                    </a:cxn>
                    <a:cxn ang="0">
                      <a:pos x="58" y="101"/>
                    </a:cxn>
                    <a:cxn ang="0">
                      <a:pos x="30" y="99"/>
                    </a:cxn>
                    <a:cxn ang="0">
                      <a:pos x="7" y="78"/>
                    </a:cxn>
                    <a:cxn ang="0">
                      <a:pos x="1" y="59"/>
                    </a:cxn>
                    <a:cxn ang="0">
                      <a:pos x="1" y="31"/>
                    </a:cxn>
                  </a:cxnLst>
                  <a:rect l="0" t="0" r="r" b="b"/>
                  <a:pathLst>
                    <a:path w="99" h="103">
                      <a:moveTo>
                        <a:pt x="1" y="31"/>
                      </a:moveTo>
                      <a:cubicBezTo>
                        <a:pt x="5" y="23"/>
                        <a:pt x="15" y="12"/>
                        <a:pt x="27" y="8"/>
                      </a:cubicBezTo>
                      <a:cubicBezTo>
                        <a:pt x="38" y="4"/>
                        <a:pt x="59" y="0"/>
                        <a:pt x="70" y="5"/>
                      </a:cubicBezTo>
                      <a:cubicBezTo>
                        <a:pt x="82" y="10"/>
                        <a:pt x="93" y="26"/>
                        <a:pt x="96" y="37"/>
                      </a:cubicBezTo>
                      <a:cubicBezTo>
                        <a:pt x="99" y="48"/>
                        <a:pt x="94" y="63"/>
                        <a:pt x="90" y="73"/>
                      </a:cubicBezTo>
                      <a:cubicBezTo>
                        <a:pt x="87" y="82"/>
                        <a:pt x="75" y="91"/>
                        <a:pt x="70" y="96"/>
                      </a:cubicBezTo>
                      <a:cubicBezTo>
                        <a:pt x="65" y="101"/>
                        <a:pt x="65" y="100"/>
                        <a:pt x="58" y="101"/>
                      </a:cubicBezTo>
                      <a:cubicBezTo>
                        <a:pt x="51" y="102"/>
                        <a:pt x="38" y="103"/>
                        <a:pt x="30" y="99"/>
                      </a:cubicBezTo>
                      <a:cubicBezTo>
                        <a:pt x="22" y="95"/>
                        <a:pt x="12" y="85"/>
                        <a:pt x="7" y="78"/>
                      </a:cubicBezTo>
                      <a:cubicBezTo>
                        <a:pt x="2" y="71"/>
                        <a:pt x="2" y="67"/>
                        <a:pt x="1" y="59"/>
                      </a:cubicBezTo>
                      <a:cubicBezTo>
                        <a:pt x="0" y="51"/>
                        <a:pt x="1" y="37"/>
                        <a:pt x="1" y="3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12" name="Freeform 600"/>
                <p:cNvSpPr>
                  <a:spLocks/>
                </p:cNvSpPr>
                <p:nvPr/>
              </p:nvSpPr>
              <p:spPr bwMode="auto">
                <a:xfrm>
                  <a:off x="637" y="3213"/>
                  <a:ext cx="67" cy="80"/>
                </a:xfrm>
                <a:custGeom>
                  <a:avLst/>
                  <a:gdLst/>
                  <a:ahLst/>
                  <a:cxnLst>
                    <a:cxn ang="0">
                      <a:pos x="60" y="6"/>
                    </a:cxn>
                    <a:cxn ang="0">
                      <a:pos x="63" y="39"/>
                    </a:cxn>
                    <a:cxn ang="0">
                      <a:pos x="43" y="81"/>
                    </a:cxn>
                    <a:cxn ang="0">
                      <a:pos x="3" y="30"/>
                    </a:cxn>
                    <a:cxn ang="0">
                      <a:pos x="60" y="6"/>
                    </a:cxn>
                  </a:cxnLst>
                  <a:rect l="0" t="0" r="r" b="b"/>
                  <a:pathLst>
                    <a:path w="70" h="82">
                      <a:moveTo>
                        <a:pt x="60" y="6"/>
                      </a:moveTo>
                      <a:cubicBezTo>
                        <a:pt x="70" y="8"/>
                        <a:pt x="66" y="27"/>
                        <a:pt x="63" y="39"/>
                      </a:cubicBezTo>
                      <a:cubicBezTo>
                        <a:pt x="60" y="51"/>
                        <a:pt x="53" y="82"/>
                        <a:pt x="43" y="81"/>
                      </a:cubicBezTo>
                      <a:cubicBezTo>
                        <a:pt x="33" y="80"/>
                        <a:pt x="0" y="42"/>
                        <a:pt x="3" y="30"/>
                      </a:cubicBezTo>
                      <a:cubicBezTo>
                        <a:pt x="6" y="18"/>
                        <a:pt x="50" y="0"/>
                        <a:pt x="60" y="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13" name="Freeform 601"/>
                <p:cNvSpPr>
                  <a:spLocks/>
                </p:cNvSpPr>
                <p:nvPr/>
              </p:nvSpPr>
              <p:spPr bwMode="auto">
                <a:xfrm>
                  <a:off x="468" y="3219"/>
                  <a:ext cx="75" cy="67"/>
                </a:xfrm>
                <a:custGeom>
                  <a:avLst/>
                  <a:gdLst/>
                  <a:ahLst/>
                  <a:cxnLst>
                    <a:cxn ang="0">
                      <a:pos x="0" y="26"/>
                    </a:cxn>
                    <a:cxn ang="0">
                      <a:pos x="12" y="53"/>
                    </a:cxn>
                    <a:cxn ang="0">
                      <a:pos x="42" y="56"/>
                    </a:cxn>
                    <a:cxn ang="0">
                      <a:pos x="54" y="62"/>
                    </a:cxn>
                    <a:cxn ang="0">
                      <a:pos x="72" y="26"/>
                    </a:cxn>
                    <a:cxn ang="0">
                      <a:pos x="36" y="14"/>
                    </a:cxn>
                    <a:cxn ang="0">
                      <a:pos x="15" y="2"/>
                    </a:cxn>
                    <a:cxn ang="0">
                      <a:pos x="0" y="26"/>
                    </a:cxn>
                  </a:cxnLst>
                  <a:rect l="0" t="0" r="r" b="b"/>
                  <a:pathLst>
                    <a:path w="75" h="67">
                      <a:moveTo>
                        <a:pt x="0" y="26"/>
                      </a:moveTo>
                      <a:cubicBezTo>
                        <a:pt x="0" y="34"/>
                        <a:pt x="5" y="48"/>
                        <a:pt x="12" y="53"/>
                      </a:cubicBezTo>
                      <a:cubicBezTo>
                        <a:pt x="19" y="58"/>
                        <a:pt x="35" y="55"/>
                        <a:pt x="42" y="56"/>
                      </a:cubicBezTo>
                      <a:cubicBezTo>
                        <a:pt x="49" y="57"/>
                        <a:pt x="49" y="67"/>
                        <a:pt x="54" y="62"/>
                      </a:cubicBezTo>
                      <a:cubicBezTo>
                        <a:pt x="59" y="57"/>
                        <a:pt x="75" y="34"/>
                        <a:pt x="72" y="26"/>
                      </a:cubicBezTo>
                      <a:cubicBezTo>
                        <a:pt x="69" y="18"/>
                        <a:pt x="45" y="18"/>
                        <a:pt x="36" y="14"/>
                      </a:cubicBezTo>
                      <a:cubicBezTo>
                        <a:pt x="27" y="10"/>
                        <a:pt x="21" y="0"/>
                        <a:pt x="15" y="2"/>
                      </a:cubicBezTo>
                      <a:cubicBezTo>
                        <a:pt x="9" y="4"/>
                        <a:pt x="3" y="21"/>
                        <a:pt x="0" y="2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14" name="Freeform 602"/>
                <p:cNvSpPr>
                  <a:spLocks/>
                </p:cNvSpPr>
                <p:nvPr/>
              </p:nvSpPr>
              <p:spPr bwMode="auto">
                <a:xfrm>
                  <a:off x="754" y="3568"/>
                  <a:ext cx="89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0315" name="Freeform 603"/>
              <p:cNvSpPr>
                <a:spLocks/>
              </p:cNvSpPr>
              <p:nvPr/>
            </p:nvSpPr>
            <p:spPr bwMode="auto">
              <a:xfrm>
                <a:off x="570" y="3232"/>
                <a:ext cx="39" cy="1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6" y="13"/>
                  </a:cxn>
                  <a:cxn ang="0">
                    <a:pos x="18" y="0"/>
                  </a:cxn>
                  <a:cxn ang="0">
                    <a:pos x="30" y="13"/>
                  </a:cxn>
                  <a:cxn ang="0">
                    <a:pos x="39" y="10"/>
                  </a:cxn>
                </a:cxnLst>
                <a:rect l="0" t="0" r="r" b="b"/>
                <a:pathLst>
                  <a:path w="39" h="15">
                    <a:moveTo>
                      <a:pt x="0" y="10"/>
                    </a:moveTo>
                    <a:cubicBezTo>
                      <a:pt x="1" y="10"/>
                      <a:pt x="3" y="15"/>
                      <a:pt x="6" y="13"/>
                    </a:cubicBezTo>
                    <a:cubicBezTo>
                      <a:pt x="9" y="11"/>
                      <a:pt x="14" y="0"/>
                      <a:pt x="18" y="0"/>
                    </a:cubicBezTo>
                    <a:cubicBezTo>
                      <a:pt x="22" y="0"/>
                      <a:pt x="27" y="11"/>
                      <a:pt x="30" y="13"/>
                    </a:cubicBezTo>
                    <a:cubicBezTo>
                      <a:pt x="33" y="15"/>
                      <a:pt x="37" y="11"/>
                      <a:pt x="39" y="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0316" name="Group 604"/>
            <p:cNvGrpSpPr>
              <a:grpSpLocks/>
            </p:cNvGrpSpPr>
            <p:nvPr/>
          </p:nvGrpSpPr>
          <p:grpSpPr bwMode="auto">
            <a:xfrm>
              <a:off x="3792" y="1104"/>
              <a:ext cx="384" cy="720"/>
              <a:chOff x="768" y="48"/>
              <a:chExt cx="581" cy="1050"/>
            </a:xfrm>
          </p:grpSpPr>
          <p:grpSp>
            <p:nvGrpSpPr>
              <p:cNvPr id="500317" name="Group 605"/>
              <p:cNvGrpSpPr>
                <a:grpSpLocks/>
              </p:cNvGrpSpPr>
              <p:nvPr/>
            </p:nvGrpSpPr>
            <p:grpSpPr bwMode="auto">
              <a:xfrm>
                <a:off x="768" y="48"/>
                <a:ext cx="581" cy="1050"/>
                <a:chOff x="1680" y="1488"/>
                <a:chExt cx="581" cy="1050"/>
              </a:xfrm>
            </p:grpSpPr>
            <p:sp>
              <p:nvSpPr>
                <p:cNvPr id="500318" name="Freeform 606"/>
                <p:cNvSpPr>
                  <a:spLocks/>
                </p:cNvSpPr>
                <p:nvPr/>
              </p:nvSpPr>
              <p:spPr bwMode="auto">
                <a:xfrm>
                  <a:off x="1971" y="2252"/>
                  <a:ext cx="0" cy="2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19" name="Freeform 607"/>
                <p:cNvSpPr>
                  <a:spLocks/>
                </p:cNvSpPr>
                <p:nvPr/>
              </p:nvSpPr>
              <p:spPr bwMode="auto">
                <a:xfrm>
                  <a:off x="1768" y="2105"/>
                  <a:ext cx="406" cy="399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66CC"/>
                    </a:gs>
                    <a:gs pos="50000">
                      <a:srgbClr val="000099"/>
                    </a:gs>
                    <a:gs pos="100000">
                      <a:srgbClr val="0066CC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20" name="Freeform 608"/>
                <p:cNvSpPr>
                  <a:spLocks/>
                </p:cNvSpPr>
                <p:nvPr/>
              </p:nvSpPr>
              <p:spPr bwMode="auto">
                <a:xfrm>
                  <a:off x="1962" y="2112"/>
                  <a:ext cx="41" cy="13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21" name="Freeform 609"/>
                <p:cNvSpPr>
                  <a:spLocks/>
                </p:cNvSpPr>
                <p:nvPr/>
              </p:nvSpPr>
              <p:spPr bwMode="auto">
                <a:xfrm>
                  <a:off x="2040" y="2108"/>
                  <a:ext cx="111" cy="136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22" name="Freeform 610"/>
                <p:cNvSpPr>
                  <a:spLocks/>
                </p:cNvSpPr>
                <p:nvPr/>
              </p:nvSpPr>
              <p:spPr bwMode="auto">
                <a:xfrm>
                  <a:off x="1800" y="2105"/>
                  <a:ext cx="90" cy="143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23" name="Freeform 611"/>
                <p:cNvSpPr>
                  <a:spLocks/>
                </p:cNvSpPr>
                <p:nvPr/>
              </p:nvSpPr>
              <p:spPr bwMode="auto">
                <a:xfrm>
                  <a:off x="1831" y="1912"/>
                  <a:ext cx="272" cy="203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24" name="Freeform 612"/>
                <p:cNvSpPr>
                  <a:spLocks/>
                </p:cNvSpPr>
                <p:nvPr/>
              </p:nvSpPr>
              <p:spPr bwMode="auto">
                <a:xfrm>
                  <a:off x="2045" y="1910"/>
                  <a:ext cx="171" cy="301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25" name="Freeform 613"/>
                <p:cNvSpPr>
                  <a:spLocks/>
                </p:cNvSpPr>
                <p:nvPr/>
              </p:nvSpPr>
              <p:spPr bwMode="auto">
                <a:xfrm>
                  <a:off x="2133" y="2105"/>
                  <a:ext cx="87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26" name="Freeform 614"/>
                <p:cNvSpPr>
                  <a:spLocks/>
                </p:cNvSpPr>
                <p:nvPr/>
              </p:nvSpPr>
              <p:spPr bwMode="auto">
                <a:xfrm>
                  <a:off x="1709" y="1914"/>
                  <a:ext cx="193" cy="304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27" name="Freeform 615"/>
                <p:cNvSpPr>
                  <a:spLocks/>
                </p:cNvSpPr>
                <p:nvPr/>
              </p:nvSpPr>
              <p:spPr bwMode="auto">
                <a:xfrm>
                  <a:off x="1721" y="2112"/>
                  <a:ext cx="97" cy="98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28" name="Freeform 616"/>
                <p:cNvSpPr>
                  <a:spLocks/>
                </p:cNvSpPr>
                <p:nvPr/>
              </p:nvSpPr>
              <p:spPr bwMode="auto">
                <a:xfrm>
                  <a:off x="1889" y="1886"/>
                  <a:ext cx="73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29" name="Freeform 617"/>
                <p:cNvSpPr>
                  <a:spLocks/>
                </p:cNvSpPr>
                <p:nvPr/>
              </p:nvSpPr>
              <p:spPr bwMode="auto">
                <a:xfrm flipH="1">
                  <a:off x="1962" y="1886"/>
                  <a:ext cx="72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30" name="Freeform 618"/>
                <p:cNvSpPr>
                  <a:spLocks/>
                </p:cNvSpPr>
                <p:nvPr/>
              </p:nvSpPr>
              <p:spPr bwMode="auto">
                <a:xfrm>
                  <a:off x="1968" y="2112"/>
                  <a:ext cx="6" cy="37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31" name="Freeform 619"/>
                <p:cNvSpPr>
                  <a:spLocks/>
                </p:cNvSpPr>
                <p:nvPr/>
              </p:nvSpPr>
              <p:spPr bwMode="auto">
                <a:xfrm>
                  <a:off x="1964" y="1950"/>
                  <a:ext cx="1" cy="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32" name="Freeform 620" descr="Коричневый мрамор"/>
                <p:cNvSpPr>
                  <a:spLocks/>
                </p:cNvSpPr>
                <p:nvPr/>
              </p:nvSpPr>
              <p:spPr bwMode="auto">
                <a:xfrm>
                  <a:off x="1809" y="2448"/>
                  <a:ext cx="341" cy="90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00333" name="Group 621"/>
                <p:cNvGrpSpPr>
                  <a:grpSpLocks/>
                </p:cNvGrpSpPr>
                <p:nvPr/>
              </p:nvGrpSpPr>
              <p:grpSpPr bwMode="auto">
                <a:xfrm>
                  <a:off x="1680" y="1488"/>
                  <a:ext cx="581" cy="789"/>
                  <a:chOff x="1680" y="1488"/>
                  <a:chExt cx="581" cy="789"/>
                </a:xfrm>
              </p:grpSpPr>
              <p:sp>
                <p:nvSpPr>
                  <p:cNvPr id="500334" name="Freeform 622"/>
                  <p:cNvSpPr>
                    <a:spLocks/>
                  </p:cNvSpPr>
                  <p:nvPr/>
                </p:nvSpPr>
                <p:spPr bwMode="auto">
                  <a:xfrm>
                    <a:off x="1771" y="1488"/>
                    <a:ext cx="387" cy="287"/>
                  </a:xfrm>
                  <a:custGeom>
                    <a:avLst/>
                    <a:gdLst/>
                    <a:ahLst/>
                    <a:cxnLst>
                      <a:cxn ang="0">
                        <a:pos x="378" y="286"/>
                      </a:cxn>
                      <a:cxn ang="0">
                        <a:pos x="399" y="220"/>
                      </a:cxn>
                      <a:cxn ang="0">
                        <a:pos x="384" y="202"/>
                      </a:cxn>
                      <a:cxn ang="0">
                        <a:pos x="387" y="166"/>
                      </a:cxn>
                      <a:cxn ang="0">
                        <a:pos x="360" y="151"/>
                      </a:cxn>
                      <a:cxn ang="0">
                        <a:pos x="366" y="121"/>
                      </a:cxn>
                      <a:cxn ang="0">
                        <a:pos x="351" y="124"/>
                      </a:cxn>
                      <a:cxn ang="0">
                        <a:pos x="294" y="67"/>
                      </a:cxn>
                      <a:cxn ang="0">
                        <a:pos x="267" y="64"/>
                      </a:cxn>
                      <a:cxn ang="0">
                        <a:pos x="247" y="53"/>
                      </a:cxn>
                      <a:cxn ang="0">
                        <a:pos x="261" y="28"/>
                      </a:cxn>
                      <a:cxn ang="0">
                        <a:pos x="282" y="31"/>
                      </a:cxn>
                      <a:cxn ang="0">
                        <a:pos x="264" y="1"/>
                      </a:cxn>
                      <a:cxn ang="0">
                        <a:pos x="228" y="40"/>
                      </a:cxn>
                      <a:cxn ang="0">
                        <a:pos x="219" y="55"/>
                      </a:cxn>
                      <a:cxn ang="0">
                        <a:pos x="192" y="10"/>
                      </a:cxn>
                      <a:cxn ang="0">
                        <a:pos x="186" y="22"/>
                      </a:cxn>
                      <a:cxn ang="0">
                        <a:pos x="204" y="55"/>
                      </a:cxn>
                      <a:cxn ang="0">
                        <a:pos x="162" y="10"/>
                      </a:cxn>
                      <a:cxn ang="0">
                        <a:pos x="144" y="16"/>
                      </a:cxn>
                      <a:cxn ang="0">
                        <a:pos x="120" y="19"/>
                      </a:cxn>
                      <a:cxn ang="0">
                        <a:pos x="114" y="34"/>
                      </a:cxn>
                      <a:cxn ang="0">
                        <a:pos x="147" y="37"/>
                      </a:cxn>
                      <a:cxn ang="0">
                        <a:pos x="159" y="58"/>
                      </a:cxn>
                      <a:cxn ang="0">
                        <a:pos x="126" y="55"/>
                      </a:cxn>
                      <a:cxn ang="0">
                        <a:pos x="114" y="73"/>
                      </a:cxn>
                      <a:cxn ang="0">
                        <a:pos x="93" y="79"/>
                      </a:cxn>
                      <a:cxn ang="0">
                        <a:pos x="72" y="94"/>
                      </a:cxn>
                      <a:cxn ang="0">
                        <a:pos x="54" y="106"/>
                      </a:cxn>
                      <a:cxn ang="0">
                        <a:pos x="60" y="124"/>
                      </a:cxn>
                      <a:cxn ang="0">
                        <a:pos x="45" y="142"/>
                      </a:cxn>
                      <a:cxn ang="0">
                        <a:pos x="27" y="154"/>
                      </a:cxn>
                      <a:cxn ang="0">
                        <a:pos x="12" y="214"/>
                      </a:cxn>
                      <a:cxn ang="0">
                        <a:pos x="3" y="274"/>
                      </a:cxn>
                      <a:cxn ang="0">
                        <a:pos x="33" y="301"/>
                      </a:cxn>
                    </a:cxnLst>
                    <a:rect l="0" t="0" r="r" b="b"/>
                    <a:pathLst>
                      <a:path w="400" h="301">
                        <a:moveTo>
                          <a:pt x="378" y="286"/>
                        </a:moveTo>
                        <a:cubicBezTo>
                          <a:pt x="381" y="275"/>
                          <a:pt x="398" y="234"/>
                          <a:pt x="399" y="220"/>
                        </a:cubicBezTo>
                        <a:cubicBezTo>
                          <a:pt x="400" y="206"/>
                          <a:pt x="386" y="211"/>
                          <a:pt x="384" y="202"/>
                        </a:cubicBezTo>
                        <a:cubicBezTo>
                          <a:pt x="382" y="193"/>
                          <a:pt x="391" y="174"/>
                          <a:pt x="387" y="166"/>
                        </a:cubicBezTo>
                        <a:cubicBezTo>
                          <a:pt x="383" y="158"/>
                          <a:pt x="363" y="158"/>
                          <a:pt x="360" y="151"/>
                        </a:cubicBezTo>
                        <a:cubicBezTo>
                          <a:pt x="357" y="144"/>
                          <a:pt x="367" y="125"/>
                          <a:pt x="366" y="121"/>
                        </a:cubicBezTo>
                        <a:cubicBezTo>
                          <a:pt x="365" y="117"/>
                          <a:pt x="363" y="133"/>
                          <a:pt x="351" y="124"/>
                        </a:cubicBezTo>
                        <a:cubicBezTo>
                          <a:pt x="339" y="115"/>
                          <a:pt x="308" y="77"/>
                          <a:pt x="294" y="67"/>
                        </a:cubicBezTo>
                        <a:cubicBezTo>
                          <a:pt x="280" y="57"/>
                          <a:pt x="275" y="66"/>
                          <a:pt x="267" y="64"/>
                        </a:cubicBezTo>
                        <a:cubicBezTo>
                          <a:pt x="259" y="62"/>
                          <a:pt x="248" y="59"/>
                          <a:pt x="247" y="53"/>
                        </a:cubicBezTo>
                        <a:cubicBezTo>
                          <a:pt x="246" y="47"/>
                          <a:pt x="255" y="32"/>
                          <a:pt x="261" y="28"/>
                        </a:cubicBezTo>
                        <a:cubicBezTo>
                          <a:pt x="267" y="24"/>
                          <a:pt x="282" y="35"/>
                          <a:pt x="282" y="31"/>
                        </a:cubicBezTo>
                        <a:cubicBezTo>
                          <a:pt x="282" y="27"/>
                          <a:pt x="273" y="0"/>
                          <a:pt x="264" y="1"/>
                        </a:cubicBezTo>
                        <a:cubicBezTo>
                          <a:pt x="255" y="2"/>
                          <a:pt x="235" y="31"/>
                          <a:pt x="228" y="40"/>
                        </a:cubicBezTo>
                        <a:cubicBezTo>
                          <a:pt x="221" y="49"/>
                          <a:pt x="225" y="60"/>
                          <a:pt x="219" y="55"/>
                        </a:cubicBezTo>
                        <a:cubicBezTo>
                          <a:pt x="213" y="50"/>
                          <a:pt x="197" y="15"/>
                          <a:pt x="192" y="10"/>
                        </a:cubicBezTo>
                        <a:cubicBezTo>
                          <a:pt x="187" y="5"/>
                          <a:pt x="184" y="15"/>
                          <a:pt x="186" y="22"/>
                        </a:cubicBezTo>
                        <a:cubicBezTo>
                          <a:pt x="188" y="29"/>
                          <a:pt x="208" y="57"/>
                          <a:pt x="204" y="55"/>
                        </a:cubicBezTo>
                        <a:cubicBezTo>
                          <a:pt x="200" y="53"/>
                          <a:pt x="172" y="17"/>
                          <a:pt x="162" y="10"/>
                        </a:cubicBezTo>
                        <a:cubicBezTo>
                          <a:pt x="152" y="3"/>
                          <a:pt x="151" y="15"/>
                          <a:pt x="144" y="16"/>
                        </a:cubicBezTo>
                        <a:cubicBezTo>
                          <a:pt x="137" y="17"/>
                          <a:pt x="125" y="16"/>
                          <a:pt x="120" y="19"/>
                        </a:cubicBezTo>
                        <a:cubicBezTo>
                          <a:pt x="115" y="22"/>
                          <a:pt x="110" y="31"/>
                          <a:pt x="114" y="34"/>
                        </a:cubicBezTo>
                        <a:cubicBezTo>
                          <a:pt x="118" y="37"/>
                          <a:pt x="140" y="33"/>
                          <a:pt x="147" y="37"/>
                        </a:cubicBezTo>
                        <a:cubicBezTo>
                          <a:pt x="154" y="41"/>
                          <a:pt x="163" y="55"/>
                          <a:pt x="159" y="58"/>
                        </a:cubicBezTo>
                        <a:cubicBezTo>
                          <a:pt x="155" y="61"/>
                          <a:pt x="133" y="53"/>
                          <a:pt x="126" y="55"/>
                        </a:cubicBezTo>
                        <a:cubicBezTo>
                          <a:pt x="119" y="57"/>
                          <a:pt x="119" y="69"/>
                          <a:pt x="114" y="73"/>
                        </a:cubicBezTo>
                        <a:cubicBezTo>
                          <a:pt x="109" y="77"/>
                          <a:pt x="100" y="76"/>
                          <a:pt x="93" y="79"/>
                        </a:cubicBezTo>
                        <a:cubicBezTo>
                          <a:pt x="86" y="82"/>
                          <a:pt x="79" y="89"/>
                          <a:pt x="72" y="94"/>
                        </a:cubicBezTo>
                        <a:cubicBezTo>
                          <a:pt x="65" y="99"/>
                          <a:pt x="56" y="101"/>
                          <a:pt x="54" y="106"/>
                        </a:cubicBezTo>
                        <a:cubicBezTo>
                          <a:pt x="52" y="111"/>
                          <a:pt x="61" y="118"/>
                          <a:pt x="60" y="124"/>
                        </a:cubicBezTo>
                        <a:cubicBezTo>
                          <a:pt x="59" y="130"/>
                          <a:pt x="51" y="137"/>
                          <a:pt x="45" y="142"/>
                        </a:cubicBezTo>
                        <a:cubicBezTo>
                          <a:pt x="39" y="147"/>
                          <a:pt x="33" y="142"/>
                          <a:pt x="27" y="154"/>
                        </a:cubicBezTo>
                        <a:cubicBezTo>
                          <a:pt x="21" y="166"/>
                          <a:pt x="16" y="194"/>
                          <a:pt x="12" y="214"/>
                        </a:cubicBezTo>
                        <a:cubicBezTo>
                          <a:pt x="8" y="234"/>
                          <a:pt x="0" y="260"/>
                          <a:pt x="3" y="274"/>
                        </a:cubicBezTo>
                        <a:cubicBezTo>
                          <a:pt x="6" y="288"/>
                          <a:pt x="27" y="295"/>
                          <a:pt x="33" y="301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50000">
                        <a:srgbClr val="333333"/>
                      </a:gs>
                      <a:gs pos="100000">
                        <a:schemeClr val="bg2"/>
                      </a:gs>
                    </a:gsLst>
                    <a:lin ang="18900000" scaled="1"/>
                  </a:gra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335" name="Freeform 623"/>
                  <p:cNvSpPr>
                    <a:spLocks/>
                  </p:cNvSpPr>
                  <p:nvPr/>
                </p:nvSpPr>
                <p:spPr bwMode="auto">
                  <a:xfrm>
                    <a:off x="2159" y="2166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336" name="Freeform 624"/>
                  <p:cNvSpPr>
                    <a:spLocks/>
                  </p:cNvSpPr>
                  <p:nvPr/>
                </p:nvSpPr>
                <p:spPr bwMode="auto">
                  <a:xfrm flipH="1">
                    <a:off x="1680" y="2164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337" name="Freeform 625"/>
                  <p:cNvSpPr>
                    <a:spLocks/>
                  </p:cNvSpPr>
                  <p:nvPr/>
                </p:nvSpPr>
                <p:spPr bwMode="auto">
                  <a:xfrm>
                    <a:off x="1804" y="1590"/>
                    <a:ext cx="333" cy="347"/>
                  </a:xfrm>
                  <a:custGeom>
                    <a:avLst/>
                    <a:gdLst/>
                    <a:ahLst/>
                    <a:cxnLst>
                      <a:cxn ang="0">
                        <a:pos x="0" y="194"/>
                      </a:cxn>
                      <a:cxn ang="0">
                        <a:pos x="6" y="209"/>
                      </a:cxn>
                      <a:cxn ang="0">
                        <a:pos x="36" y="266"/>
                      </a:cxn>
                      <a:cxn ang="0">
                        <a:pos x="87" y="308"/>
                      </a:cxn>
                      <a:cxn ang="0">
                        <a:pos x="138" y="320"/>
                      </a:cxn>
                      <a:cxn ang="0">
                        <a:pos x="144" y="344"/>
                      </a:cxn>
                      <a:cxn ang="0">
                        <a:pos x="165" y="365"/>
                      </a:cxn>
                      <a:cxn ang="0">
                        <a:pos x="192" y="341"/>
                      </a:cxn>
                      <a:cxn ang="0">
                        <a:pos x="207" y="317"/>
                      </a:cxn>
                      <a:cxn ang="0">
                        <a:pos x="255" y="308"/>
                      </a:cxn>
                      <a:cxn ang="0">
                        <a:pos x="303" y="275"/>
                      </a:cxn>
                      <a:cxn ang="0">
                        <a:pos x="342" y="179"/>
                      </a:cxn>
                      <a:cxn ang="0">
                        <a:pos x="288" y="98"/>
                      </a:cxn>
                      <a:cxn ang="0">
                        <a:pos x="256" y="27"/>
                      </a:cxn>
                      <a:cxn ang="0">
                        <a:pos x="208" y="75"/>
                      </a:cxn>
                      <a:cxn ang="0">
                        <a:pos x="198" y="56"/>
                      </a:cxn>
                      <a:cxn ang="0">
                        <a:pos x="183" y="53"/>
                      </a:cxn>
                      <a:cxn ang="0">
                        <a:pos x="112" y="75"/>
                      </a:cxn>
                      <a:cxn ang="0">
                        <a:pos x="126" y="41"/>
                      </a:cxn>
                      <a:cxn ang="0">
                        <a:pos x="114" y="11"/>
                      </a:cxn>
                      <a:cxn ang="0">
                        <a:pos x="54" y="110"/>
                      </a:cxn>
                      <a:cxn ang="0">
                        <a:pos x="60" y="137"/>
                      </a:cxn>
                      <a:cxn ang="0">
                        <a:pos x="54" y="161"/>
                      </a:cxn>
                      <a:cxn ang="0">
                        <a:pos x="36" y="155"/>
                      </a:cxn>
                      <a:cxn ang="0">
                        <a:pos x="33" y="119"/>
                      </a:cxn>
                      <a:cxn ang="0">
                        <a:pos x="12" y="152"/>
                      </a:cxn>
                      <a:cxn ang="0">
                        <a:pos x="12" y="173"/>
                      </a:cxn>
                      <a:cxn ang="0">
                        <a:pos x="9" y="185"/>
                      </a:cxn>
                      <a:cxn ang="0">
                        <a:pos x="0" y="194"/>
                      </a:cxn>
                    </a:cxnLst>
                    <a:rect l="0" t="0" r="r" b="b"/>
                    <a:pathLst>
                      <a:path w="344" h="365">
                        <a:moveTo>
                          <a:pt x="0" y="194"/>
                        </a:moveTo>
                        <a:cubicBezTo>
                          <a:pt x="0" y="198"/>
                          <a:pt x="0" y="197"/>
                          <a:pt x="6" y="209"/>
                        </a:cubicBezTo>
                        <a:cubicBezTo>
                          <a:pt x="12" y="221"/>
                          <a:pt x="23" y="250"/>
                          <a:pt x="36" y="266"/>
                        </a:cubicBezTo>
                        <a:cubicBezTo>
                          <a:pt x="49" y="282"/>
                          <a:pt x="70" y="299"/>
                          <a:pt x="87" y="308"/>
                        </a:cubicBezTo>
                        <a:cubicBezTo>
                          <a:pt x="104" y="317"/>
                          <a:pt x="129" y="314"/>
                          <a:pt x="138" y="320"/>
                        </a:cubicBezTo>
                        <a:cubicBezTo>
                          <a:pt x="147" y="326"/>
                          <a:pt x="140" y="337"/>
                          <a:pt x="144" y="344"/>
                        </a:cubicBezTo>
                        <a:cubicBezTo>
                          <a:pt x="148" y="351"/>
                          <a:pt x="157" y="365"/>
                          <a:pt x="165" y="365"/>
                        </a:cubicBezTo>
                        <a:cubicBezTo>
                          <a:pt x="173" y="365"/>
                          <a:pt x="185" y="349"/>
                          <a:pt x="192" y="341"/>
                        </a:cubicBezTo>
                        <a:cubicBezTo>
                          <a:pt x="199" y="333"/>
                          <a:pt x="197" y="322"/>
                          <a:pt x="207" y="317"/>
                        </a:cubicBezTo>
                        <a:cubicBezTo>
                          <a:pt x="217" y="312"/>
                          <a:pt x="239" y="315"/>
                          <a:pt x="255" y="308"/>
                        </a:cubicBezTo>
                        <a:cubicBezTo>
                          <a:pt x="271" y="301"/>
                          <a:pt x="289" y="296"/>
                          <a:pt x="303" y="275"/>
                        </a:cubicBezTo>
                        <a:cubicBezTo>
                          <a:pt x="317" y="254"/>
                          <a:pt x="344" y="208"/>
                          <a:pt x="342" y="179"/>
                        </a:cubicBezTo>
                        <a:cubicBezTo>
                          <a:pt x="340" y="150"/>
                          <a:pt x="302" y="123"/>
                          <a:pt x="288" y="98"/>
                        </a:cubicBezTo>
                        <a:cubicBezTo>
                          <a:pt x="274" y="73"/>
                          <a:pt x="269" y="31"/>
                          <a:pt x="256" y="27"/>
                        </a:cubicBezTo>
                        <a:cubicBezTo>
                          <a:pt x="243" y="23"/>
                          <a:pt x="218" y="70"/>
                          <a:pt x="208" y="75"/>
                        </a:cubicBezTo>
                        <a:cubicBezTo>
                          <a:pt x="198" y="80"/>
                          <a:pt x="202" y="60"/>
                          <a:pt x="198" y="56"/>
                        </a:cubicBezTo>
                        <a:cubicBezTo>
                          <a:pt x="194" y="52"/>
                          <a:pt x="197" y="50"/>
                          <a:pt x="183" y="53"/>
                        </a:cubicBezTo>
                        <a:cubicBezTo>
                          <a:pt x="169" y="56"/>
                          <a:pt x="121" y="77"/>
                          <a:pt x="112" y="75"/>
                        </a:cubicBezTo>
                        <a:cubicBezTo>
                          <a:pt x="103" y="73"/>
                          <a:pt x="126" y="52"/>
                          <a:pt x="126" y="41"/>
                        </a:cubicBezTo>
                        <a:cubicBezTo>
                          <a:pt x="126" y="30"/>
                          <a:pt x="126" y="0"/>
                          <a:pt x="114" y="11"/>
                        </a:cubicBezTo>
                        <a:cubicBezTo>
                          <a:pt x="102" y="22"/>
                          <a:pt x="63" y="89"/>
                          <a:pt x="54" y="110"/>
                        </a:cubicBezTo>
                        <a:cubicBezTo>
                          <a:pt x="45" y="131"/>
                          <a:pt x="60" y="129"/>
                          <a:pt x="60" y="137"/>
                        </a:cubicBezTo>
                        <a:cubicBezTo>
                          <a:pt x="60" y="145"/>
                          <a:pt x="58" y="158"/>
                          <a:pt x="54" y="161"/>
                        </a:cubicBezTo>
                        <a:cubicBezTo>
                          <a:pt x="50" y="164"/>
                          <a:pt x="39" y="162"/>
                          <a:pt x="36" y="155"/>
                        </a:cubicBezTo>
                        <a:cubicBezTo>
                          <a:pt x="33" y="148"/>
                          <a:pt x="37" y="119"/>
                          <a:pt x="33" y="119"/>
                        </a:cubicBezTo>
                        <a:cubicBezTo>
                          <a:pt x="29" y="119"/>
                          <a:pt x="16" y="143"/>
                          <a:pt x="12" y="152"/>
                        </a:cubicBezTo>
                        <a:cubicBezTo>
                          <a:pt x="8" y="161"/>
                          <a:pt x="12" y="168"/>
                          <a:pt x="12" y="173"/>
                        </a:cubicBezTo>
                        <a:cubicBezTo>
                          <a:pt x="12" y="178"/>
                          <a:pt x="11" y="182"/>
                          <a:pt x="9" y="185"/>
                        </a:cubicBezTo>
                        <a:cubicBezTo>
                          <a:pt x="7" y="188"/>
                          <a:pt x="0" y="190"/>
                          <a:pt x="0" y="19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FFC993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338" name="Freeform 626"/>
                  <p:cNvSpPr>
                    <a:spLocks/>
                  </p:cNvSpPr>
                  <p:nvPr/>
                </p:nvSpPr>
                <p:spPr bwMode="auto">
                  <a:xfrm>
                    <a:off x="1923" y="1823"/>
                    <a:ext cx="110" cy="3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27"/>
                      </a:cxn>
                      <a:cxn ang="0">
                        <a:pos x="60" y="30"/>
                      </a:cxn>
                      <a:cxn ang="0">
                        <a:pos x="81" y="27"/>
                      </a:cxn>
                      <a:cxn ang="0">
                        <a:pos x="114" y="3"/>
                      </a:cxn>
                    </a:cxnLst>
                    <a:rect l="0" t="0" r="r" b="b"/>
                    <a:pathLst>
                      <a:path w="114" h="32">
                        <a:moveTo>
                          <a:pt x="0" y="0"/>
                        </a:moveTo>
                        <a:cubicBezTo>
                          <a:pt x="7" y="4"/>
                          <a:pt x="29" y="22"/>
                          <a:pt x="39" y="27"/>
                        </a:cubicBezTo>
                        <a:cubicBezTo>
                          <a:pt x="49" y="32"/>
                          <a:pt x="53" y="30"/>
                          <a:pt x="60" y="30"/>
                        </a:cubicBezTo>
                        <a:cubicBezTo>
                          <a:pt x="67" y="30"/>
                          <a:pt x="72" y="32"/>
                          <a:pt x="81" y="27"/>
                        </a:cubicBezTo>
                        <a:cubicBezTo>
                          <a:pt x="90" y="22"/>
                          <a:pt x="107" y="8"/>
                          <a:pt x="114" y="3"/>
                        </a:cubicBezTo>
                      </a:path>
                    </a:pathLst>
                  </a:custGeom>
                  <a:noFill/>
                  <a:ln w="12700" cmpd="sng">
                    <a:solidFill>
                      <a:srgbClr val="D20000"/>
                    </a:solidFill>
                    <a:round/>
                    <a:headEnd type="none" w="med" len="med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339" name="Freeform 627"/>
                  <p:cNvSpPr>
                    <a:spLocks/>
                  </p:cNvSpPr>
                  <p:nvPr/>
                </p:nvSpPr>
                <p:spPr bwMode="auto">
                  <a:xfrm>
                    <a:off x="1959" y="1835"/>
                    <a:ext cx="46" cy="9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11" y="0"/>
                      </a:cxn>
                      <a:cxn ang="0">
                        <a:pos x="23" y="9"/>
                      </a:cxn>
                      <a:cxn ang="0">
                        <a:pos x="38" y="0"/>
                      </a:cxn>
                      <a:cxn ang="0">
                        <a:pos x="48" y="10"/>
                      </a:cxn>
                    </a:cxnLst>
                    <a:rect l="0" t="0" r="r" b="b"/>
                    <a:pathLst>
                      <a:path w="48" h="10">
                        <a:moveTo>
                          <a:pt x="0" y="10"/>
                        </a:moveTo>
                        <a:cubicBezTo>
                          <a:pt x="2" y="8"/>
                          <a:pt x="7" y="0"/>
                          <a:pt x="11" y="0"/>
                        </a:cubicBezTo>
                        <a:cubicBezTo>
                          <a:pt x="15" y="0"/>
                          <a:pt x="19" y="9"/>
                          <a:pt x="23" y="9"/>
                        </a:cubicBezTo>
                        <a:cubicBezTo>
                          <a:pt x="27" y="9"/>
                          <a:pt x="34" y="0"/>
                          <a:pt x="38" y="0"/>
                        </a:cubicBezTo>
                        <a:cubicBezTo>
                          <a:pt x="42" y="0"/>
                          <a:pt x="46" y="8"/>
                          <a:pt x="48" y="10"/>
                        </a:cubicBezTo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340" name="Freeform 628"/>
                  <p:cNvSpPr>
                    <a:spLocks/>
                  </p:cNvSpPr>
                  <p:nvPr/>
                </p:nvSpPr>
                <p:spPr bwMode="auto">
                  <a:xfrm>
                    <a:off x="1906" y="1711"/>
                    <a:ext cx="61" cy="26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341" name="Freeform 629"/>
                  <p:cNvSpPr>
                    <a:spLocks/>
                  </p:cNvSpPr>
                  <p:nvPr/>
                </p:nvSpPr>
                <p:spPr bwMode="auto">
                  <a:xfrm>
                    <a:off x="1926" y="1740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342" name="Freeform 630"/>
                  <p:cNvSpPr>
                    <a:spLocks/>
                  </p:cNvSpPr>
                  <p:nvPr/>
                </p:nvSpPr>
                <p:spPr bwMode="auto">
                  <a:xfrm>
                    <a:off x="1905" y="1719"/>
                    <a:ext cx="62" cy="35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343" name="Freeform 631"/>
                  <p:cNvSpPr>
                    <a:spLocks/>
                  </p:cNvSpPr>
                  <p:nvPr/>
                </p:nvSpPr>
                <p:spPr bwMode="auto">
                  <a:xfrm flipH="1">
                    <a:off x="2005" y="1707"/>
                    <a:ext cx="61" cy="27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344" name="Freeform 632"/>
                  <p:cNvSpPr>
                    <a:spLocks/>
                  </p:cNvSpPr>
                  <p:nvPr/>
                </p:nvSpPr>
                <p:spPr bwMode="auto">
                  <a:xfrm flipH="1">
                    <a:off x="2020" y="1736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345" name="Freeform 633"/>
                  <p:cNvSpPr>
                    <a:spLocks/>
                  </p:cNvSpPr>
                  <p:nvPr/>
                </p:nvSpPr>
                <p:spPr bwMode="auto">
                  <a:xfrm flipH="1">
                    <a:off x="2005" y="1716"/>
                    <a:ext cx="62" cy="34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346" name="Freeform 634"/>
                  <p:cNvSpPr>
                    <a:spLocks/>
                  </p:cNvSpPr>
                  <p:nvPr/>
                </p:nvSpPr>
                <p:spPr bwMode="auto">
                  <a:xfrm>
                    <a:off x="1986" y="1681"/>
                    <a:ext cx="99" cy="102"/>
                  </a:xfrm>
                  <a:custGeom>
                    <a:avLst/>
                    <a:gdLst/>
                    <a:ahLst/>
                    <a:cxnLst>
                      <a:cxn ang="0">
                        <a:pos x="4" y="35"/>
                      </a:cxn>
                      <a:cxn ang="0">
                        <a:pos x="37" y="5"/>
                      </a:cxn>
                      <a:cxn ang="0">
                        <a:pos x="67" y="5"/>
                      </a:cxn>
                      <a:cxn ang="0">
                        <a:pos x="97" y="35"/>
                      </a:cxn>
                      <a:cxn ang="0">
                        <a:pos x="97" y="68"/>
                      </a:cxn>
                      <a:cxn ang="0">
                        <a:pos x="70" y="101"/>
                      </a:cxn>
                      <a:cxn ang="0">
                        <a:pos x="40" y="104"/>
                      </a:cxn>
                      <a:cxn ang="0">
                        <a:pos x="13" y="92"/>
                      </a:cxn>
                      <a:cxn ang="0">
                        <a:pos x="1" y="65"/>
                      </a:cxn>
                      <a:cxn ang="0">
                        <a:pos x="4" y="35"/>
                      </a:cxn>
                    </a:cxnLst>
                    <a:rect l="0" t="0" r="r" b="b"/>
                    <a:pathLst>
                      <a:path w="102" h="107">
                        <a:moveTo>
                          <a:pt x="4" y="35"/>
                        </a:moveTo>
                        <a:cubicBezTo>
                          <a:pt x="9" y="25"/>
                          <a:pt x="27" y="10"/>
                          <a:pt x="37" y="5"/>
                        </a:cubicBezTo>
                        <a:cubicBezTo>
                          <a:pt x="47" y="0"/>
                          <a:pt x="57" y="0"/>
                          <a:pt x="67" y="5"/>
                        </a:cubicBezTo>
                        <a:cubicBezTo>
                          <a:pt x="77" y="10"/>
                          <a:pt x="92" y="25"/>
                          <a:pt x="97" y="35"/>
                        </a:cubicBezTo>
                        <a:cubicBezTo>
                          <a:pt x="102" y="45"/>
                          <a:pt x="101" y="57"/>
                          <a:pt x="97" y="68"/>
                        </a:cubicBezTo>
                        <a:cubicBezTo>
                          <a:pt x="93" y="79"/>
                          <a:pt x="79" y="95"/>
                          <a:pt x="70" y="101"/>
                        </a:cubicBezTo>
                        <a:cubicBezTo>
                          <a:pt x="61" y="107"/>
                          <a:pt x="49" y="105"/>
                          <a:pt x="40" y="104"/>
                        </a:cubicBezTo>
                        <a:cubicBezTo>
                          <a:pt x="31" y="103"/>
                          <a:pt x="19" y="98"/>
                          <a:pt x="13" y="92"/>
                        </a:cubicBezTo>
                        <a:cubicBezTo>
                          <a:pt x="7" y="86"/>
                          <a:pt x="2" y="74"/>
                          <a:pt x="1" y="65"/>
                        </a:cubicBezTo>
                        <a:cubicBezTo>
                          <a:pt x="0" y="56"/>
                          <a:pt x="4" y="41"/>
                          <a:pt x="4" y="35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347" name="Freeform 635"/>
                  <p:cNvSpPr>
                    <a:spLocks/>
                  </p:cNvSpPr>
                  <p:nvPr/>
                </p:nvSpPr>
                <p:spPr bwMode="auto">
                  <a:xfrm>
                    <a:off x="1883" y="1687"/>
                    <a:ext cx="101" cy="99"/>
                  </a:xfrm>
                  <a:custGeom>
                    <a:avLst/>
                    <a:gdLst/>
                    <a:ahLst/>
                    <a:cxnLst>
                      <a:cxn ang="0">
                        <a:pos x="2" y="32"/>
                      </a:cxn>
                      <a:cxn ang="0">
                        <a:pos x="29" y="8"/>
                      </a:cxn>
                      <a:cxn ang="0">
                        <a:pos x="74" y="5"/>
                      </a:cxn>
                      <a:cxn ang="0">
                        <a:pos x="101" y="38"/>
                      </a:cxn>
                      <a:cxn ang="0">
                        <a:pos x="95" y="74"/>
                      </a:cxn>
                      <a:cxn ang="0">
                        <a:pos x="74" y="98"/>
                      </a:cxn>
                      <a:cxn ang="0">
                        <a:pos x="62" y="98"/>
                      </a:cxn>
                      <a:cxn ang="0">
                        <a:pos x="32" y="101"/>
                      </a:cxn>
                      <a:cxn ang="0">
                        <a:pos x="8" y="80"/>
                      </a:cxn>
                      <a:cxn ang="0">
                        <a:pos x="5" y="62"/>
                      </a:cxn>
                      <a:cxn ang="0">
                        <a:pos x="2" y="32"/>
                      </a:cxn>
                    </a:cxnLst>
                    <a:rect l="0" t="0" r="r" b="b"/>
                    <a:pathLst>
                      <a:path w="104" h="104">
                        <a:moveTo>
                          <a:pt x="2" y="32"/>
                        </a:moveTo>
                        <a:cubicBezTo>
                          <a:pt x="6" y="23"/>
                          <a:pt x="17" y="12"/>
                          <a:pt x="29" y="8"/>
                        </a:cubicBezTo>
                        <a:cubicBezTo>
                          <a:pt x="41" y="4"/>
                          <a:pt x="62" y="0"/>
                          <a:pt x="74" y="5"/>
                        </a:cubicBezTo>
                        <a:cubicBezTo>
                          <a:pt x="86" y="10"/>
                          <a:pt x="98" y="27"/>
                          <a:pt x="101" y="38"/>
                        </a:cubicBezTo>
                        <a:cubicBezTo>
                          <a:pt x="104" y="49"/>
                          <a:pt x="99" y="64"/>
                          <a:pt x="95" y="74"/>
                        </a:cubicBezTo>
                        <a:cubicBezTo>
                          <a:pt x="91" y="84"/>
                          <a:pt x="79" y="94"/>
                          <a:pt x="74" y="98"/>
                        </a:cubicBezTo>
                        <a:cubicBezTo>
                          <a:pt x="69" y="102"/>
                          <a:pt x="69" y="97"/>
                          <a:pt x="62" y="98"/>
                        </a:cubicBezTo>
                        <a:cubicBezTo>
                          <a:pt x="55" y="99"/>
                          <a:pt x="41" y="104"/>
                          <a:pt x="32" y="101"/>
                        </a:cubicBezTo>
                        <a:cubicBezTo>
                          <a:pt x="23" y="98"/>
                          <a:pt x="12" y="87"/>
                          <a:pt x="8" y="80"/>
                        </a:cubicBezTo>
                        <a:cubicBezTo>
                          <a:pt x="4" y="73"/>
                          <a:pt x="6" y="70"/>
                          <a:pt x="5" y="62"/>
                        </a:cubicBezTo>
                        <a:cubicBezTo>
                          <a:pt x="4" y="54"/>
                          <a:pt x="0" y="40"/>
                          <a:pt x="2" y="32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348" name="Freeform 636"/>
                  <p:cNvSpPr>
                    <a:spLocks/>
                  </p:cNvSpPr>
                  <p:nvPr/>
                </p:nvSpPr>
                <p:spPr bwMode="auto">
                  <a:xfrm>
                    <a:off x="2031" y="1766"/>
                    <a:ext cx="67" cy="78"/>
                  </a:xfrm>
                  <a:custGeom>
                    <a:avLst/>
                    <a:gdLst/>
                    <a:ahLst/>
                    <a:cxnLst>
                      <a:cxn ang="0">
                        <a:pos x="60" y="6"/>
                      </a:cxn>
                      <a:cxn ang="0">
                        <a:pos x="63" y="39"/>
                      </a:cxn>
                      <a:cxn ang="0">
                        <a:pos x="43" y="81"/>
                      </a:cxn>
                      <a:cxn ang="0">
                        <a:pos x="3" y="30"/>
                      </a:cxn>
                      <a:cxn ang="0">
                        <a:pos x="60" y="6"/>
                      </a:cxn>
                    </a:cxnLst>
                    <a:rect l="0" t="0" r="r" b="b"/>
                    <a:pathLst>
                      <a:path w="70" h="82">
                        <a:moveTo>
                          <a:pt x="60" y="6"/>
                        </a:moveTo>
                        <a:cubicBezTo>
                          <a:pt x="70" y="8"/>
                          <a:pt x="66" y="27"/>
                          <a:pt x="63" y="39"/>
                        </a:cubicBezTo>
                        <a:cubicBezTo>
                          <a:pt x="60" y="51"/>
                          <a:pt x="53" y="82"/>
                          <a:pt x="43" y="81"/>
                        </a:cubicBezTo>
                        <a:cubicBezTo>
                          <a:pt x="33" y="80"/>
                          <a:pt x="0" y="42"/>
                          <a:pt x="3" y="30"/>
                        </a:cubicBezTo>
                        <a:cubicBezTo>
                          <a:pt x="6" y="18"/>
                          <a:pt x="50" y="0"/>
                          <a:pt x="60" y="6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349" name="Freeform 637"/>
                  <p:cNvSpPr>
                    <a:spLocks/>
                  </p:cNvSpPr>
                  <p:nvPr/>
                </p:nvSpPr>
                <p:spPr bwMode="auto">
                  <a:xfrm>
                    <a:off x="1866" y="1795"/>
                    <a:ext cx="71" cy="49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7" y="33"/>
                      </a:cxn>
                      <a:cxn ang="0">
                        <a:pos x="28" y="51"/>
                      </a:cxn>
                      <a:cxn ang="0">
                        <a:pos x="70" y="27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73" h="52">
                        <a:moveTo>
                          <a:pt x="10" y="0"/>
                        </a:moveTo>
                        <a:cubicBezTo>
                          <a:pt x="0" y="1"/>
                          <a:pt x="4" y="25"/>
                          <a:pt x="7" y="33"/>
                        </a:cubicBezTo>
                        <a:cubicBezTo>
                          <a:pt x="10" y="41"/>
                          <a:pt x="18" y="52"/>
                          <a:pt x="28" y="51"/>
                        </a:cubicBezTo>
                        <a:cubicBezTo>
                          <a:pt x="38" y="50"/>
                          <a:pt x="73" y="35"/>
                          <a:pt x="70" y="27"/>
                        </a:cubicBezTo>
                        <a:cubicBezTo>
                          <a:pt x="67" y="19"/>
                          <a:pt x="23" y="0"/>
                          <a:pt x="10" y="0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500350" name="Freeform 638"/>
              <p:cNvSpPr>
                <a:spLocks/>
              </p:cNvSpPr>
              <p:nvPr/>
            </p:nvSpPr>
            <p:spPr bwMode="auto">
              <a:xfrm>
                <a:off x="1050" y="345"/>
                <a:ext cx="42" cy="17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6" y="15"/>
                  </a:cxn>
                  <a:cxn ang="0">
                    <a:pos x="21" y="0"/>
                  </a:cxn>
                  <a:cxn ang="0">
                    <a:pos x="36" y="15"/>
                  </a:cxn>
                  <a:cxn ang="0">
                    <a:pos x="42" y="12"/>
                  </a:cxn>
                </a:cxnLst>
                <a:rect l="0" t="0" r="r" b="b"/>
                <a:pathLst>
                  <a:path w="42" h="17">
                    <a:moveTo>
                      <a:pt x="0" y="9"/>
                    </a:moveTo>
                    <a:cubicBezTo>
                      <a:pt x="1" y="9"/>
                      <a:pt x="3" y="16"/>
                      <a:pt x="6" y="15"/>
                    </a:cubicBezTo>
                    <a:cubicBezTo>
                      <a:pt x="9" y="14"/>
                      <a:pt x="16" y="0"/>
                      <a:pt x="21" y="0"/>
                    </a:cubicBezTo>
                    <a:cubicBezTo>
                      <a:pt x="26" y="0"/>
                      <a:pt x="33" y="13"/>
                      <a:pt x="36" y="15"/>
                    </a:cubicBezTo>
                    <a:cubicBezTo>
                      <a:pt x="39" y="17"/>
                      <a:pt x="41" y="13"/>
                      <a:pt x="42" y="1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00351" name="Group 639"/>
          <p:cNvGrpSpPr>
            <a:grpSpLocks/>
          </p:cNvGrpSpPr>
          <p:nvPr/>
        </p:nvGrpSpPr>
        <p:grpSpPr bwMode="auto">
          <a:xfrm>
            <a:off x="5105400" y="5105400"/>
            <a:ext cx="1073150" cy="1666875"/>
            <a:chOff x="2832" y="2736"/>
            <a:chExt cx="676" cy="1050"/>
          </a:xfrm>
        </p:grpSpPr>
        <p:sp>
          <p:nvSpPr>
            <p:cNvPr id="500352" name="Freeform 640"/>
            <p:cNvSpPr>
              <a:spLocks/>
            </p:cNvSpPr>
            <p:nvPr/>
          </p:nvSpPr>
          <p:spPr bwMode="auto">
            <a:xfrm>
              <a:off x="3171" y="3500"/>
              <a:ext cx="0" cy="2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6"/>
                </a:cxn>
              </a:cxnLst>
              <a:rect l="0" t="0" r="r" b="b"/>
              <a:pathLst>
                <a:path w="1" h="256">
                  <a:moveTo>
                    <a:pt x="0" y="0"/>
                  </a:moveTo>
                  <a:lnTo>
                    <a:pt x="0" y="25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53" name="Freeform 641"/>
            <p:cNvSpPr>
              <a:spLocks/>
            </p:cNvSpPr>
            <p:nvPr/>
          </p:nvSpPr>
          <p:spPr bwMode="auto">
            <a:xfrm>
              <a:off x="2968" y="3353"/>
              <a:ext cx="406" cy="399"/>
            </a:xfrm>
            <a:custGeom>
              <a:avLst/>
              <a:gdLst/>
              <a:ahLst/>
              <a:cxnLst>
                <a:cxn ang="0">
                  <a:pos x="79" y="8"/>
                </a:cxn>
                <a:cxn ang="0">
                  <a:pos x="313" y="8"/>
                </a:cxn>
                <a:cxn ang="0">
                  <a:pos x="367" y="8"/>
                </a:cxn>
                <a:cxn ang="0">
                  <a:pos x="385" y="28"/>
                </a:cxn>
                <a:cxn ang="0">
                  <a:pos x="417" y="84"/>
                </a:cxn>
                <a:cxn ang="0">
                  <a:pos x="433" y="132"/>
                </a:cxn>
                <a:cxn ang="0">
                  <a:pos x="463" y="200"/>
                </a:cxn>
                <a:cxn ang="0">
                  <a:pos x="463" y="296"/>
                </a:cxn>
                <a:cxn ang="0">
                  <a:pos x="437" y="348"/>
                </a:cxn>
                <a:cxn ang="0">
                  <a:pos x="429" y="404"/>
                </a:cxn>
                <a:cxn ang="0">
                  <a:pos x="425" y="420"/>
                </a:cxn>
                <a:cxn ang="0">
                  <a:pos x="393" y="388"/>
                </a:cxn>
                <a:cxn ang="0">
                  <a:pos x="369" y="372"/>
                </a:cxn>
                <a:cxn ang="0">
                  <a:pos x="317" y="360"/>
                </a:cxn>
                <a:cxn ang="0">
                  <a:pos x="273" y="380"/>
                </a:cxn>
                <a:cxn ang="0">
                  <a:pos x="237" y="408"/>
                </a:cxn>
                <a:cxn ang="0">
                  <a:pos x="223" y="392"/>
                </a:cxn>
                <a:cxn ang="0">
                  <a:pos x="165" y="368"/>
                </a:cxn>
                <a:cxn ang="0">
                  <a:pos x="105" y="368"/>
                </a:cxn>
                <a:cxn ang="0">
                  <a:pos x="73" y="400"/>
                </a:cxn>
                <a:cxn ang="0">
                  <a:pos x="49" y="412"/>
                </a:cxn>
                <a:cxn ang="0">
                  <a:pos x="31" y="392"/>
                </a:cxn>
                <a:cxn ang="0">
                  <a:pos x="13" y="340"/>
                </a:cxn>
                <a:cxn ang="0">
                  <a:pos x="1" y="272"/>
                </a:cxn>
                <a:cxn ang="0">
                  <a:pos x="5" y="212"/>
                </a:cxn>
                <a:cxn ang="0">
                  <a:pos x="31" y="152"/>
                </a:cxn>
                <a:cxn ang="0">
                  <a:pos x="57" y="100"/>
                </a:cxn>
                <a:cxn ang="0">
                  <a:pos x="79" y="8"/>
                </a:cxn>
              </a:cxnLst>
              <a:rect l="0" t="0" r="r" b="b"/>
              <a:pathLst>
                <a:path w="468" h="423">
                  <a:moveTo>
                    <a:pt x="79" y="8"/>
                  </a:moveTo>
                  <a:cubicBezTo>
                    <a:pt x="118" y="0"/>
                    <a:pt x="265" y="8"/>
                    <a:pt x="313" y="8"/>
                  </a:cubicBezTo>
                  <a:cubicBezTo>
                    <a:pt x="361" y="8"/>
                    <a:pt x="355" y="5"/>
                    <a:pt x="367" y="8"/>
                  </a:cubicBezTo>
                  <a:cubicBezTo>
                    <a:pt x="379" y="11"/>
                    <a:pt x="377" y="15"/>
                    <a:pt x="385" y="28"/>
                  </a:cubicBezTo>
                  <a:cubicBezTo>
                    <a:pt x="393" y="41"/>
                    <a:pt x="409" y="67"/>
                    <a:pt x="417" y="84"/>
                  </a:cubicBezTo>
                  <a:cubicBezTo>
                    <a:pt x="425" y="101"/>
                    <a:pt x="425" y="113"/>
                    <a:pt x="433" y="132"/>
                  </a:cubicBezTo>
                  <a:cubicBezTo>
                    <a:pt x="441" y="151"/>
                    <a:pt x="458" y="173"/>
                    <a:pt x="463" y="200"/>
                  </a:cubicBezTo>
                  <a:cubicBezTo>
                    <a:pt x="468" y="227"/>
                    <a:pt x="467" y="271"/>
                    <a:pt x="463" y="296"/>
                  </a:cubicBezTo>
                  <a:cubicBezTo>
                    <a:pt x="459" y="321"/>
                    <a:pt x="443" y="330"/>
                    <a:pt x="437" y="348"/>
                  </a:cubicBezTo>
                  <a:cubicBezTo>
                    <a:pt x="431" y="366"/>
                    <a:pt x="431" y="392"/>
                    <a:pt x="429" y="404"/>
                  </a:cubicBezTo>
                  <a:cubicBezTo>
                    <a:pt x="427" y="416"/>
                    <a:pt x="431" y="423"/>
                    <a:pt x="425" y="420"/>
                  </a:cubicBezTo>
                  <a:cubicBezTo>
                    <a:pt x="419" y="417"/>
                    <a:pt x="402" y="396"/>
                    <a:pt x="393" y="388"/>
                  </a:cubicBezTo>
                  <a:cubicBezTo>
                    <a:pt x="384" y="380"/>
                    <a:pt x="382" y="377"/>
                    <a:pt x="369" y="372"/>
                  </a:cubicBezTo>
                  <a:cubicBezTo>
                    <a:pt x="356" y="367"/>
                    <a:pt x="333" y="359"/>
                    <a:pt x="317" y="360"/>
                  </a:cubicBezTo>
                  <a:cubicBezTo>
                    <a:pt x="301" y="361"/>
                    <a:pt x="286" y="372"/>
                    <a:pt x="273" y="380"/>
                  </a:cubicBezTo>
                  <a:cubicBezTo>
                    <a:pt x="260" y="388"/>
                    <a:pt x="245" y="406"/>
                    <a:pt x="237" y="408"/>
                  </a:cubicBezTo>
                  <a:cubicBezTo>
                    <a:pt x="229" y="410"/>
                    <a:pt x="235" y="399"/>
                    <a:pt x="223" y="392"/>
                  </a:cubicBezTo>
                  <a:cubicBezTo>
                    <a:pt x="211" y="385"/>
                    <a:pt x="185" y="372"/>
                    <a:pt x="165" y="368"/>
                  </a:cubicBezTo>
                  <a:cubicBezTo>
                    <a:pt x="145" y="364"/>
                    <a:pt x="120" y="363"/>
                    <a:pt x="105" y="368"/>
                  </a:cubicBezTo>
                  <a:cubicBezTo>
                    <a:pt x="90" y="373"/>
                    <a:pt x="82" y="393"/>
                    <a:pt x="73" y="400"/>
                  </a:cubicBezTo>
                  <a:cubicBezTo>
                    <a:pt x="64" y="407"/>
                    <a:pt x="56" y="413"/>
                    <a:pt x="49" y="412"/>
                  </a:cubicBezTo>
                  <a:cubicBezTo>
                    <a:pt x="42" y="411"/>
                    <a:pt x="37" y="404"/>
                    <a:pt x="31" y="392"/>
                  </a:cubicBezTo>
                  <a:cubicBezTo>
                    <a:pt x="25" y="380"/>
                    <a:pt x="18" y="360"/>
                    <a:pt x="13" y="340"/>
                  </a:cubicBezTo>
                  <a:cubicBezTo>
                    <a:pt x="8" y="320"/>
                    <a:pt x="2" y="293"/>
                    <a:pt x="1" y="272"/>
                  </a:cubicBezTo>
                  <a:cubicBezTo>
                    <a:pt x="0" y="251"/>
                    <a:pt x="0" y="232"/>
                    <a:pt x="5" y="212"/>
                  </a:cubicBezTo>
                  <a:cubicBezTo>
                    <a:pt x="10" y="192"/>
                    <a:pt x="22" y="171"/>
                    <a:pt x="31" y="152"/>
                  </a:cubicBezTo>
                  <a:cubicBezTo>
                    <a:pt x="40" y="133"/>
                    <a:pt x="49" y="124"/>
                    <a:pt x="57" y="100"/>
                  </a:cubicBezTo>
                  <a:cubicBezTo>
                    <a:pt x="65" y="76"/>
                    <a:pt x="75" y="27"/>
                    <a:pt x="79" y="8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54" name="Freeform 642"/>
            <p:cNvSpPr>
              <a:spLocks/>
            </p:cNvSpPr>
            <p:nvPr/>
          </p:nvSpPr>
          <p:spPr bwMode="auto">
            <a:xfrm>
              <a:off x="3162" y="3360"/>
              <a:ext cx="41" cy="1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0"/>
                </a:cxn>
                <a:cxn ang="0">
                  <a:pos x="48" y="144"/>
                </a:cxn>
                <a:cxn ang="0">
                  <a:pos x="0" y="144"/>
                </a:cxn>
                <a:cxn ang="0">
                  <a:pos x="0" y="0"/>
                </a:cxn>
              </a:cxnLst>
              <a:rect l="0" t="0" r="r" b="b"/>
              <a:pathLst>
                <a:path w="48" h="144">
                  <a:moveTo>
                    <a:pt x="0" y="0"/>
                  </a:moveTo>
                  <a:lnTo>
                    <a:pt x="48" y="0"/>
                  </a:lnTo>
                  <a:lnTo>
                    <a:pt x="48" y="144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55" name="Freeform 643"/>
            <p:cNvSpPr>
              <a:spLocks/>
            </p:cNvSpPr>
            <p:nvPr/>
          </p:nvSpPr>
          <p:spPr bwMode="auto">
            <a:xfrm>
              <a:off x="3240" y="3356"/>
              <a:ext cx="111" cy="136"/>
            </a:xfrm>
            <a:custGeom>
              <a:avLst/>
              <a:gdLst/>
              <a:ahLst/>
              <a:cxnLst>
                <a:cxn ang="0">
                  <a:pos x="127" y="133"/>
                </a:cxn>
                <a:cxn ang="0">
                  <a:pos x="128" y="144"/>
                </a:cxn>
                <a:cxn ang="0">
                  <a:pos x="0" y="4"/>
                </a:cxn>
                <a:cxn ang="0">
                  <a:pos x="60" y="0"/>
                </a:cxn>
                <a:cxn ang="0">
                  <a:pos x="127" y="133"/>
                </a:cxn>
              </a:cxnLst>
              <a:rect l="0" t="0" r="r" b="b"/>
              <a:pathLst>
                <a:path w="128" h="144">
                  <a:moveTo>
                    <a:pt x="127" y="133"/>
                  </a:moveTo>
                  <a:lnTo>
                    <a:pt x="128" y="144"/>
                  </a:lnTo>
                  <a:lnTo>
                    <a:pt x="0" y="4"/>
                  </a:lnTo>
                  <a:lnTo>
                    <a:pt x="60" y="0"/>
                  </a:lnTo>
                  <a:lnTo>
                    <a:pt x="127" y="133"/>
                  </a:lnTo>
                  <a:close/>
                </a:path>
              </a:pathLst>
            </a:custGeom>
            <a:solidFill>
              <a:schemeClr val="tx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56" name="Freeform 644"/>
            <p:cNvSpPr>
              <a:spLocks/>
            </p:cNvSpPr>
            <p:nvPr/>
          </p:nvSpPr>
          <p:spPr bwMode="auto">
            <a:xfrm>
              <a:off x="3000" y="3353"/>
              <a:ext cx="90" cy="143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136"/>
                </a:cxn>
                <a:cxn ang="0">
                  <a:pos x="44" y="0"/>
                </a:cxn>
                <a:cxn ang="0">
                  <a:pos x="104" y="8"/>
                </a:cxn>
                <a:cxn ang="0">
                  <a:pos x="0" y="152"/>
                </a:cxn>
              </a:cxnLst>
              <a:rect l="0" t="0" r="r" b="b"/>
              <a:pathLst>
                <a:path w="104" h="152">
                  <a:moveTo>
                    <a:pt x="0" y="152"/>
                  </a:moveTo>
                  <a:lnTo>
                    <a:pt x="8" y="136"/>
                  </a:lnTo>
                  <a:lnTo>
                    <a:pt x="44" y="0"/>
                  </a:lnTo>
                  <a:lnTo>
                    <a:pt x="104" y="8"/>
                  </a:lnTo>
                  <a:lnTo>
                    <a:pt x="0" y="152"/>
                  </a:lnTo>
                  <a:close/>
                </a:path>
              </a:pathLst>
            </a:custGeom>
            <a:solidFill>
              <a:schemeClr val="tx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57" name="Freeform 645"/>
            <p:cNvSpPr>
              <a:spLocks/>
            </p:cNvSpPr>
            <p:nvPr/>
          </p:nvSpPr>
          <p:spPr bwMode="auto">
            <a:xfrm>
              <a:off x="3031" y="3160"/>
              <a:ext cx="272" cy="203"/>
            </a:xfrm>
            <a:custGeom>
              <a:avLst/>
              <a:gdLst/>
              <a:ahLst/>
              <a:cxnLst>
                <a:cxn ang="0">
                  <a:pos x="6" y="212"/>
                </a:cxn>
                <a:cxn ang="0">
                  <a:pos x="44" y="208"/>
                </a:cxn>
                <a:cxn ang="0">
                  <a:pos x="264" y="204"/>
                </a:cxn>
                <a:cxn ang="0">
                  <a:pos x="304" y="204"/>
                </a:cxn>
                <a:cxn ang="0">
                  <a:pos x="312" y="152"/>
                </a:cxn>
                <a:cxn ang="0">
                  <a:pos x="308" y="92"/>
                </a:cxn>
                <a:cxn ang="0">
                  <a:pos x="284" y="40"/>
                </a:cxn>
                <a:cxn ang="0">
                  <a:pos x="248" y="20"/>
                </a:cxn>
                <a:cxn ang="0">
                  <a:pos x="204" y="4"/>
                </a:cxn>
                <a:cxn ang="0">
                  <a:pos x="160" y="44"/>
                </a:cxn>
                <a:cxn ang="0">
                  <a:pos x="152" y="44"/>
                </a:cxn>
                <a:cxn ang="0">
                  <a:pos x="108" y="8"/>
                </a:cxn>
                <a:cxn ang="0">
                  <a:pos x="80" y="16"/>
                </a:cxn>
                <a:cxn ang="0">
                  <a:pos x="44" y="48"/>
                </a:cxn>
                <a:cxn ang="0">
                  <a:pos x="16" y="84"/>
                </a:cxn>
                <a:cxn ang="0">
                  <a:pos x="6" y="116"/>
                </a:cxn>
                <a:cxn ang="0">
                  <a:pos x="6" y="164"/>
                </a:cxn>
                <a:cxn ang="0">
                  <a:pos x="0" y="192"/>
                </a:cxn>
                <a:cxn ang="0">
                  <a:pos x="6" y="212"/>
                </a:cxn>
              </a:cxnLst>
              <a:rect l="0" t="0" r="r" b="b"/>
              <a:pathLst>
                <a:path w="313" h="215">
                  <a:moveTo>
                    <a:pt x="6" y="212"/>
                  </a:moveTo>
                  <a:cubicBezTo>
                    <a:pt x="13" y="215"/>
                    <a:pt x="1" y="209"/>
                    <a:pt x="44" y="208"/>
                  </a:cubicBezTo>
                  <a:cubicBezTo>
                    <a:pt x="87" y="207"/>
                    <a:pt x="221" y="205"/>
                    <a:pt x="264" y="204"/>
                  </a:cubicBezTo>
                  <a:cubicBezTo>
                    <a:pt x="307" y="203"/>
                    <a:pt x="296" y="213"/>
                    <a:pt x="304" y="204"/>
                  </a:cubicBezTo>
                  <a:cubicBezTo>
                    <a:pt x="312" y="195"/>
                    <a:pt x="311" y="171"/>
                    <a:pt x="312" y="152"/>
                  </a:cubicBezTo>
                  <a:cubicBezTo>
                    <a:pt x="313" y="133"/>
                    <a:pt x="313" y="111"/>
                    <a:pt x="308" y="92"/>
                  </a:cubicBezTo>
                  <a:cubicBezTo>
                    <a:pt x="303" y="73"/>
                    <a:pt x="294" y="52"/>
                    <a:pt x="284" y="40"/>
                  </a:cubicBezTo>
                  <a:cubicBezTo>
                    <a:pt x="274" y="28"/>
                    <a:pt x="261" y="26"/>
                    <a:pt x="248" y="20"/>
                  </a:cubicBezTo>
                  <a:cubicBezTo>
                    <a:pt x="235" y="14"/>
                    <a:pt x="219" y="0"/>
                    <a:pt x="204" y="4"/>
                  </a:cubicBezTo>
                  <a:cubicBezTo>
                    <a:pt x="189" y="8"/>
                    <a:pt x="169" y="37"/>
                    <a:pt x="160" y="44"/>
                  </a:cubicBezTo>
                  <a:cubicBezTo>
                    <a:pt x="151" y="51"/>
                    <a:pt x="161" y="50"/>
                    <a:pt x="152" y="44"/>
                  </a:cubicBezTo>
                  <a:cubicBezTo>
                    <a:pt x="143" y="38"/>
                    <a:pt x="120" y="13"/>
                    <a:pt x="108" y="8"/>
                  </a:cubicBezTo>
                  <a:cubicBezTo>
                    <a:pt x="96" y="3"/>
                    <a:pt x="91" y="9"/>
                    <a:pt x="80" y="16"/>
                  </a:cubicBezTo>
                  <a:cubicBezTo>
                    <a:pt x="69" y="23"/>
                    <a:pt x="55" y="37"/>
                    <a:pt x="44" y="48"/>
                  </a:cubicBezTo>
                  <a:cubicBezTo>
                    <a:pt x="33" y="59"/>
                    <a:pt x="22" y="73"/>
                    <a:pt x="16" y="84"/>
                  </a:cubicBezTo>
                  <a:cubicBezTo>
                    <a:pt x="10" y="95"/>
                    <a:pt x="8" y="103"/>
                    <a:pt x="6" y="116"/>
                  </a:cubicBezTo>
                  <a:cubicBezTo>
                    <a:pt x="4" y="129"/>
                    <a:pt x="7" y="151"/>
                    <a:pt x="6" y="164"/>
                  </a:cubicBezTo>
                  <a:cubicBezTo>
                    <a:pt x="5" y="177"/>
                    <a:pt x="0" y="184"/>
                    <a:pt x="0" y="192"/>
                  </a:cubicBezTo>
                  <a:cubicBezTo>
                    <a:pt x="0" y="200"/>
                    <a:pt x="2" y="209"/>
                    <a:pt x="6" y="21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58" name="Freeform 646"/>
            <p:cNvSpPr>
              <a:spLocks/>
            </p:cNvSpPr>
            <p:nvPr/>
          </p:nvSpPr>
          <p:spPr bwMode="auto">
            <a:xfrm>
              <a:off x="3089" y="3134"/>
              <a:ext cx="73" cy="90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28" y="12"/>
                </a:cxn>
                <a:cxn ang="0">
                  <a:pos x="0" y="28"/>
                </a:cxn>
                <a:cxn ang="0">
                  <a:pos x="56" y="96"/>
                </a:cxn>
                <a:cxn ang="0">
                  <a:pos x="84" y="60"/>
                </a:cxn>
                <a:cxn ang="0">
                  <a:pos x="32" y="8"/>
                </a:cxn>
              </a:cxnLst>
              <a:rect l="0" t="0" r="r" b="b"/>
              <a:pathLst>
                <a:path w="84" h="96">
                  <a:moveTo>
                    <a:pt x="40" y="0"/>
                  </a:moveTo>
                  <a:cubicBezTo>
                    <a:pt x="34" y="12"/>
                    <a:pt x="43" y="12"/>
                    <a:pt x="28" y="12"/>
                  </a:cubicBezTo>
                  <a:lnTo>
                    <a:pt x="0" y="28"/>
                  </a:lnTo>
                  <a:lnTo>
                    <a:pt x="56" y="96"/>
                  </a:lnTo>
                  <a:lnTo>
                    <a:pt x="84" y="60"/>
                  </a:lnTo>
                  <a:lnTo>
                    <a:pt x="32" y="8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59" name="Freeform 647"/>
            <p:cNvSpPr>
              <a:spLocks/>
            </p:cNvSpPr>
            <p:nvPr/>
          </p:nvSpPr>
          <p:spPr bwMode="auto">
            <a:xfrm flipH="1">
              <a:off x="3162" y="3134"/>
              <a:ext cx="72" cy="90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28" y="12"/>
                </a:cxn>
                <a:cxn ang="0">
                  <a:pos x="0" y="28"/>
                </a:cxn>
                <a:cxn ang="0">
                  <a:pos x="56" y="96"/>
                </a:cxn>
                <a:cxn ang="0">
                  <a:pos x="84" y="60"/>
                </a:cxn>
                <a:cxn ang="0">
                  <a:pos x="32" y="8"/>
                </a:cxn>
              </a:cxnLst>
              <a:rect l="0" t="0" r="r" b="b"/>
              <a:pathLst>
                <a:path w="84" h="96">
                  <a:moveTo>
                    <a:pt x="40" y="0"/>
                  </a:moveTo>
                  <a:cubicBezTo>
                    <a:pt x="34" y="12"/>
                    <a:pt x="43" y="12"/>
                    <a:pt x="28" y="12"/>
                  </a:cubicBezTo>
                  <a:lnTo>
                    <a:pt x="0" y="28"/>
                  </a:lnTo>
                  <a:lnTo>
                    <a:pt x="56" y="96"/>
                  </a:lnTo>
                  <a:lnTo>
                    <a:pt x="84" y="60"/>
                  </a:lnTo>
                  <a:lnTo>
                    <a:pt x="32" y="8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60" name="Freeform 648"/>
            <p:cNvSpPr>
              <a:spLocks/>
            </p:cNvSpPr>
            <p:nvPr/>
          </p:nvSpPr>
          <p:spPr bwMode="auto">
            <a:xfrm>
              <a:off x="3168" y="3360"/>
              <a:ext cx="6" cy="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400"/>
                </a:cxn>
              </a:cxnLst>
              <a:rect l="0" t="0" r="r" b="b"/>
              <a:pathLst>
                <a:path w="8" h="400">
                  <a:moveTo>
                    <a:pt x="0" y="0"/>
                  </a:moveTo>
                  <a:lnTo>
                    <a:pt x="8" y="40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61" name="Freeform 649"/>
            <p:cNvSpPr>
              <a:spLocks/>
            </p:cNvSpPr>
            <p:nvPr/>
          </p:nvSpPr>
          <p:spPr bwMode="auto">
            <a:xfrm>
              <a:off x="3164" y="3198"/>
              <a:ext cx="1" cy="1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"/>
                </a:cxn>
              </a:cxnLst>
              <a:rect l="0" t="0" r="r" b="b"/>
              <a:pathLst>
                <a:path w="1" h="160">
                  <a:moveTo>
                    <a:pt x="0" y="0"/>
                  </a:moveTo>
                  <a:lnTo>
                    <a:pt x="0" y="160"/>
                  </a:lnTo>
                </a:path>
              </a:pathLst>
            </a:custGeom>
            <a:noFill/>
            <a:ln w="952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62" name="Freeform 650" descr="Коричневый мрамор"/>
            <p:cNvSpPr>
              <a:spLocks/>
            </p:cNvSpPr>
            <p:nvPr/>
          </p:nvSpPr>
          <p:spPr bwMode="auto">
            <a:xfrm>
              <a:off x="3009" y="3696"/>
              <a:ext cx="341" cy="90"/>
            </a:xfrm>
            <a:custGeom>
              <a:avLst/>
              <a:gdLst/>
              <a:ahLst/>
              <a:cxnLst>
                <a:cxn ang="0">
                  <a:pos x="10" y="49"/>
                </a:cxn>
                <a:cxn ang="0">
                  <a:pos x="11" y="86"/>
                </a:cxn>
                <a:cxn ang="0">
                  <a:pos x="59" y="86"/>
                </a:cxn>
                <a:cxn ang="0">
                  <a:pos x="181" y="88"/>
                </a:cxn>
                <a:cxn ang="0">
                  <a:pos x="328" y="88"/>
                </a:cxn>
                <a:cxn ang="0">
                  <a:pos x="325" y="43"/>
                </a:cxn>
                <a:cxn ang="0">
                  <a:pos x="244" y="1"/>
                </a:cxn>
                <a:cxn ang="0">
                  <a:pos x="181" y="40"/>
                </a:cxn>
                <a:cxn ang="0">
                  <a:pos x="187" y="85"/>
                </a:cxn>
                <a:cxn ang="0">
                  <a:pos x="154" y="34"/>
                </a:cxn>
                <a:cxn ang="0">
                  <a:pos x="70" y="7"/>
                </a:cxn>
                <a:cxn ang="0">
                  <a:pos x="10" y="49"/>
                </a:cxn>
              </a:cxnLst>
              <a:rect l="0" t="0" r="r" b="b"/>
              <a:pathLst>
                <a:path w="352" h="95">
                  <a:moveTo>
                    <a:pt x="10" y="49"/>
                  </a:moveTo>
                  <a:cubicBezTo>
                    <a:pt x="0" y="62"/>
                    <a:pt x="3" y="80"/>
                    <a:pt x="11" y="86"/>
                  </a:cubicBezTo>
                  <a:cubicBezTo>
                    <a:pt x="19" y="92"/>
                    <a:pt x="31" y="86"/>
                    <a:pt x="59" y="86"/>
                  </a:cubicBezTo>
                  <a:cubicBezTo>
                    <a:pt x="87" y="86"/>
                    <a:pt x="136" y="88"/>
                    <a:pt x="181" y="88"/>
                  </a:cubicBezTo>
                  <a:cubicBezTo>
                    <a:pt x="226" y="88"/>
                    <a:pt x="304" y="95"/>
                    <a:pt x="328" y="88"/>
                  </a:cubicBezTo>
                  <a:cubicBezTo>
                    <a:pt x="352" y="81"/>
                    <a:pt x="339" y="58"/>
                    <a:pt x="325" y="43"/>
                  </a:cubicBezTo>
                  <a:cubicBezTo>
                    <a:pt x="311" y="28"/>
                    <a:pt x="268" y="2"/>
                    <a:pt x="244" y="1"/>
                  </a:cubicBezTo>
                  <a:cubicBezTo>
                    <a:pt x="220" y="0"/>
                    <a:pt x="191" y="26"/>
                    <a:pt x="181" y="40"/>
                  </a:cubicBezTo>
                  <a:cubicBezTo>
                    <a:pt x="171" y="54"/>
                    <a:pt x="191" y="86"/>
                    <a:pt x="187" y="85"/>
                  </a:cubicBezTo>
                  <a:cubicBezTo>
                    <a:pt x="183" y="84"/>
                    <a:pt x="173" y="47"/>
                    <a:pt x="154" y="34"/>
                  </a:cubicBezTo>
                  <a:cubicBezTo>
                    <a:pt x="135" y="21"/>
                    <a:pt x="94" y="4"/>
                    <a:pt x="70" y="7"/>
                  </a:cubicBezTo>
                  <a:cubicBezTo>
                    <a:pt x="46" y="10"/>
                    <a:pt x="20" y="36"/>
                    <a:pt x="10" y="49"/>
                  </a:cubicBez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63" name="Freeform 651"/>
            <p:cNvSpPr>
              <a:spLocks/>
            </p:cNvSpPr>
            <p:nvPr/>
          </p:nvSpPr>
          <p:spPr bwMode="auto">
            <a:xfrm>
              <a:off x="2971" y="2736"/>
              <a:ext cx="387" cy="287"/>
            </a:xfrm>
            <a:custGeom>
              <a:avLst/>
              <a:gdLst/>
              <a:ahLst/>
              <a:cxnLst>
                <a:cxn ang="0">
                  <a:pos x="378" y="286"/>
                </a:cxn>
                <a:cxn ang="0">
                  <a:pos x="399" y="220"/>
                </a:cxn>
                <a:cxn ang="0">
                  <a:pos x="384" y="202"/>
                </a:cxn>
                <a:cxn ang="0">
                  <a:pos x="387" y="166"/>
                </a:cxn>
                <a:cxn ang="0">
                  <a:pos x="360" y="151"/>
                </a:cxn>
                <a:cxn ang="0">
                  <a:pos x="366" y="121"/>
                </a:cxn>
                <a:cxn ang="0">
                  <a:pos x="351" y="124"/>
                </a:cxn>
                <a:cxn ang="0">
                  <a:pos x="294" y="67"/>
                </a:cxn>
                <a:cxn ang="0">
                  <a:pos x="267" y="64"/>
                </a:cxn>
                <a:cxn ang="0">
                  <a:pos x="247" y="53"/>
                </a:cxn>
                <a:cxn ang="0">
                  <a:pos x="261" y="28"/>
                </a:cxn>
                <a:cxn ang="0">
                  <a:pos x="282" y="31"/>
                </a:cxn>
                <a:cxn ang="0">
                  <a:pos x="264" y="1"/>
                </a:cxn>
                <a:cxn ang="0">
                  <a:pos x="228" y="40"/>
                </a:cxn>
                <a:cxn ang="0">
                  <a:pos x="219" y="55"/>
                </a:cxn>
                <a:cxn ang="0">
                  <a:pos x="192" y="10"/>
                </a:cxn>
                <a:cxn ang="0">
                  <a:pos x="186" y="22"/>
                </a:cxn>
                <a:cxn ang="0">
                  <a:pos x="204" y="55"/>
                </a:cxn>
                <a:cxn ang="0">
                  <a:pos x="162" y="10"/>
                </a:cxn>
                <a:cxn ang="0">
                  <a:pos x="144" y="16"/>
                </a:cxn>
                <a:cxn ang="0">
                  <a:pos x="120" y="19"/>
                </a:cxn>
                <a:cxn ang="0">
                  <a:pos x="114" y="34"/>
                </a:cxn>
                <a:cxn ang="0">
                  <a:pos x="147" y="37"/>
                </a:cxn>
                <a:cxn ang="0">
                  <a:pos x="159" y="58"/>
                </a:cxn>
                <a:cxn ang="0">
                  <a:pos x="126" y="55"/>
                </a:cxn>
                <a:cxn ang="0">
                  <a:pos x="114" y="73"/>
                </a:cxn>
                <a:cxn ang="0">
                  <a:pos x="93" y="79"/>
                </a:cxn>
                <a:cxn ang="0">
                  <a:pos x="72" y="94"/>
                </a:cxn>
                <a:cxn ang="0">
                  <a:pos x="54" y="106"/>
                </a:cxn>
                <a:cxn ang="0">
                  <a:pos x="60" y="124"/>
                </a:cxn>
                <a:cxn ang="0">
                  <a:pos x="45" y="142"/>
                </a:cxn>
                <a:cxn ang="0">
                  <a:pos x="27" y="154"/>
                </a:cxn>
                <a:cxn ang="0">
                  <a:pos x="12" y="214"/>
                </a:cxn>
                <a:cxn ang="0">
                  <a:pos x="3" y="274"/>
                </a:cxn>
                <a:cxn ang="0">
                  <a:pos x="33" y="301"/>
                </a:cxn>
              </a:cxnLst>
              <a:rect l="0" t="0" r="r" b="b"/>
              <a:pathLst>
                <a:path w="400" h="301">
                  <a:moveTo>
                    <a:pt x="378" y="286"/>
                  </a:moveTo>
                  <a:cubicBezTo>
                    <a:pt x="381" y="275"/>
                    <a:pt x="398" y="234"/>
                    <a:pt x="399" y="220"/>
                  </a:cubicBezTo>
                  <a:cubicBezTo>
                    <a:pt x="400" y="206"/>
                    <a:pt x="386" y="211"/>
                    <a:pt x="384" y="202"/>
                  </a:cubicBezTo>
                  <a:cubicBezTo>
                    <a:pt x="382" y="193"/>
                    <a:pt x="391" y="174"/>
                    <a:pt x="387" y="166"/>
                  </a:cubicBezTo>
                  <a:cubicBezTo>
                    <a:pt x="383" y="158"/>
                    <a:pt x="363" y="158"/>
                    <a:pt x="360" y="151"/>
                  </a:cubicBezTo>
                  <a:cubicBezTo>
                    <a:pt x="357" y="144"/>
                    <a:pt x="367" y="125"/>
                    <a:pt x="366" y="121"/>
                  </a:cubicBezTo>
                  <a:cubicBezTo>
                    <a:pt x="365" y="117"/>
                    <a:pt x="363" y="133"/>
                    <a:pt x="351" y="124"/>
                  </a:cubicBezTo>
                  <a:cubicBezTo>
                    <a:pt x="339" y="115"/>
                    <a:pt x="308" y="77"/>
                    <a:pt x="294" y="67"/>
                  </a:cubicBezTo>
                  <a:cubicBezTo>
                    <a:pt x="280" y="57"/>
                    <a:pt x="275" y="66"/>
                    <a:pt x="267" y="64"/>
                  </a:cubicBezTo>
                  <a:cubicBezTo>
                    <a:pt x="259" y="62"/>
                    <a:pt x="248" y="59"/>
                    <a:pt x="247" y="53"/>
                  </a:cubicBezTo>
                  <a:cubicBezTo>
                    <a:pt x="246" y="47"/>
                    <a:pt x="255" y="32"/>
                    <a:pt x="261" y="28"/>
                  </a:cubicBezTo>
                  <a:cubicBezTo>
                    <a:pt x="267" y="24"/>
                    <a:pt x="282" y="35"/>
                    <a:pt x="282" y="31"/>
                  </a:cubicBezTo>
                  <a:cubicBezTo>
                    <a:pt x="282" y="27"/>
                    <a:pt x="273" y="0"/>
                    <a:pt x="264" y="1"/>
                  </a:cubicBezTo>
                  <a:cubicBezTo>
                    <a:pt x="255" y="2"/>
                    <a:pt x="235" y="31"/>
                    <a:pt x="228" y="40"/>
                  </a:cubicBezTo>
                  <a:cubicBezTo>
                    <a:pt x="221" y="49"/>
                    <a:pt x="225" y="60"/>
                    <a:pt x="219" y="55"/>
                  </a:cubicBezTo>
                  <a:cubicBezTo>
                    <a:pt x="213" y="50"/>
                    <a:pt x="197" y="15"/>
                    <a:pt x="192" y="10"/>
                  </a:cubicBezTo>
                  <a:cubicBezTo>
                    <a:pt x="187" y="5"/>
                    <a:pt x="184" y="15"/>
                    <a:pt x="186" y="22"/>
                  </a:cubicBezTo>
                  <a:cubicBezTo>
                    <a:pt x="188" y="29"/>
                    <a:pt x="208" y="57"/>
                    <a:pt x="204" y="55"/>
                  </a:cubicBezTo>
                  <a:cubicBezTo>
                    <a:pt x="200" y="53"/>
                    <a:pt x="172" y="17"/>
                    <a:pt x="162" y="10"/>
                  </a:cubicBezTo>
                  <a:cubicBezTo>
                    <a:pt x="152" y="3"/>
                    <a:pt x="151" y="15"/>
                    <a:pt x="144" y="16"/>
                  </a:cubicBezTo>
                  <a:cubicBezTo>
                    <a:pt x="137" y="17"/>
                    <a:pt x="125" y="16"/>
                    <a:pt x="120" y="19"/>
                  </a:cubicBezTo>
                  <a:cubicBezTo>
                    <a:pt x="115" y="22"/>
                    <a:pt x="110" y="31"/>
                    <a:pt x="114" y="34"/>
                  </a:cubicBezTo>
                  <a:cubicBezTo>
                    <a:pt x="118" y="37"/>
                    <a:pt x="140" y="33"/>
                    <a:pt x="147" y="37"/>
                  </a:cubicBezTo>
                  <a:cubicBezTo>
                    <a:pt x="154" y="41"/>
                    <a:pt x="163" y="55"/>
                    <a:pt x="159" y="58"/>
                  </a:cubicBezTo>
                  <a:cubicBezTo>
                    <a:pt x="155" y="61"/>
                    <a:pt x="133" y="53"/>
                    <a:pt x="126" y="55"/>
                  </a:cubicBezTo>
                  <a:cubicBezTo>
                    <a:pt x="119" y="57"/>
                    <a:pt x="119" y="69"/>
                    <a:pt x="114" y="73"/>
                  </a:cubicBezTo>
                  <a:cubicBezTo>
                    <a:pt x="109" y="77"/>
                    <a:pt x="100" y="76"/>
                    <a:pt x="93" y="79"/>
                  </a:cubicBezTo>
                  <a:cubicBezTo>
                    <a:pt x="86" y="82"/>
                    <a:pt x="79" y="89"/>
                    <a:pt x="72" y="94"/>
                  </a:cubicBezTo>
                  <a:cubicBezTo>
                    <a:pt x="65" y="99"/>
                    <a:pt x="56" y="101"/>
                    <a:pt x="54" y="106"/>
                  </a:cubicBezTo>
                  <a:cubicBezTo>
                    <a:pt x="52" y="111"/>
                    <a:pt x="61" y="118"/>
                    <a:pt x="60" y="124"/>
                  </a:cubicBezTo>
                  <a:cubicBezTo>
                    <a:pt x="59" y="130"/>
                    <a:pt x="51" y="137"/>
                    <a:pt x="45" y="142"/>
                  </a:cubicBezTo>
                  <a:cubicBezTo>
                    <a:pt x="39" y="147"/>
                    <a:pt x="33" y="142"/>
                    <a:pt x="27" y="154"/>
                  </a:cubicBezTo>
                  <a:cubicBezTo>
                    <a:pt x="21" y="166"/>
                    <a:pt x="16" y="194"/>
                    <a:pt x="12" y="214"/>
                  </a:cubicBezTo>
                  <a:cubicBezTo>
                    <a:pt x="8" y="234"/>
                    <a:pt x="0" y="260"/>
                    <a:pt x="3" y="274"/>
                  </a:cubicBezTo>
                  <a:cubicBezTo>
                    <a:pt x="6" y="288"/>
                    <a:pt x="27" y="295"/>
                    <a:pt x="33" y="301"/>
                  </a:cubicBezTo>
                </a:path>
              </a:pathLst>
            </a:custGeom>
            <a:gradFill rotWithShape="1">
              <a:gsLst>
                <a:gs pos="0">
                  <a:srgbClr val="FF9D0D">
                    <a:gamma/>
                    <a:shade val="46275"/>
                    <a:invGamma/>
                  </a:srgbClr>
                </a:gs>
                <a:gs pos="100000">
                  <a:srgbClr val="FF9D0D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64" name="Freeform 652"/>
            <p:cNvSpPr>
              <a:spLocks/>
            </p:cNvSpPr>
            <p:nvPr/>
          </p:nvSpPr>
          <p:spPr bwMode="auto">
            <a:xfrm>
              <a:off x="3004" y="2838"/>
              <a:ext cx="333" cy="347"/>
            </a:xfrm>
            <a:custGeom>
              <a:avLst/>
              <a:gdLst/>
              <a:ahLst/>
              <a:cxnLst>
                <a:cxn ang="0">
                  <a:pos x="0" y="194"/>
                </a:cxn>
                <a:cxn ang="0">
                  <a:pos x="6" y="209"/>
                </a:cxn>
                <a:cxn ang="0">
                  <a:pos x="36" y="266"/>
                </a:cxn>
                <a:cxn ang="0">
                  <a:pos x="87" y="308"/>
                </a:cxn>
                <a:cxn ang="0">
                  <a:pos x="138" y="320"/>
                </a:cxn>
                <a:cxn ang="0">
                  <a:pos x="144" y="344"/>
                </a:cxn>
                <a:cxn ang="0">
                  <a:pos x="165" y="365"/>
                </a:cxn>
                <a:cxn ang="0">
                  <a:pos x="192" y="341"/>
                </a:cxn>
                <a:cxn ang="0">
                  <a:pos x="207" y="317"/>
                </a:cxn>
                <a:cxn ang="0">
                  <a:pos x="255" y="308"/>
                </a:cxn>
                <a:cxn ang="0">
                  <a:pos x="303" y="275"/>
                </a:cxn>
                <a:cxn ang="0">
                  <a:pos x="342" y="179"/>
                </a:cxn>
                <a:cxn ang="0">
                  <a:pos x="288" y="98"/>
                </a:cxn>
                <a:cxn ang="0">
                  <a:pos x="256" y="27"/>
                </a:cxn>
                <a:cxn ang="0">
                  <a:pos x="208" y="75"/>
                </a:cxn>
                <a:cxn ang="0">
                  <a:pos x="198" y="56"/>
                </a:cxn>
                <a:cxn ang="0">
                  <a:pos x="183" y="53"/>
                </a:cxn>
                <a:cxn ang="0">
                  <a:pos x="112" y="75"/>
                </a:cxn>
                <a:cxn ang="0">
                  <a:pos x="126" y="41"/>
                </a:cxn>
                <a:cxn ang="0">
                  <a:pos x="114" y="11"/>
                </a:cxn>
                <a:cxn ang="0">
                  <a:pos x="54" y="110"/>
                </a:cxn>
                <a:cxn ang="0">
                  <a:pos x="60" y="137"/>
                </a:cxn>
                <a:cxn ang="0">
                  <a:pos x="54" y="161"/>
                </a:cxn>
                <a:cxn ang="0">
                  <a:pos x="36" y="155"/>
                </a:cxn>
                <a:cxn ang="0">
                  <a:pos x="33" y="119"/>
                </a:cxn>
                <a:cxn ang="0">
                  <a:pos x="12" y="152"/>
                </a:cxn>
                <a:cxn ang="0">
                  <a:pos x="12" y="173"/>
                </a:cxn>
                <a:cxn ang="0">
                  <a:pos x="9" y="185"/>
                </a:cxn>
                <a:cxn ang="0">
                  <a:pos x="0" y="194"/>
                </a:cxn>
              </a:cxnLst>
              <a:rect l="0" t="0" r="r" b="b"/>
              <a:pathLst>
                <a:path w="344" h="365">
                  <a:moveTo>
                    <a:pt x="0" y="194"/>
                  </a:moveTo>
                  <a:cubicBezTo>
                    <a:pt x="0" y="198"/>
                    <a:pt x="0" y="197"/>
                    <a:pt x="6" y="209"/>
                  </a:cubicBezTo>
                  <a:cubicBezTo>
                    <a:pt x="12" y="221"/>
                    <a:pt x="23" y="250"/>
                    <a:pt x="36" y="266"/>
                  </a:cubicBezTo>
                  <a:cubicBezTo>
                    <a:pt x="49" y="282"/>
                    <a:pt x="70" y="299"/>
                    <a:pt x="87" y="308"/>
                  </a:cubicBezTo>
                  <a:cubicBezTo>
                    <a:pt x="104" y="317"/>
                    <a:pt x="129" y="314"/>
                    <a:pt x="138" y="320"/>
                  </a:cubicBezTo>
                  <a:cubicBezTo>
                    <a:pt x="147" y="326"/>
                    <a:pt x="140" y="337"/>
                    <a:pt x="144" y="344"/>
                  </a:cubicBezTo>
                  <a:cubicBezTo>
                    <a:pt x="148" y="351"/>
                    <a:pt x="157" y="365"/>
                    <a:pt x="165" y="365"/>
                  </a:cubicBezTo>
                  <a:cubicBezTo>
                    <a:pt x="173" y="365"/>
                    <a:pt x="185" y="349"/>
                    <a:pt x="192" y="341"/>
                  </a:cubicBezTo>
                  <a:cubicBezTo>
                    <a:pt x="199" y="333"/>
                    <a:pt x="197" y="322"/>
                    <a:pt x="207" y="317"/>
                  </a:cubicBezTo>
                  <a:cubicBezTo>
                    <a:pt x="217" y="312"/>
                    <a:pt x="239" y="315"/>
                    <a:pt x="255" y="308"/>
                  </a:cubicBezTo>
                  <a:cubicBezTo>
                    <a:pt x="271" y="301"/>
                    <a:pt x="289" y="296"/>
                    <a:pt x="303" y="275"/>
                  </a:cubicBezTo>
                  <a:cubicBezTo>
                    <a:pt x="317" y="254"/>
                    <a:pt x="344" y="208"/>
                    <a:pt x="342" y="179"/>
                  </a:cubicBezTo>
                  <a:cubicBezTo>
                    <a:pt x="340" y="150"/>
                    <a:pt x="302" y="123"/>
                    <a:pt x="288" y="98"/>
                  </a:cubicBezTo>
                  <a:cubicBezTo>
                    <a:pt x="274" y="73"/>
                    <a:pt x="269" y="31"/>
                    <a:pt x="256" y="27"/>
                  </a:cubicBezTo>
                  <a:cubicBezTo>
                    <a:pt x="243" y="23"/>
                    <a:pt x="218" y="70"/>
                    <a:pt x="208" y="75"/>
                  </a:cubicBezTo>
                  <a:cubicBezTo>
                    <a:pt x="198" y="80"/>
                    <a:pt x="202" y="60"/>
                    <a:pt x="198" y="56"/>
                  </a:cubicBezTo>
                  <a:cubicBezTo>
                    <a:pt x="194" y="52"/>
                    <a:pt x="197" y="50"/>
                    <a:pt x="183" y="53"/>
                  </a:cubicBezTo>
                  <a:cubicBezTo>
                    <a:pt x="169" y="56"/>
                    <a:pt x="121" y="77"/>
                    <a:pt x="112" y="75"/>
                  </a:cubicBezTo>
                  <a:cubicBezTo>
                    <a:pt x="103" y="73"/>
                    <a:pt x="126" y="52"/>
                    <a:pt x="126" y="41"/>
                  </a:cubicBezTo>
                  <a:cubicBezTo>
                    <a:pt x="126" y="30"/>
                    <a:pt x="126" y="0"/>
                    <a:pt x="114" y="11"/>
                  </a:cubicBezTo>
                  <a:cubicBezTo>
                    <a:pt x="102" y="22"/>
                    <a:pt x="63" y="89"/>
                    <a:pt x="54" y="110"/>
                  </a:cubicBezTo>
                  <a:cubicBezTo>
                    <a:pt x="45" y="131"/>
                    <a:pt x="60" y="129"/>
                    <a:pt x="60" y="137"/>
                  </a:cubicBezTo>
                  <a:cubicBezTo>
                    <a:pt x="60" y="145"/>
                    <a:pt x="58" y="158"/>
                    <a:pt x="54" y="161"/>
                  </a:cubicBezTo>
                  <a:cubicBezTo>
                    <a:pt x="50" y="164"/>
                    <a:pt x="39" y="162"/>
                    <a:pt x="36" y="155"/>
                  </a:cubicBezTo>
                  <a:cubicBezTo>
                    <a:pt x="33" y="148"/>
                    <a:pt x="37" y="119"/>
                    <a:pt x="33" y="119"/>
                  </a:cubicBezTo>
                  <a:cubicBezTo>
                    <a:pt x="29" y="119"/>
                    <a:pt x="16" y="143"/>
                    <a:pt x="12" y="152"/>
                  </a:cubicBezTo>
                  <a:cubicBezTo>
                    <a:pt x="8" y="161"/>
                    <a:pt x="12" y="168"/>
                    <a:pt x="12" y="173"/>
                  </a:cubicBezTo>
                  <a:cubicBezTo>
                    <a:pt x="12" y="178"/>
                    <a:pt x="11" y="182"/>
                    <a:pt x="9" y="185"/>
                  </a:cubicBezTo>
                  <a:cubicBezTo>
                    <a:pt x="7" y="188"/>
                    <a:pt x="0" y="190"/>
                    <a:pt x="0" y="19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993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65" name="Freeform 653"/>
            <p:cNvSpPr>
              <a:spLocks/>
            </p:cNvSpPr>
            <p:nvPr/>
          </p:nvSpPr>
          <p:spPr bwMode="auto">
            <a:xfrm>
              <a:off x="3123" y="3071"/>
              <a:ext cx="110" cy="3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" y="27"/>
                </a:cxn>
                <a:cxn ang="0">
                  <a:pos x="60" y="30"/>
                </a:cxn>
                <a:cxn ang="0">
                  <a:pos x="81" y="27"/>
                </a:cxn>
                <a:cxn ang="0">
                  <a:pos x="114" y="3"/>
                </a:cxn>
              </a:cxnLst>
              <a:rect l="0" t="0" r="r" b="b"/>
              <a:pathLst>
                <a:path w="114" h="32">
                  <a:moveTo>
                    <a:pt x="0" y="0"/>
                  </a:moveTo>
                  <a:cubicBezTo>
                    <a:pt x="7" y="4"/>
                    <a:pt x="29" y="22"/>
                    <a:pt x="39" y="27"/>
                  </a:cubicBezTo>
                  <a:cubicBezTo>
                    <a:pt x="49" y="32"/>
                    <a:pt x="53" y="30"/>
                    <a:pt x="60" y="30"/>
                  </a:cubicBezTo>
                  <a:cubicBezTo>
                    <a:pt x="67" y="30"/>
                    <a:pt x="72" y="32"/>
                    <a:pt x="81" y="27"/>
                  </a:cubicBezTo>
                  <a:cubicBezTo>
                    <a:pt x="90" y="22"/>
                    <a:pt x="107" y="8"/>
                    <a:pt x="114" y="3"/>
                  </a:cubicBezTo>
                </a:path>
              </a:pathLst>
            </a:custGeom>
            <a:noFill/>
            <a:ln w="12700" cmpd="sng">
              <a:solidFill>
                <a:srgbClr val="D20000"/>
              </a:solidFill>
              <a:round/>
              <a:headEnd type="none" w="med" len="med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66" name="Freeform 654"/>
            <p:cNvSpPr>
              <a:spLocks/>
            </p:cNvSpPr>
            <p:nvPr/>
          </p:nvSpPr>
          <p:spPr bwMode="auto">
            <a:xfrm>
              <a:off x="3159" y="3083"/>
              <a:ext cx="46" cy="9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1" y="0"/>
                </a:cxn>
                <a:cxn ang="0">
                  <a:pos x="23" y="9"/>
                </a:cxn>
                <a:cxn ang="0">
                  <a:pos x="38" y="0"/>
                </a:cxn>
                <a:cxn ang="0">
                  <a:pos x="48" y="10"/>
                </a:cxn>
              </a:cxnLst>
              <a:rect l="0" t="0" r="r" b="b"/>
              <a:pathLst>
                <a:path w="48" h="10">
                  <a:moveTo>
                    <a:pt x="0" y="10"/>
                  </a:moveTo>
                  <a:cubicBezTo>
                    <a:pt x="2" y="8"/>
                    <a:pt x="7" y="0"/>
                    <a:pt x="11" y="0"/>
                  </a:cubicBezTo>
                  <a:cubicBezTo>
                    <a:pt x="15" y="0"/>
                    <a:pt x="19" y="9"/>
                    <a:pt x="23" y="9"/>
                  </a:cubicBezTo>
                  <a:cubicBezTo>
                    <a:pt x="27" y="9"/>
                    <a:pt x="34" y="0"/>
                    <a:pt x="38" y="0"/>
                  </a:cubicBezTo>
                  <a:cubicBezTo>
                    <a:pt x="42" y="0"/>
                    <a:pt x="46" y="8"/>
                    <a:pt x="48" y="10"/>
                  </a:cubicBezTo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67" name="Freeform 655"/>
            <p:cNvSpPr>
              <a:spLocks/>
            </p:cNvSpPr>
            <p:nvPr/>
          </p:nvSpPr>
          <p:spPr bwMode="auto">
            <a:xfrm>
              <a:off x="3106" y="2959"/>
              <a:ext cx="61" cy="26"/>
            </a:xfrm>
            <a:custGeom>
              <a:avLst/>
              <a:gdLst/>
              <a:ahLst/>
              <a:cxnLst>
                <a:cxn ang="0">
                  <a:pos x="63" y="16"/>
                </a:cxn>
                <a:cxn ang="0">
                  <a:pos x="33" y="4"/>
                </a:cxn>
                <a:cxn ang="0">
                  <a:pos x="24" y="4"/>
                </a:cxn>
                <a:cxn ang="0">
                  <a:pos x="0" y="28"/>
                </a:cxn>
              </a:cxnLst>
              <a:rect l="0" t="0" r="r" b="b"/>
              <a:pathLst>
                <a:path w="63" h="28">
                  <a:moveTo>
                    <a:pt x="63" y="16"/>
                  </a:moveTo>
                  <a:cubicBezTo>
                    <a:pt x="58" y="14"/>
                    <a:pt x="39" y="6"/>
                    <a:pt x="33" y="4"/>
                  </a:cubicBezTo>
                  <a:cubicBezTo>
                    <a:pt x="27" y="2"/>
                    <a:pt x="29" y="0"/>
                    <a:pt x="24" y="4"/>
                  </a:cubicBezTo>
                  <a:cubicBezTo>
                    <a:pt x="19" y="8"/>
                    <a:pt x="5" y="23"/>
                    <a:pt x="0" y="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68" name="Freeform 656"/>
            <p:cNvSpPr>
              <a:spLocks/>
            </p:cNvSpPr>
            <p:nvPr/>
          </p:nvSpPr>
          <p:spPr bwMode="auto">
            <a:xfrm>
              <a:off x="3126" y="2988"/>
              <a:ext cx="26" cy="26"/>
            </a:xfrm>
            <a:custGeom>
              <a:avLst/>
              <a:gdLst/>
              <a:ahLst/>
              <a:cxnLst>
                <a:cxn ang="0">
                  <a:pos x="27" y="12"/>
                </a:cxn>
                <a:cxn ang="0">
                  <a:pos x="12" y="0"/>
                </a:cxn>
                <a:cxn ang="0">
                  <a:pos x="0" y="15"/>
                </a:cxn>
                <a:cxn ang="0">
                  <a:pos x="15" y="27"/>
                </a:cxn>
                <a:cxn ang="0">
                  <a:pos x="27" y="12"/>
                </a:cxn>
              </a:cxnLst>
              <a:rect l="0" t="0" r="r" b="b"/>
              <a:pathLst>
                <a:path w="27" h="27">
                  <a:moveTo>
                    <a:pt x="27" y="12"/>
                  </a:moveTo>
                  <a:cubicBezTo>
                    <a:pt x="27" y="8"/>
                    <a:pt x="16" y="0"/>
                    <a:pt x="12" y="0"/>
                  </a:cubicBezTo>
                  <a:cubicBezTo>
                    <a:pt x="8" y="0"/>
                    <a:pt x="0" y="11"/>
                    <a:pt x="0" y="15"/>
                  </a:cubicBezTo>
                  <a:cubicBezTo>
                    <a:pt x="0" y="19"/>
                    <a:pt x="11" y="27"/>
                    <a:pt x="15" y="27"/>
                  </a:cubicBezTo>
                  <a:cubicBezTo>
                    <a:pt x="19" y="27"/>
                    <a:pt x="27" y="16"/>
                    <a:pt x="27" y="12"/>
                  </a:cubicBezTo>
                  <a:close/>
                </a:path>
              </a:pathLst>
            </a:custGeom>
            <a:solidFill>
              <a:schemeClr val="accent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69" name="Freeform 657"/>
            <p:cNvSpPr>
              <a:spLocks/>
            </p:cNvSpPr>
            <p:nvPr/>
          </p:nvSpPr>
          <p:spPr bwMode="auto">
            <a:xfrm>
              <a:off x="3105" y="2967"/>
              <a:ext cx="62" cy="35"/>
            </a:xfrm>
            <a:custGeom>
              <a:avLst/>
              <a:gdLst/>
              <a:ahLst/>
              <a:cxnLst>
                <a:cxn ang="0">
                  <a:pos x="4" y="31"/>
                </a:cxn>
                <a:cxn ang="0">
                  <a:pos x="4" y="22"/>
                </a:cxn>
                <a:cxn ang="0">
                  <a:pos x="31" y="1"/>
                </a:cxn>
                <a:cxn ang="0">
                  <a:pos x="61" y="13"/>
                </a:cxn>
                <a:cxn ang="0">
                  <a:pos x="52" y="31"/>
                </a:cxn>
                <a:cxn ang="0">
                  <a:pos x="34" y="19"/>
                </a:cxn>
                <a:cxn ang="0">
                  <a:pos x="13" y="34"/>
                </a:cxn>
                <a:cxn ang="0">
                  <a:pos x="4" y="31"/>
                </a:cxn>
              </a:cxnLst>
              <a:rect l="0" t="0" r="r" b="b"/>
              <a:pathLst>
                <a:path w="64" h="36">
                  <a:moveTo>
                    <a:pt x="4" y="31"/>
                  </a:moveTo>
                  <a:cubicBezTo>
                    <a:pt x="3" y="29"/>
                    <a:pt x="0" y="27"/>
                    <a:pt x="4" y="22"/>
                  </a:cubicBezTo>
                  <a:cubicBezTo>
                    <a:pt x="8" y="17"/>
                    <a:pt x="22" y="2"/>
                    <a:pt x="31" y="1"/>
                  </a:cubicBezTo>
                  <a:cubicBezTo>
                    <a:pt x="40" y="0"/>
                    <a:pt x="58" y="8"/>
                    <a:pt x="61" y="13"/>
                  </a:cubicBezTo>
                  <a:cubicBezTo>
                    <a:pt x="64" y="18"/>
                    <a:pt x="56" y="30"/>
                    <a:pt x="52" y="31"/>
                  </a:cubicBezTo>
                  <a:cubicBezTo>
                    <a:pt x="48" y="32"/>
                    <a:pt x="40" y="19"/>
                    <a:pt x="34" y="19"/>
                  </a:cubicBezTo>
                  <a:cubicBezTo>
                    <a:pt x="28" y="19"/>
                    <a:pt x="18" y="32"/>
                    <a:pt x="13" y="34"/>
                  </a:cubicBezTo>
                  <a:cubicBezTo>
                    <a:pt x="8" y="36"/>
                    <a:pt x="4" y="34"/>
                    <a:pt x="4" y="31"/>
                  </a:cubicBezTo>
                  <a:close/>
                </a:path>
              </a:pathLst>
            </a:custGeom>
            <a:solidFill>
              <a:schemeClr val="accent1"/>
            </a:solidFill>
            <a:ln w="317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70" name="Freeform 658"/>
            <p:cNvSpPr>
              <a:spLocks/>
            </p:cNvSpPr>
            <p:nvPr/>
          </p:nvSpPr>
          <p:spPr bwMode="auto">
            <a:xfrm flipH="1">
              <a:off x="3205" y="2955"/>
              <a:ext cx="61" cy="27"/>
            </a:xfrm>
            <a:custGeom>
              <a:avLst/>
              <a:gdLst/>
              <a:ahLst/>
              <a:cxnLst>
                <a:cxn ang="0">
                  <a:pos x="63" y="16"/>
                </a:cxn>
                <a:cxn ang="0">
                  <a:pos x="33" y="4"/>
                </a:cxn>
                <a:cxn ang="0">
                  <a:pos x="24" y="4"/>
                </a:cxn>
                <a:cxn ang="0">
                  <a:pos x="0" y="28"/>
                </a:cxn>
              </a:cxnLst>
              <a:rect l="0" t="0" r="r" b="b"/>
              <a:pathLst>
                <a:path w="63" h="28">
                  <a:moveTo>
                    <a:pt x="63" y="16"/>
                  </a:moveTo>
                  <a:cubicBezTo>
                    <a:pt x="58" y="14"/>
                    <a:pt x="39" y="6"/>
                    <a:pt x="33" y="4"/>
                  </a:cubicBezTo>
                  <a:cubicBezTo>
                    <a:pt x="27" y="2"/>
                    <a:pt x="29" y="0"/>
                    <a:pt x="24" y="4"/>
                  </a:cubicBezTo>
                  <a:cubicBezTo>
                    <a:pt x="19" y="8"/>
                    <a:pt x="5" y="23"/>
                    <a:pt x="0" y="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71" name="Freeform 659"/>
            <p:cNvSpPr>
              <a:spLocks/>
            </p:cNvSpPr>
            <p:nvPr/>
          </p:nvSpPr>
          <p:spPr bwMode="auto">
            <a:xfrm flipH="1">
              <a:off x="3220" y="2984"/>
              <a:ext cx="26" cy="26"/>
            </a:xfrm>
            <a:custGeom>
              <a:avLst/>
              <a:gdLst/>
              <a:ahLst/>
              <a:cxnLst>
                <a:cxn ang="0">
                  <a:pos x="27" y="12"/>
                </a:cxn>
                <a:cxn ang="0">
                  <a:pos x="12" y="0"/>
                </a:cxn>
                <a:cxn ang="0">
                  <a:pos x="0" y="15"/>
                </a:cxn>
                <a:cxn ang="0">
                  <a:pos x="15" y="27"/>
                </a:cxn>
                <a:cxn ang="0">
                  <a:pos x="27" y="12"/>
                </a:cxn>
              </a:cxnLst>
              <a:rect l="0" t="0" r="r" b="b"/>
              <a:pathLst>
                <a:path w="27" h="27">
                  <a:moveTo>
                    <a:pt x="27" y="12"/>
                  </a:moveTo>
                  <a:cubicBezTo>
                    <a:pt x="27" y="8"/>
                    <a:pt x="16" y="0"/>
                    <a:pt x="12" y="0"/>
                  </a:cubicBezTo>
                  <a:cubicBezTo>
                    <a:pt x="8" y="0"/>
                    <a:pt x="0" y="11"/>
                    <a:pt x="0" y="15"/>
                  </a:cubicBezTo>
                  <a:cubicBezTo>
                    <a:pt x="0" y="19"/>
                    <a:pt x="11" y="27"/>
                    <a:pt x="15" y="27"/>
                  </a:cubicBezTo>
                  <a:cubicBezTo>
                    <a:pt x="19" y="27"/>
                    <a:pt x="27" y="16"/>
                    <a:pt x="27" y="12"/>
                  </a:cubicBezTo>
                  <a:close/>
                </a:path>
              </a:pathLst>
            </a:custGeom>
            <a:solidFill>
              <a:schemeClr val="accent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72" name="Freeform 660"/>
            <p:cNvSpPr>
              <a:spLocks/>
            </p:cNvSpPr>
            <p:nvPr/>
          </p:nvSpPr>
          <p:spPr bwMode="auto">
            <a:xfrm flipH="1">
              <a:off x="3205" y="2964"/>
              <a:ext cx="62" cy="34"/>
            </a:xfrm>
            <a:custGeom>
              <a:avLst/>
              <a:gdLst/>
              <a:ahLst/>
              <a:cxnLst>
                <a:cxn ang="0">
                  <a:pos x="4" y="31"/>
                </a:cxn>
                <a:cxn ang="0">
                  <a:pos x="4" y="22"/>
                </a:cxn>
                <a:cxn ang="0">
                  <a:pos x="31" y="1"/>
                </a:cxn>
                <a:cxn ang="0">
                  <a:pos x="61" y="13"/>
                </a:cxn>
                <a:cxn ang="0">
                  <a:pos x="52" y="31"/>
                </a:cxn>
                <a:cxn ang="0">
                  <a:pos x="34" y="19"/>
                </a:cxn>
                <a:cxn ang="0">
                  <a:pos x="13" y="34"/>
                </a:cxn>
                <a:cxn ang="0">
                  <a:pos x="4" y="31"/>
                </a:cxn>
              </a:cxnLst>
              <a:rect l="0" t="0" r="r" b="b"/>
              <a:pathLst>
                <a:path w="64" h="36">
                  <a:moveTo>
                    <a:pt x="4" y="31"/>
                  </a:moveTo>
                  <a:cubicBezTo>
                    <a:pt x="3" y="29"/>
                    <a:pt x="0" y="27"/>
                    <a:pt x="4" y="22"/>
                  </a:cubicBezTo>
                  <a:cubicBezTo>
                    <a:pt x="8" y="17"/>
                    <a:pt x="22" y="2"/>
                    <a:pt x="31" y="1"/>
                  </a:cubicBezTo>
                  <a:cubicBezTo>
                    <a:pt x="40" y="0"/>
                    <a:pt x="58" y="8"/>
                    <a:pt x="61" y="13"/>
                  </a:cubicBezTo>
                  <a:cubicBezTo>
                    <a:pt x="64" y="18"/>
                    <a:pt x="56" y="30"/>
                    <a:pt x="52" y="31"/>
                  </a:cubicBezTo>
                  <a:cubicBezTo>
                    <a:pt x="48" y="32"/>
                    <a:pt x="40" y="19"/>
                    <a:pt x="34" y="19"/>
                  </a:cubicBezTo>
                  <a:cubicBezTo>
                    <a:pt x="28" y="19"/>
                    <a:pt x="18" y="32"/>
                    <a:pt x="13" y="34"/>
                  </a:cubicBezTo>
                  <a:cubicBezTo>
                    <a:pt x="8" y="36"/>
                    <a:pt x="4" y="34"/>
                    <a:pt x="4" y="31"/>
                  </a:cubicBezTo>
                  <a:close/>
                </a:path>
              </a:pathLst>
            </a:custGeom>
            <a:solidFill>
              <a:schemeClr val="accent1"/>
            </a:solidFill>
            <a:ln w="317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73" name="Freeform 661"/>
            <p:cNvSpPr>
              <a:spLocks/>
            </p:cNvSpPr>
            <p:nvPr/>
          </p:nvSpPr>
          <p:spPr bwMode="auto">
            <a:xfrm>
              <a:off x="3186" y="2929"/>
              <a:ext cx="99" cy="102"/>
            </a:xfrm>
            <a:custGeom>
              <a:avLst/>
              <a:gdLst/>
              <a:ahLst/>
              <a:cxnLst>
                <a:cxn ang="0">
                  <a:pos x="4" y="35"/>
                </a:cxn>
                <a:cxn ang="0">
                  <a:pos x="37" y="5"/>
                </a:cxn>
                <a:cxn ang="0">
                  <a:pos x="67" y="5"/>
                </a:cxn>
                <a:cxn ang="0">
                  <a:pos x="97" y="35"/>
                </a:cxn>
                <a:cxn ang="0">
                  <a:pos x="97" y="68"/>
                </a:cxn>
                <a:cxn ang="0">
                  <a:pos x="70" y="101"/>
                </a:cxn>
                <a:cxn ang="0">
                  <a:pos x="40" y="104"/>
                </a:cxn>
                <a:cxn ang="0">
                  <a:pos x="13" y="92"/>
                </a:cxn>
                <a:cxn ang="0">
                  <a:pos x="1" y="65"/>
                </a:cxn>
                <a:cxn ang="0">
                  <a:pos x="4" y="35"/>
                </a:cxn>
              </a:cxnLst>
              <a:rect l="0" t="0" r="r" b="b"/>
              <a:pathLst>
                <a:path w="102" h="107">
                  <a:moveTo>
                    <a:pt x="4" y="35"/>
                  </a:moveTo>
                  <a:cubicBezTo>
                    <a:pt x="9" y="25"/>
                    <a:pt x="27" y="10"/>
                    <a:pt x="37" y="5"/>
                  </a:cubicBezTo>
                  <a:cubicBezTo>
                    <a:pt x="47" y="0"/>
                    <a:pt x="57" y="0"/>
                    <a:pt x="67" y="5"/>
                  </a:cubicBezTo>
                  <a:cubicBezTo>
                    <a:pt x="77" y="10"/>
                    <a:pt x="92" y="25"/>
                    <a:pt x="97" y="35"/>
                  </a:cubicBezTo>
                  <a:cubicBezTo>
                    <a:pt x="102" y="45"/>
                    <a:pt x="101" y="57"/>
                    <a:pt x="97" y="68"/>
                  </a:cubicBezTo>
                  <a:cubicBezTo>
                    <a:pt x="93" y="79"/>
                    <a:pt x="79" y="95"/>
                    <a:pt x="70" y="101"/>
                  </a:cubicBezTo>
                  <a:cubicBezTo>
                    <a:pt x="61" y="107"/>
                    <a:pt x="49" y="105"/>
                    <a:pt x="40" y="104"/>
                  </a:cubicBezTo>
                  <a:cubicBezTo>
                    <a:pt x="31" y="103"/>
                    <a:pt x="19" y="98"/>
                    <a:pt x="13" y="92"/>
                  </a:cubicBezTo>
                  <a:cubicBezTo>
                    <a:pt x="7" y="86"/>
                    <a:pt x="2" y="74"/>
                    <a:pt x="1" y="65"/>
                  </a:cubicBezTo>
                  <a:cubicBezTo>
                    <a:pt x="0" y="56"/>
                    <a:pt x="4" y="41"/>
                    <a:pt x="4" y="35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74" name="Freeform 662"/>
            <p:cNvSpPr>
              <a:spLocks/>
            </p:cNvSpPr>
            <p:nvPr/>
          </p:nvSpPr>
          <p:spPr bwMode="auto">
            <a:xfrm>
              <a:off x="3085" y="2935"/>
              <a:ext cx="99" cy="10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26" y="8"/>
                </a:cxn>
                <a:cxn ang="0">
                  <a:pos x="70" y="5"/>
                </a:cxn>
                <a:cxn ang="0">
                  <a:pos x="96" y="36"/>
                </a:cxn>
                <a:cxn ang="0">
                  <a:pos x="90" y="70"/>
                </a:cxn>
                <a:cxn ang="0">
                  <a:pos x="70" y="93"/>
                </a:cxn>
                <a:cxn ang="0">
                  <a:pos x="52" y="98"/>
                </a:cxn>
                <a:cxn ang="0">
                  <a:pos x="29" y="96"/>
                </a:cxn>
                <a:cxn ang="0">
                  <a:pos x="6" y="76"/>
                </a:cxn>
                <a:cxn ang="0">
                  <a:pos x="1" y="50"/>
                </a:cxn>
                <a:cxn ang="0">
                  <a:pos x="0" y="30"/>
                </a:cxn>
              </a:cxnLst>
              <a:rect l="0" t="0" r="r" b="b"/>
              <a:pathLst>
                <a:path w="99" h="100">
                  <a:moveTo>
                    <a:pt x="0" y="30"/>
                  </a:moveTo>
                  <a:cubicBezTo>
                    <a:pt x="4" y="22"/>
                    <a:pt x="15" y="11"/>
                    <a:pt x="26" y="8"/>
                  </a:cubicBezTo>
                  <a:cubicBezTo>
                    <a:pt x="38" y="4"/>
                    <a:pt x="58" y="0"/>
                    <a:pt x="70" y="5"/>
                  </a:cubicBezTo>
                  <a:cubicBezTo>
                    <a:pt x="82" y="10"/>
                    <a:pt x="93" y="26"/>
                    <a:pt x="96" y="36"/>
                  </a:cubicBezTo>
                  <a:cubicBezTo>
                    <a:pt x="99" y="47"/>
                    <a:pt x="94" y="61"/>
                    <a:pt x="90" y="70"/>
                  </a:cubicBezTo>
                  <a:cubicBezTo>
                    <a:pt x="86" y="80"/>
                    <a:pt x="76" y="88"/>
                    <a:pt x="70" y="93"/>
                  </a:cubicBezTo>
                  <a:cubicBezTo>
                    <a:pt x="64" y="98"/>
                    <a:pt x="59" y="98"/>
                    <a:pt x="52" y="98"/>
                  </a:cubicBezTo>
                  <a:cubicBezTo>
                    <a:pt x="45" y="98"/>
                    <a:pt x="36" y="100"/>
                    <a:pt x="29" y="96"/>
                  </a:cubicBezTo>
                  <a:cubicBezTo>
                    <a:pt x="22" y="92"/>
                    <a:pt x="11" y="84"/>
                    <a:pt x="6" y="76"/>
                  </a:cubicBezTo>
                  <a:cubicBezTo>
                    <a:pt x="1" y="68"/>
                    <a:pt x="2" y="58"/>
                    <a:pt x="1" y="50"/>
                  </a:cubicBezTo>
                  <a:cubicBezTo>
                    <a:pt x="0" y="42"/>
                    <a:pt x="0" y="34"/>
                    <a:pt x="0" y="30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75" name="Freeform 663"/>
            <p:cNvSpPr>
              <a:spLocks/>
            </p:cNvSpPr>
            <p:nvPr/>
          </p:nvSpPr>
          <p:spPr bwMode="auto">
            <a:xfrm>
              <a:off x="3226" y="3014"/>
              <a:ext cx="72" cy="71"/>
            </a:xfrm>
            <a:custGeom>
              <a:avLst/>
              <a:gdLst/>
              <a:ahLst/>
              <a:cxnLst>
                <a:cxn ang="0">
                  <a:pos x="62" y="6"/>
                </a:cxn>
                <a:cxn ang="0">
                  <a:pos x="65" y="37"/>
                </a:cxn>
                <a:cxn ang="0">
                  <a:pos x="52" y="67"/>
                </a:cxn>
                <a:cxn ang="0">
                  <a:pos x="16" y="61"/>
                </a:cxn>
                <a:cxn ang="0">
                  <a:pos x="8" y="29"/>
                </a:cxn>
                <a:cxn ang="0">
                  <a:pos x="62" y="6"/>
                </a:cxn>
              </a:cxnLst>
              <a:rect l="0" t="0" r="r" b="b"/>
              <a:pathLst>
                <a:path w="72" h="71">
                  <a:moveTo>
                    <a:pt x="62" y="6"/>
                  </a:moveTo>
                  <a:cubicBezTo>
                    <a:pt x="72" y="8"/>
                    <a:pt x="67" y="27"/>
                    <a:pt x="65" y="37"/>
                  </a:cubicBezTo>
                  <a:cubicBezTo>
                    <a:pt x="63" y="47"/>
                    <a:pt x="60" y="63"/>
                    <a:pt x="52" y="67"/>
                  </a:cubicBezTo>
                  <a:cubicBezTo>
                    <a:pt x="44" y="71"/>
                    <a:pt x="23" y="67"/>
                    <a:pt x="16" y="61"/>
                  </a:cubicBezTo>
                  <a:cubicBezTo>
                    <a:pt x="9" y="55"/>
                    <a:pt x="0" y="38"/>
                    <a:pt x="8" y="29"/>
                  </a:cubicBezTo>
                  <a:cubicBezTo>
                    <a:pt x="16" y="20"/>
                    <a:pt x="53" y="0"/>
                    <a:pt x="62" y="6"/>
                  </a:cubicBezTo>
                  <a:close/>
                </a:path>
              </a:pathLst>
            </a:custGeom>
            <a:gradFill rotWithShape="1">
              <a:gsLst>
                <a:gs pos="0">
                  <a:srgbClr val="FDA1F0"/>
                </a:gs>
                <a:gs pos="100000">
                  <a:srgbClr val="FFC993"/>
                </a:gs>
              </a:gsLst>
              <a:path path="rect">
                <a:fillToRect l="50000" t="50000" r="50000" b="50000"/>
              </a:path>
            </a:gradFill>
            <a:ln w="317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76" name="Freeform 664"/>
            <p:cNvSpPr>
              <a:spLocks/>
            </p:cNvSpPr>
            <p:nvPr/>
          </p:nvSpPr>
          <p:spPr bwMode="auto">
            <a:xfrm>
              <a:off x="3058" y="3023"/>
              <a:ext cx="76" cy="63"/>
            </a:xfrm>
            <a:custGeom>
              <a:avLst/>
              <a:gdLst/>
              <a:ahLst/>
              <a:cxnLst>
                <a:cxn ang="0">
                  <a:pos x="25" y="7"/>
                </a:cxn>
                <a:cxn ang="0">
                  <a:pos x="4" y="40"/>
                </a:cxn>
                <a:cxn ang="0">
                  <a:pos x="52" y="61"/>
                </a:cxn>
                <a:cxn ang="0">
                  <a:pos x="76" y="28"/>
                </a:cxn>
                <a:cxn ang="0">
                  <a:pos x="49" y="10"/>
                </a:cxn>
                <a:cxn ang="0">
                  <a:pos x="25" y="7"/>
                </a:cxn>
              </a:cxnLst>
              <a:rect l="0" t="0" r="r" b="b"/>
              <a:pathLst>
                <a:path w="76" h="63">
                  <a:moveTo>
                    <a:pt x="25" y="7"/>
                  </a:moveTo>
                  <a:cubicBezTo>
                    <a:pt x="18" y="12"/>
                    <a:pt x="0" y="31"/>
                    <a:pt x="4" y="40"/>
                  </a:cubicBezTo>
                  <a:cubicBezTo>
                    <a:pt x="8" y="49"/>
                    <a:pt x="40" y="63"/>
                    <a:pt x="52" y="61"/>
                  </a:cubicBezTo>
                  <a:cubicBezTo>
                    <a:pt x="64" y="59"/>
                    <a:pt x="76" y="36"/>
                    <a:pt x="76" y="28"/>
                  </a:cubicBezTo>
                  <a:cubicBezTo>
                    <a:pt x="76" y="20"/>
                    <a:pt x="57" y="13"/>
                    <a:pt x="49" y="10"/>
                  </a:cubicBezTo>
                  <a:cubicBezTo>
                    <a:pt x="41" y="7"/>
                    <a:pt x="31" y="0"/>
                    <a:pt x="25" y="7"/>
                  </a:cubicBezTo>
                  <a:close/>
                </a:path>
              </a:pathLst>
            </a:custGeom>
            <a:gradFill rotWithShape="1">
              <a:gsLst>
                <a:gs pos="0">
                  <a:srgbClr val="FDA1F0"/>
                </a:gs>
                <a:gs pos="100000">
                  <a:srgbClr val="FFC993"/>
                </a:gs>
              </a:gsLst>
              <a:path path="rect">
                <a:fillToRect l="50000" t="50000" r="50000" b="50000"/>
              </a:path>
            </a:gradFill>
            <a:ln w="317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500377" name="Group 665"/>
            <p:cNvGrpSpPr>
              <a:grpSpLocks/>
            </p:cNvGrpSpPr>
            <p:nvPr/>
          </p:nvGrpSpPr>
          <p:grpSpPr bwMode="auto">
            <a:xfrm>
              <a:off x="3260" y="2932"/>
              <a:ext cx="248" cy="395"/>
              <a:chOff x="3260" y="2932"/>
              <a:chExt cx="248" cy="395"/>
            </a:xfrm>
          </p:grpSpPr>
          <p:sp>
            <p:nvSpPr>
              <p:cNvPr id="500378" name="Freeform 666"/>
              <p:cNvSpPr>
                <a:spLocks/>
              </p:cNvSpPr>
              <p:nvPr/>
            </p:nvSpPr>
            <p:spPr bwMode="auto">
              <a:xfrm>
                <a:off x="3260" y="3072"/>
                <a:ext cx="232" cy="255"/>
              </a:xfrm>
              <a:custGeom>
                <a:avLst/>
                <a:gdLst/>
                <a:ahLst/>
                <a:cxnLst>
                  <a:cxn ang="0">
                    <a:pos x="43" y="252"/>
                  </a:cxn>
                  <a:cxn ang="0">
                    <a:pos x="82" y="243"/>
                  </a:cxn>
                  <a:cxn ang="0">
                    <a:pos x="103" y="222"/>
                  </a:cxn>
                  <a:cxn ang="0">
                    <a:pos x="163" y="192"/>
                  </a:cxn>
                  <a:cxn ang="0">
                    <a:pos x="187" y="159"/>
                  </a:cxn>
                  <a:cxn ang="0">
                    <a:pos x="201" y="144"/>
                  </a:cxn>
                  <a:cxn ang="0">
                    <a:pos x="218" y="85"/>
                  </a:cxn>
                  <a:cxn ang="0">
                    <a:pos x="229" y="39"/>
                  </a:cxn>
                  <a:cxn ang="0">
                    <a:pos x="199" y="17"/>
                  </a:cxn>
                  <a:cxn ang="0">
                    <a:pos x="160" y="0"/>
                  </a:cxn>
                  <a:cxn ang="0">
                    <a:pos x="154" y="15"/>
                  </a:cxn>
                  <a:cxn ang="0">
                    <a:pos x="157" y="6"/>
                  </a:cxn>
                  <a:cxn ang="0">
                    <a:pos x="142" y="15"/>
                  </a:cxn>
                  <a:cxn ang="0">
                    <a:pos x="97" y="39"/>
                  </a:cxn>
                  <a:cxn ang="0">
                    <a:pos x="70" y="69"/>
                  </a:cxn>
                  <a:cxn ang="0">
                    <a:pos x="7" y="111"/>
                  </a:cxn>
                  <a:cxn ang="0">
                    <a:pos x="25" y="132"/>
                  </a:cxn>
                  <a:cxn ang="0">
                    <a:pos x="37" y="168"/>
                  </a:cxn>
                  <a:cxn ang="0">
                    <a:pos x="43" y="183"/>
                  </a:cxn>
                  <a:cxn ang="0">
                    <a:pos x="46" y="213"/>
                  </a:cxn>
                  <a:cxn ang="0">
                    <a:pos x="49" y="222"/>
                  </a:cxn>
                  <a:cxn ang="0">
                    <a:pos x="43" y="252"/>
                  </a:cxn>
                </a:cxnLst>
                <a:rect l="0" t="0" r="r" b="b"/>
                <a:pathLst>
                  <a:path w="232" h="255">
                    <a:moveTo>
                      <a:pt x="43" y="252"/>
                    </a:moveTo>
                    <a:cubicBezTo>
                      <a:pt x="48" y="255"/>
                      <a:pt x="72" y="248"/>
                      <a:pt x="82" y="243"/>
                    </a:cubicBezTo>
                    <a:cubicBezTo>
                      <a:pt x="92" y="238"/>
                      <a:pt x="90" y="230"/>
                      <a:pt x="103" y="222"/>
                    </a:cubicBezTo>
                    <a:cubicBezTo>
                      <a:pt x="116" y="214"/>
                      <a:pt x="149" y="202"/>
                      <a:pt x="163" y="192"/>
                    </a:cubicBezTo>
                    <a:cubicBezTo>
                      <a:pt x="177" y="182"/>
                      <a:pt x="181" y="167"/>
                      <a:pt x="187" y="159"/>
                    </a:cubicBezTo>
                    <a:cubicBezTo>
                      <a:pt x="193" y="151"/>
                      <a:pt x="196" y="156"/>
                      <a:pt x="201" y="144"/>
                    </a:cubicBezTo>
                    <a:cubicBezTo>
                      <a:pt x="206" y="132"/>
                      <a:pt x="213" y="102"/>
                      <a:pt x="218" y="85"/>
                    </a:cubicBezTo>
                    <a:cubicBezTo>
                      <a:pt x="223" y="68"/>
                      <a:pt x="232" y="50"/>
                      <a:pt x="229" y="39"/>
                    </a:cubicBezTo>
                    <a:cubicBezTo>
                      <a:pt x="226" y="28"/>
                      <a:pt x="210" y="23"/>
                      <a:pt x="199" y="17"/>
                    </a:cubicBezTo>
                    <a:cubicBezTo>
                      <a:pt x="188" y="11"/>
                      <a:pt x="167" y="0"/>
                      <a:pt x="160" y="0"/>
                    </a:cubicBezTo>
                    <a:cubicBezTo>
                      <a:pt x="153" y="0"/>
                      <a:pt x="154" y="14"/>
                      <a:pt x="154" y="15"/>
                    </a:cubicBezTo>
                    <a:cubicBezTo>
                      <a:pt x="154" y="16"/>
                      <a:pt x="159" y="6"/>
                      <a:pt x="157" y="6"/>
                    </a:cubicBezTo>
                    <a:cubicBezTo>
                      <a:pt x="155" y="6"/>
                      <a:pt x="152" y="10"/>
                      <a:pt x="142" y="15"/>
                    </a:cubicBezTo>
                    <a:cubicBezTo>
                      <a:pt x="132" y="20"/>
                      <a:pt x="109" y="30"/>
                      <a:pt x="97" y="39"/>
                    </a:cubicBezTo>
                    <a:cubicBezTo>
                      <a:pt x="85" y="48"/>
                      <a:pt x="85" y="57"/>
                      <a:pt x="70" y="69"/>
                    </a:cubicBezTo>
                    <a:cubicBezTo>
                      <a:pt x="55" y="81"/>
                      <a:pt x="14" y="100"/>
                      <a:pt x="7" y="111"/>
                    </a:cubicBezTo>
                    <a:cubicBezTo>
                      <a:pt x="0" y="122"/>
                      <a:pt x="20" y="123"/>
                      <a:pt x="25" y="132"/>
                    </a:cubicBezTo>
                    <a:cubicBezTo>
                      <a:pt x="30" y="141"/>
                      <a:pt x="34" y="160"/>
                      <a:pt x="37" y="168"/>
                    </a:cubicBezTo>
                    <a:cubicBezTo>
                      <a:pt x="40" y="176"/>
                      <a:pt x="42" y="176"/>
                      <a:pt x="43" y="183"/>
                    </a:cubicBezTo>
                    <a:cubicBezTo>
                      <a:pt x="44" y="190"/>
                      <a:pt x="45" y="207"/>
                      <a:pt x="46" y="213"/>
                    </a:cubicBezTo>
                    <a:cubicBezTo>
                      <a:pt x="47" y="219"/>
                      <a:pt x="49" y="216"/>
                      <a:pt x="49" y="222"/>
                    </a:cubicBezTo>
                    <a:cubicBezTo>
                      <a:pt x="49" y="228"/>
                      <a:pt x="36" y="241"/>
                      <a:pt x="43" y="252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0379" name="Freeform 667"/>
              <p:cNvSpPr>
                <a:spLocks/>
              </p:cNvSpPr>
              <p:nvPr/>
            </p:nvSpPr>
            <p:spPr bwMode="auto">
              <a:xfrm>
                <a:off x="3410" y="2932"/>
                <a:ext cx="98" cy="127"/>
              </a:xfrm>
              <a:custGeom>
                <a:avLst/>
                <a:gdLst/>
                <a:ahLst/>
                <a:cxnLst>
                  <a:cxn ang="0">
                    <a:pos x="19" y="104"/>
                  </a:cxn>
                  <a:cxn ang="0">
                    <a:pos x="1" y="44"/>
                  </a:cxn>
                  <a:cxn ang="0">
                    <a:pos x="26" y="5"/>
                  </a:cxn>
                  <a:cxn ang="0">
                    <a:pos x="59" y="15"/>
                  </a:cxn>
                  <a:cxn ang="0">
                    <a:pos x="93" y="21"/>
                  </a:cxn>
                  <a:cxn ang="0">
                    <a:pos x="93" y="70"/>
                  </a:cxn>
                  <a:cxn ang="0">
                    <a:pos x="64" y="119"/>
                  </a:cxn>
                  <a:cxn ang="0">
                    <a:pos x="58" y="116"/>
                  </a:cxn>
                </a:cxnLst>
                <a:rect l="0" t="0" r="r" b="b"/>
                <a:pathLst>
                  <a:path w="98" h="127">
                    <a:moveTo>
                      <a:pt x="19" y="104"/>
                    </a:moveTo>
                    <a:cubicBezTo>
                      <a:pt x="16" y="95"/>
                      <a:pt x="0" y="60"/>
                      <a:pt x="1" y="44"/>
                    </a:cubicBezTo>
                    <a:cubicBezTo>
                      <a:pt x="2" y="28"/>
                      <a:pt x="16" y="11"/>
                      <a:pt x="26" y="5"/>
                    </a:cubicBezTo>
                    <a:cubicBezTo>
                      <a:pt x="35" y="0"/>
                      <a:pt x="49" y="12"/>
                      <a:pt x="59" y="15"/>
                    </a:cubicBezTo>
                    <a:cubicBezTo>
                      <a:pt x="70" y="18"/>
                      <a:pt x="87" y="12"/>
                      <a:pt x="93" y="21"/>
                    </a:cubicBezTo>
                    <a:cubicBezTo>
                      <a:pt x="98" y="29"/>
                      <a:pt x="98" y="54"/>
                      <a:pt x="93" y="70"/>
                    </a:cubicBezTo>
                    <a:cubicBezTo>
                      <a:pt x="88" y="86"/>
                      <a:pt x="70" y="111"/>
                      <a:pt x="64" y="119"/>
                    </a:cubicBezTo>
                    <a:cubicBezTo>
                      <a:pt x="58" y="127"/>
                      <a:pt x="59" y="117"/>
                      <a:pt x="58" y="116"/>
                    </a:cubicBezTo>
                  </a:path>
                </a:pathLst>
              </a:custGeom>
              <a:gradFill rotWithShape="1">
                <a:gsLst>
                  <a:gs pos="0">
                    <a:srgbClr val="FF9F3F"/>
                  </a:gs>
                  <a:gs pos="100000">
                    <a:srgbClr val="FFAE5D"/>
                  </a:gs>
                </a:gsLst>
                <a:path path="rect">
                  <a:fillToRect l="50000" t="50000" r="50000" b="50000"/>
                </a:path>
              </a:gradFill>
              <a:ln w="63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0380" name="Freeform 668"/>
              <p:cNvSpPr>
                <a:spLocks/>
              </p:cNvSpPr>
              <p:nvPr/>
            </p:nvSpPr>
            <p:spPr bwMode="auto">
              <a:xfrm rot="9324461" flipH="1">
                <a:off x="3408" y="3024"/>
                <a:ext cx="87" cy="108"/>
              </a:xfrm>
              <a:custGeom>
                <a:avLst/>
                <a:gdLst/>
                <a:ahLst/>
                <a:cxnLst>
                  <a:cxn ang="0">
                    <a:pos x="76" y="4"/>
                  </a:cxn>
                  <a:cxn ang="0">
                    <a:pos x="76" y="0"/>
                  </a:cxn>
                  <a:cxn ang="0">
                    <a:pos x="100" y="56"/>
                  </a:cxn>
                  <a:cxn ang="0">
                    <a:pos x="28" y="116"/>
                  </a:cxn>
                  <a:cxn ang="0">
                    <a:pos x="0" y="80"/>
                  </a:cxn>
                  <a:cxn ang="0">
                    <a:pos x="76" y="4"/>
                  </a:cxn>
                </a:cxnLst>
                <a:rect l="0" t="0" r="r" b="b"/>
                <a:pathLst>
                  <a:path w="100" h="116">
                    <a:moveTo>
                      <a:pt x="76" y="4"/>
                    </a:moveTo>
                    <a:lnTo>
                      <a:pt x="76" y="0"/>
                    </a:lnTo>
                    <a:lnTo>
                      <a:pt x="100" y="56"/>
                    </a:lnTo>
                    <a:lnTo>
                      <a:pt x="28" y="116"/>
                    </a:lnTo>
                    <a:lnTo>
                      <a:pt x="0" y="80"/>
                    </a:lnTo>
                    <a:lnTo>
                      <a:pt x="76" y="4"/>
                    </a:lnTo>
                    <a:close/>
                  </a:path>
                </a:pathLst>
              </a:custGeom>
              <a:solidFill>
                <a:schemeClr val="bg1"/>
              </a:solidFill>
              <a:ln w="952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00381" name="Freeform 669"/>
            <p:cNvSpPr>
              <a:spLocks/>
            </p:cNvSpPr>
            <p:nvPr/>
          </p:nvSpPr>
          <p:spPr bwMode="auto">
            <a:xfrm>
              <a:off x="2848" y="3057"/>
              <a:ext cx="255" cy="255"/>
            </a:xfrm>
            <a:custGeom>
              <a:avLst/>
              <a:gdLst/>
              <a:ahLst/>
              <a:cxnLst>
                <a:cxn ang="0">
                  <a:pos x="189" y="252"/>
                </a:cxn>
                <a:cxn ang="0">
                  <a:pos x="150" y="243"/>
                </a:cxn>
                <a:cxn ang="0">
                  <a:pos x="129" y="222"/>
                </a:cxn>
                <a:cxn ang="0">
                  <a:pos x="69" y="192"/>
                </a:cxn>
                <a:cxn ang="0">
                  <a:pos x="45" y="159"/>
                </a:cxn>
                <a:cxn ang="0">
                  <a:pos x="31" y="144"/>
                </a:cxn>
                <a:cxn ang="0">
                  <a:pos x="14" y="85"/>
                </a:cxn>
                <a:cxn ang="0">
                  <a:pos x="3" y="39"/>
                </a:cxn>
                <a:cxn ang="0">
                  <a:pos x="33" y="17"/>
                </a:cxn>
                <a:cxn ang="0">
                  <a:pos x="72" y="0"/>
                </a:cxn>
                <a:cxn ang="0">
                  <a:pos x="78" y="15"/>
                </a:cxn>
                <a:cxn ang="0">
                  <a:pos x="75" y="6"/>
                </a:cxn>
                <a:cxn ang="0">
                  <a:pos x="90" y="15"/>
                </a:cxn>
                <a:cxn ang="0">
                  <a:pos x="135" y="39"/>
                </a:cxn>
                <a:cxn ang="0">
                  <a:pos x="162" y="69"/>
                </a:cxn>
                <a:cxn ang="0">
                  <a:pos x="242" y="111"/>
                </a:cxn>
                <a:cxn ang="0">
                  <a:pos x="242" y="120"/>
                </a:cxn>
                <a:cxn ang="0">
                  <a:pos x="209" y="162"/>
                </a:cxn>
                <a:cxn ang="0">
                  <a:pos x="194" y="183"/>
                </a:cxn>
                <a:cxn ang="0">
                  <a:pos x="186" y="213"/>
                </a:cxn>
                <a:cxn ang="0">
                  <a:pos x="183" y="222"/>
                </a:cxn>
                <a:cxn ang="0">
                  <a:pos x="189" y="252"/>
                </a:cxn>
              </a:cxnLst>
              <a:rect l="0" t="0" r="r" b="b"/>
              <a:pathLst>
                <a:path w="255" h="255">
                  <a:moveTo>
                    <a:pt x="189" y="252"/>
                  </a:moveTo>
                  <a:cubicBezTo>
                    <a:pt x="184" y="255"/>
                    <a:pt x="160" y="248"/>
                    <a:pt x="150" y="243"/>
                  </a:cubicBezTo>
                  <a:cubicBezTo>
                    <a:pt x="140" y="238"/>
                    <a:pt x="142" y="230"/>
                    <a:pt x="129" y="222"/>
                  </a:cubicBezTo>
                  <a:cubicBezTo>
                    <a:pt x="116" y="214"/>
                    <a:pt x="83" y="202"/>
                    <a:pt x="69" y="192"/>
                  </a:cubicBezTo>
                  <a:cubicBezTo>
                    <a:pt x="55" y="182"/>
                    <a:pt x="51" y="167"/>
                    <a:pt x="45" y="159"/>
                  </a:cubicBezTo>
                  <a:cubicBezTo>
                    <a:pt x="39" y="151"/>
                    <a:pt x="36" y="156"/>
                    <a:pt x="31" y="144"/>
                  </a:cubicBezTo>
                  <a:cubicBezTo>
                    <a:pt x="26" y="132"/>
                    <a:pt x="19" y="102"/>
                    <a:pt x="14" y="85"/>
                  </a:cubicBezTo>
                  <a:cubicBezTo>
                    <a:pt x="9" y="68"/>
                    <a:pt x="0" y="50"/>
                    <a:pt x="3" y="39"/>
                  </a:cubicBezTo>
                  <a:cubicBezTo>
                    <a:pt x="6" y="28"/>
                    <a:pt x="22" y="23"/>
                    <a:pt x="33" y="17"/>
                  </a:cubicBezTo>
                  <a:cubicBezTo>
                    <a:pt x="44" y="11"/>
                    <a:pt x="65" y="0"/>
                    <a:pt x="72" y="0"/>
                  </a:cubicBezTo>
                  <a:cubicBezTo>
                    <a:pt x="79" y="0"/>
                    <a:pt x="78" y="14"/>
                    <a:pt x="78" y="15"/>
                  </a:cubicBezTo>
                  <a:cubicBezTo>
                    <a:pt x="78" y="16"/>
                    <a:pt x="73" y="6"/>
                    <a:pt x="75" y="6"/>
                  </a:cubicBezTo>
                  <a:cubicBezTo>
                    <a:pt x="77" y="6"/>
                    <a:pt x="80" y="10"/>
                    <a:pt x="90" y="15"/>
                  </a:cubicBezTo>
                  <a:cubicBezTo>
                    <a:pt x="100" y="20"/>
                    <a:pt x="123" y="30"/>
                    <a:pt x="135" y="39"/>
                  </a:cubicBezTo>
                  <a:cubicBezTo>
                    <a:pt x="147" y="48"/>
                    <a:pt x="144" y="57"/>
                    <a:pt x="162" y="69"/>
                  </a:cubicBezTo>
                  <a:cubicBezTo>
                    <a:pt x="180" y="81"/>
                    <a:pt x="229" y="103"/>
                    <a:pt x="242" y="111"/>
                  </a:cubicBezTo>
                  <a:cubicBezTo>
                    <a:pt x="255" y="119"/>
                    <a:pt x="248" y="111"/>
                    <a:pt x="242" y="120"/>
                  </a:cubicBezTo>
                  <a:cubicBezTo>
                    <a:pt x="236" y="129"/>
                    <a:pt x="217" y="151"/>
                    <a:pt x="209" y="162"/>
                  </a:cubicBezTo>
                  <a:cubicBezTo>
                    <a:pt x="201" y="173"/>
                    <a:pt x="198" y="175"/>
                    <a:pt x="194" y="183"/>
                  </a:cubicBezTo>
                  <a:cubicBezTo>
                    <a:pt x="190" y="191"/>
                    <a:pt x="188" y="207"/>
                    <a:pt x="186" y="213"/>
                  </a:cubicBezTo>
                  <a:cubicBezTo>
                    <a:pt x="184" y="219"/>
                    <a:pt x="183" y="216"/>
                    <a:pt x="183" y="222"/>
                  </a:cubicBezTo>
                  <a:cubicBezTo>
                    <a:pt x="183" y="228"/>
                    <a:pt x="196" y="241"/>
                    <a:pt x="189" y="25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82" name="Freeform 670"/>
            <p:cNvSpPr>
              <a:spLocks/>
            </p:cNvSpPr>
            <p:nvPr/>
          </p:nvSpPr>
          <p:spPr bwMode="auto">
            <a:xfrm>
              <a:off x="2832" y="2917"/>
              <a:ext cx="99" cy="127"/>
            </a:xfrm>
            <a:custGeom>
              <a:avLst/>
              <a:gdLst/>
              <a:ahLst/>
              <a:cxnLst>
                <a:cxn ang="0">
                  <a:pos x="84" y="107"/>
                </a:cxn>
                <a:cxn ang="0">
                  <a:pos x="97" y="44"/>
                </a:cxn>
                <a:cxn ang="0">
                  <a:pos x="72" y="5"/>
                </a:cxn>
                <a:cxn ang="0">
                  <a:pos x="39" y="15"/>
                </a:cxn>
                <a:cxn ang="0">
                  <a:pos x="5" y="21"/>
                </a:cxn>
                <a:cxn ang="0">
                  <a:pos x="5" y="70"/>
                </a:cxn>
                <a:cxn ang="0">
                  <a:pos x="34" y="119"/>
                </a:cxn>
                <a:cxn ang="0">
                  <a:pos x="40" y="116"/>
                </a:cxn>
              </a:cxnLst>
              <a:rect l="0" t="0" r="r" b="b"/>
              <a:pathLst>
                <a:path w="99" h="127">
                  <a:moveTo>
                    <a:pt x="84" y="107"/>
                  </a:moveTo>
                  <a:cubicBezTo>
                    <a:pt x="86" y="97"/>
                    <a:pt x="99" y="61"/>
                    <a:pt x="97" y="44"/>
                  </a:cubicBezTo>
                  <a:cubicBezTo>
                    <a:pt x="95" y="27"/>
                    <a:pt x="82" y="11"/>
                    <a:pt x="72" y="5"/>
                  </a:cubicBezTo>
                  <a:cubicBezTo>
                    <a:pt x="63" y="0"/>
                    <a:pt x="49" y="12"/>
                    <a:pt x="39" y="15"/>
                  </a:cubicBezTo>
                  <a:cubicBezTo>
                    <a:pt x="28" y="18"/>
                    <a:pt x="11" y="12"/>
                    <a:pt x="5" y="21"/>
                  </a:cubicBezTo>
                  <a:cubicBezTo>
                    <a:pt x="0" y="29"/>
                    <a:pt x="0" y="54"/>
                    <a:pt x="5" y="70"/>
                  </a:cubicBezTo>
                  <a:cubicBezTo>
                    <a:pt x="10" y="86"/>
                    <a:pt x="28" y="111"/>
                    <a:pt x="34" y="119"/>
                  </a:cubicBezTo>
                  <a:cubicBezTo>
                    <a:pt x="40" y="127"/>
                    <a:pt x="39" y="117"/>
                    <a:pt x="40" y="116"/>
                  </a:cubicBezTo>
                </a:path>
              </a:pathLst>
            </a:custGeom>
            <a:gradFill rotWithShape="1">
              <a:gsLst>
                <a:gs pos="0">
                  <a:srgbClr val="FF9F3F"/>
                </a:gs>
                <a:gs pos="100000">
                  <a:srgbClr val="FFAE5D"/>
                </a:gs>
              </a:gsLst>
              <a:path path="rect">
                <a:fillToRect l="50000" t="50000" r="50000" b="50000"/>
              </a:path>
            </a:gradFill>
            <a:ln w="63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83" name="Freeform 671"/>
            <p:cNvSpPr>
              <a:spLocks/>
            </p:cNvSpPr>
            <p:nvPr/>
          </p:nvSpPr>
          <p:spPr bwMode="auto">
            <a:xfrm rot="-9324461">
              <a:off x="2845" y="3009"/>
              <a:ext cx="87" cy="108"/>
            </a:xfrm>
            <a:custGeom>
              <a:avLst/>
              <a:gdLst/>
              <a:ahLst/>
              <a:cxnLst>
                <a:cxn ang="0">
                  <a:pos x="76" y="4"/>
                </a:cxn>
                <a:cxn ang="0">
                  <a:pos x="76" y="0"/>
                </a:cxn>
                <a:cxn ang="0">
                  <a:pos x="100" y="56"/>
                </a:cxn>
                <a:cxn ang="0">
                  <a:pos x="28" y="116"/>
                </a:cxn>
                <a:cxn ang="0">
                  <a:pos x="0" y="80"/>
                </a:cxn>
                <a:cxn ang="0">
                  <a:pos x="76" y="4"/>
                </a:cxn>
              </a:cxnLst>
              <a:rect l="0" t="0" r="r" b="b"/>
              <a:pathLst>
                <a:path w="100" h="116">
                  <a:moveTo>
                    <a:pt x="76" y="4"/>
                  </a:moveTo>
                  <a:lnTo>
                    <a:pt x="76" y="0"/>
                  </a:lnTo>
                  <a:lnTo>
                    <a:pt x="100" y="56"/>
                  </a:lnTo>
                  <a:lnTo>
                    <a:pt x="28" y="116"/>
                  </a:lnTo>
                  <a:lnTo>
                    <a:pt x="0" y="80"/>
                  </a:lnTo>
                  <a:lnTo>
                    <a:pt x="76" y="4"/>
                  </a:lnTo>
                  <a:close/>
                </a:path>
              </a:pathLst>
            </a:custGeom>
            <a:solidFill>
              <a:schemeClr val="bg1"/>
            </a:solidFill>
            <a:ln w="952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84" name="Freeform 672"/>
            <p:cNvSpPr>
              <a:spLocks/>
            </p:cNvSpPr>
            <p:nvPr/>
          </p:nvSpPr>
          <p:spPr bwMode="auto">
            <a:xfrm>
              <a:off x="3161" y="3033"/>
              <a:ext cx="45" cy="18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4" y="0"/>
                </a:cxn>
                <a:cxn ang="0">
                  <a:pos x="45" y="18"/>
                </a:cxn>
              </a:cxnLst>
              <a:rect l="0" t="0" r="r" b="b"/>
              <a:pathLst>
                <a:path w="45" h="18">
                  <a:moveTo>
                    <a:pt x="0" y="15"/>
                  </a:moveTo>
                  <a:cubicBezTo>
                    <a:pt x="4" y="13"/>
                    <a:pt x="17" y="0"/>
                    <a:pt x="24" y="0"/>
                  </a:cubicBezTo>
                  <a:cubicBezTo>
                    <a:pt x="31" y="0"/>
                    <a:pt x="41" y="14"/>
                    <a:pt x="45" y="1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85" name="Freeform 673"/>
            <p:cNvSpPr>
              <a:spLocks/>
            </p:cNvSpPr>
            <p:nvPr/>
          </p:nvSpPr>
          <p:spPr bwMode="auto">
            <a:xfrm>
              <a:off x="3008" y="2982"/>
              <a:ext cx="78" cy="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27" y="6"/>
                </a:cxn>
                <a:cxn ang="0">
                  <a:pos x="3" y="24"/>
                </a:cxn>
                <a:cxn ang="0">
                  <a:pos x="6" y="57"/>
                </a:cxn>
              </a:cxnLst>
              <a:rect l="0" t="0" r="r" b="b"/>
              <a:pathLst>
                <a:path w="78" h="57">
                  <a:moveTo>
                    <a:pt x="78" y="0"/>
                  </a:moveTo>
                  <a:cubicBezTo>
                    <a:pt x="70" y="1"/>
                    <a:pt x="40" y="2"/>
                    <a:pt x="27" y="6"/>
                  </a:cubicBezTo>
                  <a:cubicBezTo>
                    <a:pt x="14" y="10"/>
                    <a:pt x="6" y="16"/>
                    <a:pt x="3" y="24"/>
                  </a:cubicBezTo>
                  <a:cubicBezTo>
                    <a:pt x="0" y="32"/>
                    <a:pt x="6" y="50"/>
                    <a:pt x="6" y="5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86" name="Freeform 674"/>
            <p:cNvSpPr>
              <a:spLocks/>
            </p:cNvSpPr>
            <p:nvPr/>
          </p:nvSpPr>
          <p:spPr bwMode="auto">
            <a:xfrm>
              <a:off x="3287" y="2973"/>
              <a:ext cx="62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" y="15"/>
                </a:cxn>
                <a:cxn ang="0">
                  <a:pos x="51" y="57"/>
                </a:cxn>
              </a:cxnLst>
              <a:rect l="0" t="0" r="r" b="b"/>
              <a:pathLst>
                <a:path w="62" h="57">
                  <a:moveTo>
                    <a:pt x="0" y="0"/>
                  </a:moveTo>
                  <a:cubicBezTo>
                    <a:pt x="9" y="3"/>
                    <a:pt x="46" y="6"/>
                    <a:pt x="54" y="15"/>
                  </a:cubicBezTo>
                  <a:cubicBezTo>
                    <a:pt x="62" y="24"/>
                    <a:pt x="52" y="48"/>
                    <a:pt x="51" y="5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00387" name="Group 675"/>
          <p:cNvGrpSpPr>
            <a:grpSpLocks/>
          </p:cNvGrpSpPr>
          <p:nvPr/>
        </p:nvGrpSpPr>
        <p:grpSpPr bwMode="auto">
          <a:xfrm>
            <a:off x="5029200" y="4343400"/>
            <a:ext cx="952500" cy="1563688"/>
            <a:chOff x="1656" y="2247"/>
            <a:chExt cx="600" cy="985"/>
          </a:xfrm>
        </p:grpSpPr>
        <p:sp>
          <p:nvSpPr>
            <p:cNvPr id="500388" name="Freeform 676"/>
            <p:cNvSpPr>
              <a:spLocks/>
            </p:cNvSpPr>
            <p:nvPr/>
          </p:nvSpPr>
          <p:spPr bwMode="auto">
            <a:xfrm>
              <a:off x="1656" y="2247"/>
              <a:ext cx="565" cy="985"/>
            </a:xfrm>
            <a:custGeom>
              <a:avLst/>
              <a:gdLst/>
              <a:ahLst/>
              <a:cxnLst>
                <a:cxn ang="0">
                  <a:pos x="51" y="509"/>
                </a:cxn>
                <a:cxn ang="0">
                  <a:pos x="132" y="497"/>
                </a:cxn>
                <a:cxn ang="0">
                  <a:pos x="565" y="431"/>
                </a:cxn>
                <a:cxn ang="0">
                  <a:pos x="451" y="234"/>
                </a:cxn>
                <a:cxn ang="0">
                  <a:pos x="489" y="0"/>
                </a:cxn>
                <a:cxn ang="0">
                  <a:pos x="0" y="89"/>
                </a:cxn>
                <a:cxn ang="0">
                  <a:pos x="120" y="985"/>
                </a:cxn>
              </a:cxnLst>
              <a:rect l="0" t="0" r="r" b="b"/>
              <a:pathLst>
                <a:path w="565" h="985">
                  <a:moveTo>
                    <a:pt x="51" y="509"/>
                  </a:moveTo>
                  <a:lnTo>
                    <a:pt x="132" y="497"/>
                  </a:lnTo>
                  <a:lnTo>
                    <a:pt x="565" y="431"/>
                  </a:lnTo>
                  <a:lnTo>
                    <a:pt x="451" y="234"/>
                  </a:lnTo>
                  <a:lnTo>
                    <a:pt x="489" y="0"/>
                  </a:lnTo>
                  <a:lnTo>
                    <a:pt x="0" y="89"/>
                  </a:lnTo>
                  <a:lnTo>
                    <a:pt x="120" y="985"/>
                  </a:lnTo>
                </a:path>
              </a:pathLst>
            </a:custGeom>
            <a:solidFill>
              <a:srgbClr val="FF0000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389" name="Text Box 677"/>
            <p:cNvSpPr txBox="1">
              <a:spLocks noChangeArrowheads="1"/>
            </p:cNvSpPr>
            <p:nvPr/>
          </p:nvSpPr>
          <p:spPr bwMode="auto">
            <a:xfrm rot="-526294">
              <a:off x="1661" y="2279"/>
              <a:ext cx="595" cy="442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–4</a:t>
              </a:r>
            </a:p>
          </p:txBody>
        </p:sp>
      </p:grpSp>
      <p:grpSp>
        <p:nvGrpSpPr>
          <p:cNvPr id="500390" name="Group 678"/>
          <p:cNvGrpSpPr>
            <a:grpSpLocks/>
          </p:cNvGrpSpPr>
          <p:nvPr/>
        </p:nvGrpSpPr>
        <p:grpSpPr bwMode="auto">
          <a:xfrm>
            <a:off x="9220200" y="4876800"/>
            <a:ext cx="1676400" cy="1143000"/>
            <a:chOff x="4416" y="1440"/>
            <a:chExt cx="1056" cy="720"/>
          </a:xfrm>
        </p:grpSpPr>
        <p:grpSp>
          <p:nvGrpSpPr>
            <p:cNvPr id="500391" name="Group 679"/>
            <p:cNvGrpSpPr>
              <a:grpSpLocks/>
            </p:cNvGrpSpPr>
            <p:nvPr/>
          </p:nvGrpSpPr>
          <p:grpSpPr bwMode="auto">
            <a:xfrm>
              <a:off x="4752" y="1440"/>
              <a:ext cx="384" cy="720"/>
              <a:chOff x="768" y="48"/>
              <a:chExt cx="581" cy="1050"/>
            </a:xfrm>
          </p:grpSpPr>
          <p:grpSp>
            <p:nvGrpSpPr>
              <p:cNvPr id="500392" name="Group 680"/>
              <p:cNvGrpSpPr>
                <a:grpSpLocks/>
              </p:cNvGrpSpPr>
              <p:nvPr/>
            </p:nvGrpSpPr>
            <p:grpSpPr bwMode="auto">
              <a:xfrm>
                <a:off x="768" y="48"/>
                <a:ext cx="581" cy="1050"/>
                <a:chOff x="1680" y="1488"/>
                <a:chExt cx="581" cy="1050"/>
              </a:xfrm>
            </p:grpSpPr>
            <p:sp>
              <p:nvSpPr>
                <p:cNvPr id="500393" name="Freeform 681"/>
                <p:cNvSpPr>
                  <a:spLocks/>
                </p:cNvSpPr>
                <p:nvPr/>
              </p:nvSpPr>
              <p:spPr bwMode="auto">
                <a:xfrm>
                  <a:off x="1971" y="2252"/>
                  <a:ext cx="0" cy="2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94" name="Freeform 682"/>
                <p:cNvSpPr>
                  <a:spLocks/>
                </p:cNvSpPr>
                <p:nvPr/>
              </p:nvSpPr>
              <p:spPr bwMode="auto">
                <a:xfrm>
                  <a:off x="1768" y="2105"/>
                  <a:ext cx="406" cy="399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66CC"/>
                    </a:gs>
                    <a:gs pos="50000">
                      <a:srgbClr val="000099"/>
                    </a:gs>
                    <a:gs pos="100000">
                      <a:srgbClr val="0066CC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95" name="Freeform 683"/>
                <p:cNvSpPr>
                  <a:spLocks/>
                </p:cNvSpPr>
                <p:nvPr/>
              </p:nvSpPr>
              <p:spPr bwMode="auto">
                <a:xfrm>
                  <a:off x="1962" y="2112"/>
                  <a:ext cx="41" cy="13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96" name="Freeform 684"/>
                <p:cNvSpPr>
                  <a:spLocks/>
                </p:cNvSpPr>
                <p:nvPr/>
              </p:nvSpPr>
              <p:spPr bwMode="auto">
                <a:xfrm>
                  <a:off x="2040" y="2108"/>
                  <a:ext cx="111" cy="136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97" name="Freeform 685"/>
                <p:cNvSpPr>
                  <a:spLocks/>
                </p:cNvSpPr>
                <p:nvPr/>
              </p:nvSpPr>
              <p:spPr bwMode="auto">
                <a:xfrm>
                  <a:off x="1800" y="2105"/>
                  <a:ext cx="90" cy="143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98" name="Freeform 686"/>
                <p:cNvSpPr>
                  <a:spLocks/>
                </p:cNvSpPr>
                <p:nvPr/>
              </p:nvSpPr>
              <p:spPr bwMode="auto">
                <a:xfrm>
                  <a:off x="1831" y="1912"/>
                  <a:ext cx="272" cy="203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399" name="Freeform 687"/>
                <p:cNvSpPr>
                  <a:spLocks/>
                </p:cNvSpPr>
                <p:nvPr/>
              </p:nvSpPr>
              <p:spPr bwMode="auto">
                <a:xfrm>
                  <a:off x="2045" y="1910"/>
                  <a:ext cx="171" cy="301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00" name="Freeform 688"/>
                <p:cNvSpPr>
                  <a:spLocks/>
                </p:cNvSpPr>
                <p:nvPr/>
              </p:nvSpPr>
              <p:spPr bwMode="auto">
                <a:xfrm>
                  <a:off x="2133" y="2105"/>
                  <a:ext cx="87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01" name="Freeform 689"/>
                <p:cNvSpPr>
                  <a:spLocks/>
                </p:cNvSpPr>
                <p:nvPr/>
              </p:nvSpPr>
              <p:spPr bwMode="auto">
                <a:xfrm>
                  <a:off x="1709" y="1914"/>
                  <a:ext cx="193" cy="304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02" name="Freeform 690"/>
                <p:cNvSpPr>
                  <a:spLocks/>
                </p:cNvSpPr>
                <p:nvPr/>
              </p:nvSpPr>
              <p:spPr bwMode="auto">
                <a:xfrm>
                  <a:off x="1721" y="2112"/>
                  <a:ext cx="97" cy="98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03" name="Freeform 691"/>
                <p:cNvSpPr>
                  <a:spLocks/>
                </p:cNvSpPr>
                <p:nvPr/>
              </p:nvSpPr>
              <p:spPr bwMode="auto">
                <a:xfrm>
                  <a:off x="1889" y="1886"/>
                  <a:ext cx="73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04" name="Freeform 692"/>
                <p:cNvSpPr>
                  <a:spLocks/>
                </p:cNvSpPr>
                <p:nvPr/>
              </p:nvSpPr>
              <p:spPr bwMode="auto">
                <a:xfrm flipH="1">
                  <a:off x="1962" y="1886"/>
                  <a:ext cx="72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05" name="Freeform 693"/>
                <p:cNvSpPr>
                  <a:spLocks/>
                </p:cNvSpPr>
                <p:nvPr/>
              </p:nvSpPr>
              <p:spPr bwMode="auto">
                <a:xfrm>
                  <a:off x="1968" y="2112"/>
                  <a:ext cx="6" cy="37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06" name="Freeform 694"/>
                <p:cNvSpPr>
                  <a:spLocks/>
                </p:cNvSpPr>
                <p:nvPr/>
              </p:nvSpPr>
              <p:spPr bwMode="auto">
                <a:xfrm>
                  <a:off x="1964" y="1950"/>
                  <a:ext cx="1" cy="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07" name="Freeform 695" descr="Коричневый мрамор"/>
                <p:cNvSpPr>
                  <a:spLocks/>
                </p:cNvSpPr>
                <p:nvPr/>
              </p:nvSpPr>
              <p:spPr bwMode="auto">
                <a:xfrm>
                  <a:off x="1809" y="2448"/>
                  <a:ext cx="341" cy="90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00408" name="Group 696"/>
                <p:cNvGrpSpPr>
                  <a:grpSpLocks/>
                </p:cNvGrpSpPr>
                <p:nvPr/>
              </p:nvGrpSpPr>
              <p:grpSpPr bwMode="auto">
                <a:xfrm>
                  <a:off x="1680" y="1488"/>
                  <a:ext cx="581" cy="789"/>
                  <a:chOff x="1680" y="1488"/>
                  <a:chExt cx="581" cy="789"/>
                </a:xfrm>
              </p:grpSpPr>
              <p:sp>
                <p:nvSpPr>
                  <p:cNvPr id="500409" name="Freeform 697"/>
                  <p:cNvSpPr>
                    <a:spLocks/>
                  </p:cNvSpPr>
                  <p:nvPr/>
                </p:nvSpPr>
                <p:spPr bwMode="auto">
                  <a:xfrm>
                    <a:off x="1771" y="1488"/>
                    <a:ext cx="387" cy="287"/>
                  </a:xfrm>
                  <a:custGeom>
                    <a:avLst/>
                    <a:gdLst/>
                    <a:ahLst/>
                    <a:cxnLst>
                      <a:cxn ang="0">
                        <a:pos x="378" y="286"/>
                      </a:cxn>
                      <a:cxn ang="0">
                        <a:pos x="399" y="220"/>
                      </a:cxn>
                      <a:cxn ang="0">
                        <a:pos x="384" y="202"/>
                      </a:cxn>
                      <a:cxn ang="0">
                        <a:pos x="387" y="166"/>
                      </a:cxn>
                      <a:cxn ang="0">
                        <a:pos x="360" y="151"/>
                      </a:cxn>
                      <a:cxn ang="0">
                        <a:pos x="366" y="121"/>
                      </a:cxn>
                      <a:cxn ang="0">
                        <a:pos x="351" y="124"/>
                      </a:cxn>
                      <a:cxn ang="0">
                        <a:pos x="294" y="67"/>
                      </a:cxn>
                      <a:cxn ang="0">
                        <a:pos x="267" y="64"/>
                      </a:cxn>
                      <a:cxn ang="0">
                        <a:pos x="247" y="53"/>
                      </a:cxn>
                      <a:cxn ang="0">
                        <a:pos x="261" y="28"/>
                      </a:cxn>
                      <a:cxn ang="0">
                        <a:pos x="282" y="31"/>
                      </a:cxn>
                      <a:cxn ang="0">
                        <a:pos x="264" y="1"/>
                      </a:cxn>
                      <a:cxn ang="0">
                        <a:pos x="228" y="40"/>
                      </a:cxn>
                      <a:cxn ang="0">
                        <a:pos x="219" y="55"/>
                      </a:cxn>
                      <a:cxn ang="0">
                        <a:pos x="192" y="10"/>
                      </a:cxn>
                      <a:cxn ang="0">
                        <a:pos x="186" y="22"/>
                      </a:cxn>
                      <a:cxn ang="0">
                        <a:pos x="204" y="55"/>
                      </a:cxn>
                      <a:cxn ang="0">
                        <a:pos x="162" y="10"/>
                      </a:cxn>
                      <a:cxn ang="0">
                        <a:pos x="144" y="16"/>
                      </a:cxn>
                      <a:cxn ang="0">
                        <a:pos x="120" y="19"/>
                      </a:cxn>
                      <a:cxn ang="0">
                        <a:pos x="114" y="34"/>
                      </a:cxn>
                      <a:cxn ang="0">
                        <a:pos x="147" y="37"/>
                      </a:cxn>
                      <a:cxn ang="0">
                        <a:pos x="159" y="58"/>
                      </a:cxn>
                      <a:cxn ang="0">
                        <a:pos x="126" y="55"/>
                      </a:cxn>
                      <a:cxn ang="0">
                        <a:pos x="114" y="73"/>
                      </a:cxn>
                      <a:cxn ang="0">
                        <a:pos x="93" y="79"/>
                      </a:cxn>
                      <a:cxn ang="0">
                        <a:pos x="72" y="94"/>
                      </a:cxn>
                      <a:cxn ang="0">
                        <a:pos x="54" y="106"/>
                      </a:cxn>
                      <a:cxn ang="0">
                        <a:pos x="60" y="124"/>
                      </a:cxn>
                      <a:cxn ang="0">
                        <a:pos x="45" y="142"/>
                      </a:cxn>
                      <a:cxn ang="0">
                        <a:pos x="27" y="154"/>
                      </a:cxn>
                      <a:cxn ang="0">
                        <a:pos x="12" y="214"/>
                      </a:cxn>
                      <a:cxn ang="0">
                        <a:pos x="3" y="274"/>
                      </a:cxn>
                      <a:cxn ang="0">
                        <a:pos x="33" y="301"/>
                      </a:cxn>
                    </a:cxnLst>
                    <a:rect l="0" t="0" r="r" b="b"/>
                    <a:pathLst>
                      <a:path w="400" h="301">
                        <a:moveTo>
                          <a:pt x="378" y="286"/>
                        </a:moveTo>
                        <a:cubicBezTo>
                          <a:pt x="381" y="275"/>
                          <a:pt x="398" y="234"/>
                          <a:pt x="399" y="220"/>
                        </a:cubicBezTo>
                        <a:cubicBezTo>
                          <a:pt x="400" y="206"/>
                          <a:pt x="386" y="211"/>
                          <a:pt x="384" y="202"/>
                        </a:cubicBezTo>
                        <a:cubicBezTo>
                          <a:pt x="382" y="193"/>
                          <a:pt x="391" y="174"/>
                          <a:pt x="387" y="166"/>
                        </a:cubicBezTo>
                        <a:cubicBezTo>
                          <a:pt x="383" y="158"/>
                          <a:pt x="363" y="158"/>
                          <a:pt x="360" y="151"/>
                        </a:cubicBezTo>
                        <a:cubicBezTo>
                          <a:pt x="357" y="144"/>
                          <a:pt x="367" y="125"/>
                          <a:pt x="366" y="121"/>
                        </a:cubicBezTo>
                        <a:cubicBezTo>
                          <a:pt x="365" y="117"/>
                          <a:pt x="363" y="133"/>
                          <a:pt x="351" y="124"/>
                        </a:cubicBezTo>
                        <a:cubicBezTo>
                          <a:pt x="339" y="115"/>
                          <a:pt x="308" y="77"/>
                          <a:pt x="294" y="67"/>
                        </a:cubicBezTo>
                        <a:cubicBezTo>
                          <a:pt x="280" y="57"/>
                          <a:pt x="275" y="66"/>
                          <a:pt x="267" y="64"/>
                        </a:cubicBezTo>
                        <a:cubicBezTo>
                          <a:pt x="259" y="62"/>
                          <a:pt x="248" y="59"/>
                          <a:pt x="247" y="53"/>
                        </a:cubicBezTo>
                        <a:cubicBezTo>
                          <a:pt x="246" y="47"/>
                          <a:pt x="255" y="32"/>
                          <a:pt x="261" y="28"/>
                        </a:cubicBezTo>
                        <a:cubicBezTo>
                          <a:pt x="267" y="24"/>
                          <a:pt x="282" y="35"/>
                          <a:pt x="282" y="31"/>
                        </a:cubicBezTo>
                        <a:cubicBezTo>
                          <a:pt x="282" y="27"/>
                          <a:pt x="273" y="0"/>
                          <a:pt x="264" y="1"/>
                        </a:cubicBezTo>
                        <a:cubicBezTo>
                          <a:pt x="255" y="2"/>
                          <a:pt x="235" y="31"/>
                          <a:pt x="228" y="40"/>
                        </a:cubicBezTo>
                        <a:cubicBezTo>
                          <a:pt x="221" y="49"/>
                          <a:pt x="225" y="60"/>
                          <a:pt x="219" y="55"/>
                        </a:cubicBezTo>
                        <a:cubicBezTo>
                          <a:pt x="213" y="50"/>
                          <a:pt x="197" y="15"/>
                          <a:pt x="192" y="10"/>
                        </a:cubicBezTo>
                        <a:cubicBezTo>
                          <a:pt x="187" y="5"/>
                          <a:pt x="184" y="15"/>
                          <a:pt x="186" y="22"/>
                        </a:cubicBezTo>
                        <a:cubicBezTo>
                          <a:pt x="188" y="29"/>
                          <a:pt x="208" y="57"/>
                          <a:pt x="204" y="55"/>
                        </a:cubicBezTo>
                        <a:cubicBezTo>
                          <a:pt x="200" y="53"/>
                          <a:pt x="172" y="17"/>
                          <a:pt x="162" y="10"/>
                        </a:cubicBezTo>
                        <a:cubicBezTo>
                          <a:pt x="152" y="3"/>
                          <a:pt x="151" y="15"/>
                          <a:pt x="144" y="16"/>
                        </a:cubicBezTo>
                        <a:cubicBezTo>
                          <a:pt x="137" y="17"/>
                          <a:pt x="125" y="16"/>
                          <a:pt x="120" y="19"/>
                        </a:cubicBezTo>
                        <a:cubicBezTo>
                          <a:pt x="115" y="22"/>
                          <a:pt x="110" y="31"/>
                          <a:pt x="114" y="34"/>
                        </a:cubicBezTo>
                        <a:cubicBezTo>
                          <a:pt x="118" y="37"/>
                          <a:pt x="140" y="33"/>
                          <a:pt x="147" y="37"/>
                        </a:cubicBezTo>
                        <a:cubicBezTo>
                          <a:pt x="154" y="41"/>
                          <a:pt x="163" y="55"/>
                          <a:pt x="159" y="58"/>
                        </a:cubicBezTo>
                        <a:cubicBezTo>
                          <a:pt x="155" y="61"/>
                          <a:pt x="133" y="53"/>
                          <a:pt x="126" y="55"/>
                        </a:cubicBezTo>
                        <a:cubicBezTo>
                          <a:pt x="119" y="57"/>
                          <a:pt x="119" y="69"/>
                          <a:pt x="114" y="73"/>
                        </a:cubicBezTo>
                        <a:cubicBezTo>
                          <a:pt x="109" y="77"/>
                          <a:pt x="100" y="76"/>
                          <a:pt x="93" y="79"/>
                        </a:cubicBezTo>
                        <a:cubicBezTo>
                          <a:pt x="86" y="82"/>
                          <a:pt x="79" y="89"/>
                          <a:pt x="72" y="94"/>
                        </a:cubicBezTo>
                        <a:cubicBezTo>
                          <a:pt x="65" y="99"/>
                          <a:pt x="56" y="101"/>
                          <a:pt x="54" y="106"/>
                        </a:cubicBezTo>
                        <a:cubicBezTo>
                          <a:pt x="52" y="111"/>
                          <a:pt x="61" y="118"/>
                          <a:pt x="60" y="124"/>
                        </a:cubicBezTo>
                        <a:cubicBezTo>
                          <a:pt x="59" y="130"/>
                          <a:pt x="51" y="137"/>
                          <a:pt x="45" y="142"/>
                        </a:cubicBezTo>
                        <a:cubicBezTo>
                          <a:pt x="39" y="147"/>
                          <a:pt x="33" y="142"/>
                          <a:pt x="27" y="154"/>
                        </a:cubicBezTo>
                        <a:cubicBezTo>
                          <a:pt x="21" y="166"/>
                          <a:pt x="16" y="194"/>
                          <a:pt x="12" y="214"/>
                        </a:cubicBezTo>
                        <a:cubicBezTo>
                          <a:pt x="8" y="234"/>
                          <a:pt x="0" y="260"/>
                          <a:pt x="3" y="274"/>
                        </a:cubicBezTo>
                        <a:cubicBezTo>
                          <a:pt x="6" y="288"/>
                          <a:pt x="27" y="295"/>
                          <a:pt x="33" y="301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50000">
                        <a:srgbClr val="333333"/>
                      </a:gs>
                      <a:gs pos="100000">
                        <a:schemeClr val="bg2"/>
                      </a:gs>
                    </a:gsLst>
                    <a:lin ang="18900000" scaled="1"/>
                  </a:gra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410" name="Freeform 698"/>
                  <p:cNvSpPr>
                    <a:spLocks/>
                  </p:cNvSpPr>
                  <p:nvPr/>
                </p:nvSpPr>
                <p:spPr bwMode="auto">
                  <a:xfrm>
                    <a:off x="2159" y="2166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411" name="Freeform 699"/>
                  <p:cNvSpPr>
                    <a:spLocks/>
                  </p:cNvSpPr>
                  <p:nvPr/>
                </p:nvSpPr>
                <p:spPr bwMode="auto">
                  <a:xfrm flipH="1">
                    <a:off x="1680" y="2164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412" name="Freeform 700"/>
                  <p:cNvSpPr>
                    <a:spLocks/>
                  </p:cNvSpPr>
                  <p:nvPr/>
                </p:nvSpPr>
                <p:spPr bwMode="auto">
                  <a:xfrm>
                    <a:off x="1804" y="1590"/>
                    <a:ext cx="333" cy="347"/>
                  </a:xfrm>
                  <a:custGeom>
                    <a:avLst/>
                    <a:gdLst/>
                    <a:ahLst/>
                    <a:cxnLst>
                      <a:cxn ang="0">
                        <a:pos x="0" y="194"/>
                      </a:cxn>
                      <a:cxn ang="0">
                        <a:pos x="6" y="209"/>
                      </a:cxn>
                      <a:cxn ang="0">
                        <a:pos x="36" y="266"/>
                      </a:cxn>
                      <a:cxn ang="0">
                        <a:pos x="87" y="308"/>
                      </a:cxn>
                      <a:cxn ang="0">
                        <a:pos x="138" y="320"/>
                      </a:cxn>
                      <a:cxn ang="0">
                        <a:pos x="144" y="344"/>
                      </a:cxn>
                      <a:cxn ang="0">
                        <a:pos x="165" y="365"/>
                      </a:cxn>
                      <a:cxn ang="0">
                        <a:pos x="192" y="341"/>
                      </a:cxn>
                      <a:cxn ang="0">
                        <a:pos x="207" y="317"/>
                      </a:cxn>
                      <a:cxn ang="0">
                        <a:pos x="255" y="308"/>
                      </a:cxn>
                      <a:cxn ang="0">
                        <a:pos x="303" y="275"/>
                      </a:cxn>
                      <a:cxn ang="0">
                        <a:pos x="342" y="179"/>
                      </a:cxn>
                      <a:cxn ang="0">
                        <a:pos x="288" y="98"/>
                      </a:cxn>
                      <a:cxn ang="0">
                        <a:pos x="256" y="27"/>
                      </a:cxn>
                      <a:cxn ang="0">
                        <a:pos x="208" y="75"/>
                      </a:cxn>
                      <a:cxn ang="0">
                        <a:pos x="198" y="56"/>
                      </a:cxn>
                      <a:cxn ang="0">
                        <a:pos x="183" y="53"/>
                      </a:cxn>
                      <a:cxn ang="0">
                        <a:pos x="112" y="75"/>
                      </a:cxn>
                      <a:cxn ang="0">
                        <a:pos x="126" y="41"/>
                      </a:cxn>
                      <a:cxn ang="0">
                        <a:pos x="114" y="11"/>
                      </a:cxn>
                      <a:cxn ang="0">
                        <a:pos x="54" y="110"/>
                      </a:cxn>
                      <a:cxn ang="0">
                        <a:pos x="60" y="137"/>
                      </a:cxn>
                      <a:cxn ang="0">
                        <a:pos x="54" y="161"/>
                      </a:cxn>
                      <a:cxn ang="0">
                        <a:pos x="36" y="155"/>
                      </a:cxn>
                      <a:cxn ang="0">
                        <a:pos x="33" y="119"/>
                      </a:cxn>
                      <a:cxn ang="0">
                        <a:pos x="12" y="152"/>
                      </a:cxn>
                      <a:cxn ang="0">
                        <a:pos x="12" y="173"/>
                      </a:cxn>
                      <a:cxn ang="0">
                        <a:pos x="9" y="185"/>
                      </a:cxn>
                      <a:cxn ang="0">
                        <a:pos x="0" y="194"/>
                      </a:cxn>
                    </a:cxnLst>
                    <a:rect l="0" t="0" r="r" b="b"/>
                    <a:pathLst>
                      <a:path w="344" h="365">
                        <a:moveTo>
                          <a:pt x="0" y="194"/>
                        </a:moveTo>
                        <a:cubicBezTo>
                          <a:pt x="0" y="198"/>
                          <a:pt x="0" y="197"/>
                          <a:pt x="6" y="209"/>
                        </a:cubicBezTo>
                        <a:cubicBezTo>
                          <a:pt x="12" y="221"/>
                          <a:pt x="23" y="250"/>
                          <a:pt x="36" y="266"/>
                        </a:cubicBezTo>
                        <a:cubicBezTo>
                          <a:pt x="49" y="282"/>
                          <a:pt x="70" y="299"/>
                          <a:pt x="87" y="308"/>
                        </a:cubicBezTo>
                        <a:cubicBezTo>
                          <a:pt x="104" y="317"/>
                          <a:pt x="129" y="314"/>
                          <a:pt x="138" y="320"/>
                        </a:cubicBezTo>
                        <a:cubicBezTo>
                          <a:pt x="147" y="326"/>
                          <a:pt x="140" y="337"/>
                          <a:pt x="144" y="344"/>
                        </a:cubicBezTo>
                        <a:cubicBezTo>
                          <a:pt x="148" y="351"/>
                          <a:pt x="157" y="365"/>
                          <a:pt x="165" y="365"/>
                        </a:cubicBezTo>
                        <a:cubicBezTo>
                          <a:pt x="173" y="365"/>
                          <a:pt x="185" y="349"/>
                          <a:pt x="192" y="341"/>
                        </a:cubicBezTo>
                        <a:cubicBezTo>
                          <a:pt x="199" y="333"/>
                          <a:pt x="197" y="322"/>
                          <a:pt x="207" y="317"/>
                        </a:cubicBezTo>
                        <a:cubicBezTo>
                          <a:pt x="217" y="312"/>
                          <a:pt x="239" y="315"/>
                          <a:pt x="255" y="308"/>
                        </a:cubicBezTo>
                        <a:cubicBezTo>
                          <a:pt x="271" y="301"/>
                          <a:pt x="289" y="296"/>
                          <a:pt x="303" y="275"/>
                        </a:cubicBezTo>
                        <a:cubicBezTo>
                          <a:pt x="317" y="254"/>
                          <a:pt x="344" y="208"/>
                          <a:pt x="342" y="179"/>
                        </a:cubicBezTo>
                        <a:cubicBezTo>
                          <a:pt x="340" y="150"/>
                          <a:pt x="302" y="123"/>
                          <a:pt x="288" y="98"/>
                        </a:cubicBezTo>
                        <a:cubicBezTo>
                          <a:pt x="274" y="73"/>
                          <a:pt x="269" y="31"/>
                          <a:pt x="256" y="27"/>
                        </a:cubicBezTo>
                        <a:cubicBezTo>
                          <a:pt x="243" y="23"/>
                          <a:pt x="218" y="70"/>
                          <a:pt x="208" y="75"/>
                        </a:cubicBezTo>
                        <a:cubicBezTo>
                          <a:pt x="198" y="80"/>
                          <a:pt x="202" y="60"/>
                          <a:pt x="198" y="56"/>
                        </a:cubicBezTo>
                        <a:cubicBezTo>
                          <a:pt x="194" y="52"/>
                          <a:pt x="197" y="50"/>
                          <a:pt x="183" y="53"/>
                        </a:cubicBezTo>
                        <a:cubicBezTo>
                          <a:pt x="169" y="56"/>
                          <a:pt x="121" y="77"/>
                          <a:pt x="112" y="75"/>
                        </a:cubicBezTo>
                        <a:cubicBezTo>
                          <a:pt x="103" y="73"/>
                          <a:pt x="126" y="52"/>
                          <a:pt x="126" y="41"/>
                        </a:cubicBezTo>
                        <a:cubicBezTo>
                          <a:pt x="126" y="30"/>
                          <a:pt x="126" y="0"/>
                          <a:pt x="114" y="11"/>
                        </a:cubicBezTo>
                        <a:cubicBezTo>
                          <a:pt x="102" y="22"/>
                          <a:pt x="63" y="89"/>
                          <a:pt x="54" y="110"/>
                        </a:cubicBezTo>
                        <a:cubicBezTo>
                          <a:pt x="45" y="131"/>
                          <a:pt x="60" y="129"/>
                          <a:pt x="60" y="137"/>
                        </a:cubicBezTo>
                        <a:cubicBezTo>
                          <a:pt x="60" y="145"/>
                          <a:pt x="58" y="158"/>
                          <a:pt x="54" y="161"/>
                        </a:cubicBezTo>
                        <a:cubicBezTo>
                          <a:pt x="50" y="164"/>
                          <a:pt x="39" y="162"/>
                          <a:pt x="36" y="155"/>
                        </a:cubicBezTo>
                        <a:cubicBezTo>
                          <a:pt x="33" y="148"/>
                          <a:pt x="37" y="119"/>
                          <a:pt x="33" y="119"/>
                        </a:cubicBezTo>
                        <a:cubicBezTo>
                          <a:pt x="29" y="119"/>
                          <a:pt x="16" y="143"/>
                          <a:pt x="12" y="152"/>
                        </a:cubicBezTo>
                        <a:cubicBezTo>
                          <a:pt x="8" y="161"/>
                          <a:pt x="12" y="168"/>
                          <a:pt x="12" y="173"/>
                        </a:cubicBezTo>
                        <a:cubicBezTo>
                          <a:pt x="12" y="178"/>
                          <a:pt x="11" y="182"/>
                          <a:pt x="9" y="185"/>
                        </a:cubicBezTo>
                        <a:cubicBezTo>
                          <a:pt x="7" y="188"/>
                          <a:pt x="0" y="190"/>
                          <a:pt x="0" y="19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FFC993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413" name="Freeform 701"/>
                  <p:cNvSpPr>
                    <a:spLocks/>
                  </p:cNvSpPr>
                  <p:nvPr/>
                </p:nvSpPr>
                <p:spPr bwMode="auto">
                  <a:xfrm>
                    <a:off x="1923" y="1823"/>
                    <a:ext cx="110" cy="3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27"/>
                      </a:cxn>
                      <a:cxn ang="0">
                        <a:pos x="60" y="30"/>
                      </a:cxn>
                      <a:cxn ang="0">
                        <a:pos x="81" y="27"/>
                      </a:cxn>
                      <a:cxn ang="0">
                        <a:pos x="114" y="3"/>
                      </a:cxn>
                    </a:cxnLst>
                    <a:rect l="0" t="0" r="r" b="b"/>
                    <a:pathLst>
                      <a:path w="114" h="32">
                        <a:moveTo>
                          <a:pt x="0" y="0"/>
                        </a:moveTo>
                        <a:cubicBezTo>
                          <a:pt x="7" y="4"/>
                          <a:pt x="29" y="22"/>
                          <a:pt x="39" y="27"/>
                        </a:cubicBezTo>
                        <a:cubicBezTo>
                          <a:pt x="49" y="32"/>
                          <a:pt x="53" y="30"/>
                          <a:pt x="60" y="30"/>
                        </a:cubicBezTo>
                        <a:cubicBezTo>
                          <a:pt x="67" y="30"/>
                          <a:pt x="72" y="32"/>
                          <a:pt x="81" y="27"/>
                        </a:cubicBezTo>
                        <a:cubicBezTo>
                          <a:pt x="90" y="22"/>
                          <a:pt x="107" y="8"/>
                          <a:pt x="114" y="3"/>
                        </a:cubicBezTo>
                      </a:path>
                    </a:pathLst>
                  </a:custGeom>
                  <a:noFill/>
                  <a:ln w="12700" cmpd="sng">
                    <a:solidFill>
                      <a:srgbClr val="D20000"/>
                    </a:solidFill>
                    <a:round/>
                    <a:headEnd type="none" w="med" len="med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414" name="Freeform 702"/>
                  <p:cNvSpPr>
                    <a:spLocks/>
                  </p:cNvSpPr>
                  <p:nvPr/>
                </p:nvSpPr>
                <p:spPr bwMode="auto">
                  <a:xfrm>
                    <a:off x="1959" y="1835"/>
                    <a:ext cx="46" cy="9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11" y="0"/>
                      </a:cxn>
                      <a:cxn ang="0">
                        <a:pos x="23" y="9"/>
                      </a:cxn>
                      <a:cxn ang="0">
                        <a:pos x="38" y="0"/>
                      </a:cxn>
                      <a:cxn ang="0">
                        <a:pos x="48" y="10"/>
                      </a:cxn>
                    </a:cxnLst>
                    <a:rect l="0" t="0" r="r" b="b"/>
                    <a:pathLst>
                      <a:path w="48" h="10">
                        <a:moveTo>
                          <a:pt x="0" y="10"/>
                        </a:moveTo>
                        <a:cubicBezTo>
                          <a:pt x="2" y="8"/>
                          <a:pt x="7" y="0"/>
                          <a:pt x="11" y="0"/>
                        </a:cubicBezTo>
                        <a:cubicBezTo>
                          <a:pt x="15" y="0"/>
                          <a:pt x="19" y="9"/>
                          <a:pt x="23" y="9"/>
                        </a:cubicBezTo>
                        <a:cubicBezTo>
                          <a:pt x="27" y="9"/>
                          <a:pt x="34" y="0"/>
                          <a:pt x="38" y="0"/>
                        </a:cubicBezTo>
                        <a:cubicBezTo>
                          <a:pt x="42" y="0"/>
                          <a:pt x="46" y="8"/>
                          <a:pt x="48" y="10"/>
                        </a:cubicBezTo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415" name="Freeform 703"/>
                  <p:cNvSpPr>
                    <a:spLocks/>
                  </p:cNvSpPr>
                  <p:nvPr/>
                </p:nvSpPr>
                <p:spPr bwMode="auto">
                  <a:xfrm>
                    <a:off x="1906" y="1711"/>
                    <a:ext cx="61" cy="26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416" name="Freeform 704"/>
                  <p:cNvSpPr>
                    <a:spLocks/>
                  </p:cNvSpPr>
                  <p:nvPr/>
                </p:nvSpPr>
                <p:spPr bwMode="auto">
                  <a:xfrm>
                    <a:off x="1926" y="1740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417" name="Freeform 705"/>
                  <p:cNvSpPr>
                    <a:spLocks/>
                  </p:cNvSpPr>
                  <p:nvPr/>
                </p:nvSpPr>
                <p:spPr bwMode="auto">
                  <a:xfrm>
                    <a:off x="1905" y="1719"/>
                    <a:ext cx="62" cy="35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418" name="Freeform 706"/>
                  <p:cNvSpPr>
                    <a:spLocks/>
                  </p:cNvSpPr>
                  <p:nvPr/>
                </p:nvSpPr>
                <p:spPr bwMode="auto">
                  <a:xfrm flipH="1">
                    <a:off x="2005" y="1707"/>
                    <a:ext cx="61" cy="27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419" name="Freeform 707"/>
                  <p:cNvSpPr>
                    <a:spLocks/>
                  </p:cNvSpPr>
                  <p:nvPr/>
                </p:nvSpPr>
                <p:spPr bwMode="auto">
                  <a:xfrm flipH="1">
                    <a:off x="2020" y="1736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420" name="Freeform 708"/>
                  <p:cNvSpPr>
                    <a:spLocks/>
                  </p:cNvSpPr>
                  <p:nvPr/>
                </p:nvSpPr>
                <p:spPr bwMode="auto">
                  <a:xfrm flipH="1">
                    <a:off x="2005" y="1716"/>
                    <a:ext cx="62" cy="34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421" name="Freeform 709"/>
                  <p:cNvSpPr>
                    <a:spLocks/>
                  </p:cNvSpPr>
                  <p:nvPr/>
                </p:nvSpPr>
                <p:spPr bwMode="auto">
                  <a:xfrm>
                    <a:off x="1986" y="1681"/>
                    <a:ext cx="99" cy="102"/>
                  </a:xfrm>
                  <a:custGeom>
                    <a:avLst/>
                    <a:gdLst/>
                    <a:ahLst/>
                    <a:cxnLst>
                      <a:cxn ang="0">
                        <a:pos x="4" y="35"/>
                      </a:cxn>
                      <a:cxn ang="0">
                        <a:pos x="37" y="5"/>
                      </a:cxn>
                      <a:cxn ang="0">
                        <a:pos x="67" y="5"/>
                      </a:cxn>
                      <a:cxn ang="0">
                        <a:pos x="97" y="35"/>
                      </a:cxn>
                      <a:cxn ang="0">
                        <a:pos x="97" y="68"/>
                      </a:cxn>
                      <a:cxn ang="0">
                        <a:pos x="70" y="101"/>
                      </a:cxn>
                      <a:cxn ang="0">
                        <a:pos x="40" y="104"/>
                      </a:cxn>
                      <a:cxn ang="0">
                        <a:pos x="13" y="92"/>
                      </a:cxn>
                      <a:cxn ang="0">
                        <a:pos x="1" y="65"/>
                      </a:cxn>
                      <a:cxn ang="0">
                        <a:pos x="4" y="35"/>
                      </a:cxn>
                    </a:cxnLst>
                    <a:rect l="0" t="0" r="r" b="b"/>
                    <a:pathLst>
                      <a:path w="102" h="107">
                        <a:moveTo>
                          <a:pt x="4" y="35"/>
                        </a:moveTo>
                        <a:cubicBezTo>
                          <a:pt x="9" y="25"/>
                          <a:pt x="27" y="10"/>
                          <a:pt x="37" y="5"/>
                        </a:cubicBezTo>
                        <a:cubicBezTo>
                          <a:pt x="47" y="0"/>
                          <a:pt x="57" y="0"/>
                          <a:pt x="67" y="5"/>
                        </a:cubicBezTo>
                        <a:cubicBezTo>
                          <a:pt x="77" y="10"/>
                          <a:pt x="92" y="25"/>
                          <a:pt x="97" y="35"/>
                        </a:cubicBezTo>
                        <a:cubicBezTo>
                          <a:pt x="102" y="45"/>
                          <a:pt x="101" y="57"/>
                          <a:pt x="97" y="68"/>
                        </a:cubicBezTo>
                        <a:cubicBezTo>
                          <a:pt x="93" y="79"/>
                          <a:pt x="79" y="95"/>
                          <a:pt x="70" y="101"/>
                        </a:cubicBezTo>
                        <a:cubicBezTo>
                          <a:pt x="61" y="107"/>
                          <a:pt x="49" y="105"/>
                          <a:pt x="40" y="104"/>
                        </a:cubicBezTo>
                        <a:cubicBezTo>
                          <a:pt x="31" y="103"/>
                          <a:pt x="19" y="98"/>
                          <a:pt x="13" y="92"/>
                        </a:cubicBezTo>
                        <a:cubicBezTo>
                          <a:pt x="7" y="86"/>
                          <a:pt x="2" y="74"/>
                          <a:pt x="1" y="65"/>
                        </a:cubicBezTo>
                        <a:cubicBezTo>
                          <a:pt x="0" y="56"/>
                          <a:pt x="4" y="41"/>
                          <a:pt x="4" y="35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422" name="Freeform 710"/>
                  <p:cNvSpPr>
                    <a:spLocks/>
                  </p:cNvSpPr>
                  <p:nvPr/>
                </p:nvSpPr>
                <p:spPr bwMode="auto">
                  <a:xfrm>
                    <a:off x="1883" y="1687"/>
                    <a:ext cx="101" cy="99"/>
                  </a:xfrm>
                  <a:custGeom>
                    <a:avLst/>
                    <a:gdLst/>
                    <a:ahLst/>
                    <a:cxnLst>
                      <a:cxn ang="0">
                        <a:pos x="2" y="32"/>
                      </a:cxn>
                      <a:cxn ang="0">
                        <a:pos x="29" y="8"/>
                      </a:cxn>
                      <a:cxn ang="0">
                        <a:pos x="74" y="5"/>
                      </a:cxn>
                      <a:cxn ang="0">
                        <a:pos x="101" y="38"/>
                      </a:cxn>
                      <a:cxn ang="0">
                        <a:pos x="95" y="74"/>
                      </a:cxn>
                      <a:cxn ang="0">
                        <a:pos x="74" y="98"/>
                      </a:cxn>
                      <a:cxn ang="0">
                        <a:pos x="62" y="98"/>
                      </a:cxn>
                      <a:cxn ang="0">
                        <a:pos x="32" y="101"/>
                      </a:cxn>
                      <a:cxn ang="0">
                        <a:pos x="8" y="80"/>
                      </a:cxn>
                      <a:cxn ang="0">
                        <a:pos x="5" y="62"/>
                      </a:cxn>
                      <a:cxn ang="0">
                        <a:pos x="2" y="32"/>
                      </a:cxn>
                    </a:cxnLst>
                    <a:rect l="0" t="0" r="r" b="b"/>
                    <a:pathLst>
                      <a:path w="104" h="104">
                        <a:moveTo>
                          <a:pt x="2" y="32"/>
                        </a:moveTo>
                        <a:cubicBezTo>
                          <a:pt x="6" y="23"/>
                          <a:pt x="17" y="12"/>
                          <a:pt x="29" y="8"/>
                        </a:cubicBezTo>
                        <a:cubicBezTo>
                          <a:pt x="41" y="4"/>
                          <a:pt x="62" y="0"/>
                          <a:pt x="74" y="5"/>
                        </a:cubicBezTo>
                        <a:cubicBezTo>
                          <a:pt x="86" y="10"/>
                          <a:pt x="98" y="27"/>
                          <a:pt x="101" y="38"/>
                        </a:cubicBezTo>
                        <a:cubicBezTo>
                          <a:pt x="104" y="49"/>
                          <a:pt x="99" y="64"/>
                          <a:pt x="95" y="74"/>
                        </a:cubicBezTo>
                        <a:cubicBezTo>
                          <a:pt x="91" y="84"/>
                          <a:pt x="79" y="94"/>
                          <a:pt x="74" y="98"/>
                        </a:cubicBezTo>
                        <a:cubicBezTo>
                          <a:pt x="69" y="102"/>
                          <a:pt x="69" y="97"/>
                          <a:pt x="62" y="98"/>
                        </a:cubicBezTo>
                        <a:cubicBezTo>
                          <a:pt x="55" y="99"/>
                          <a:pt x="41" y="104"/>
                          <a:pt x="32" y="101"/>
                        </a:cubicBezTo>
                        <a:cubicBezTo>
                          <a:pt x="23" y="98"/>
                          <a:pt x="12" y="87"/>
                          <a:pt x="8" y="80"/>
                        </a:cubicBezTo>
                        <a:cubicBezTo>
                          <a:pt x="4" y="73"/>
                          <a:pt x="6" y="70"/>
                          <a:pt x="5" y="62"/>
                        </a:cubicBezTo>
                        <a:cubicBezTo>
                          <a:pt x="4" y="54"/>
                          <a:pt x="0" y="40"/>
                          <a:pt x="2" y="32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423" name="Freeform 711"/>
                  <p:cNvSpPr>
                    <a:spLocks/>
                  </p:cNvSpPr>
                  <p:nvPr/>
                </p:nvSpPr>
                <p:spPr bwMode="auto">
                  <a:xfrm>
                    <a:off x="2031" y="1766"/>
                    <a:ext cx="67" cy="78"/>
                  </a:xfrm>
                  <a:custGeom>
                    <a:avLst/>
                    <a:gdLst/>
                    <a:ahLst/>
                    <a:cxnLst>
                      <a:cxn ang="0">
                        <a:pos x="60" y="6"/>
                      </a:cxn>
                      <a:cxn ang="0">
                        <a:pos x="63" y="39"/>
                      </a:cxn>
                      <a:cxn ang="0">
                        <a:pos x="43" y="81"/>
                      </a:cxn>
                      <a:cxn ang="0">
                        <a:pos x="3" y="30"/>
                      </a:cxn>
                      <a:cxn ang="0">
                        <a:pos x="60" y="6"/>
                      </a:cxn>
                    </a:cxnLst>
                    <a:rect l="0" t="0" r="r" b="b"/>
                    <a:pathLst>
                      <a:path w="70" h="82">
                        <a:moveTo>
                          <a:pt x="60" y="6"/>
                        </a:moveTo>
                        <a:cubicBezTo>
                          <a:pt x="70" y="8"/>
                          <a:pt x="66" y="27"/>
                          <a:pt x="63" y="39"/>
                        </a:cubicBezTo>
                        <a:cubicBezTo>
                          <a:pt x="60" y="51"/>
                          <a:pt x="53" y="82"/>
                          <a:pt x="43" y="81"/>
                        </a:cubicBezTo>
                        <a:cubicBezTo>
                          <a:pt x="33" y="80"/>
                          <a:pt x="0" y="42"/>
                          <a:pt x="3" y="30"/>
                        </a:cubicBezTo>
                        <a:cubicBezTo>
                          <a:pt x="6" y="18"/>
                          <a:pt x="50" y="0"/>
                          <a:pt x="60" y="6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0424" name="Freeform 712"/>
                  <p:cNvSpPr>
                    <a:spLocks/>
                  </p:cNvSpPr>
                  <p:nvPr/>
                </p:nvSpPr>
                <p:spPr bwMode="auto">
                  <a:xfrm>
                    <a:off x="1866" y="1795"/>
                    <a:ext cx="71" cy="49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7" y="33"/>
                      </a:cxn>
                      <a:cxn ang="0">
                        <a:pos x="28" y="51"/>
                      </a:cxn>
                      <a:cxn ang="0">
                        <a:pos x="70" y="27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73" h="52">
                        <a:moveTo>
                          <a:pt x="10" y="0"/>
                        </a:moveTo>
                        <a:cubicBezTo>
                          <a:pt x="0" y="1"/>
                          <a:pt x="4" y="25"/>
                          <a:pt x="7" y="33"/>
                        </a:cubicBezTo>
                        <a:cubicBezTo>
                          <a:pt x="10" y="41"/>
                          <a:pt x="18" y="52"/>
                          <a:pt x="28" y="51"/>
                        </a:cubicBezTo>
                        <a:cubicBezTo>
                          <a:pt x="38" y="50"/>
                          <a:pt x="73" y="35"/>
                          <a:pt x="70" y="27"/>
                        </a:cubicBezTo>
                        <a:cubicBezTo>
                          <a:pt x="67" y="19"/>
                          <a:pt x="23" y="0"/>
                          <a:pt x="10" y="0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500425" name="Freeform 713"/>
              <p:cNvSpPr>
                <a:spLocks/>
              </p:cNvSpPr>
              <p:nvPr/>
            </p:nvSpPr>
            <p:spPr bwMode="auto">
              <a:xfrm>
                <a:off x="1050" y="345"/>
                <a:ext cx="42" cy="17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6" y="15"/>
                  </a:cxn>
                  <a:cxn ang="0">
                    <a:pos x="21" y="0"/>
                  </a:cxn>
                  <a:cxn ang="0">
                    <a:pos x="36" y="15"/>
                  </a:cxn>
                  <a:cxn ang="0">
                    <a:pos x="42" y="12"/>
                  </a:cxn>
                </a:cxnLst>
                <a:rect l="0" t="0" r="r" b="b"/>
                <a:pathLst>
                  <a:path w="42" h="17">
                    <a:moveTo>
                      <a:pt x="0" y="9"/>
                    </a:moveTo>
                    <a:cubicBezTo>
                      <a:pt x="1" y="9"/>
                      <a:pt x="3" y="16"/>
                      <a:pt x="6" y="15"/>
                    </a:cubicBezTo>
                    <a:cubicBezTo>
                      <a:pt x="9" y="14"/>
                      <a:pt x="16" y="0"/>
                      <a:pt x="21" y="0"/>
                    </a:cubicBezTo>
                    <a:cubicBezTo>
                      <a:pt x="26" y="0"/>
                      <a:pt x="33" y="13"/>
                      <a:pt x="36" y="15"/>
                    </a:cubicBezTo>
                    <a:cubicBezTo>
                      <a:pt x="39" y="17"/>
                      <a:pt x="41" y="13"/>
                      <a:pt x="42" y="1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0426" name="Group 714"/>
            <p:cNvGrpSpPr>
              <a:grpSpLocks/>
            </p:cNvGrpSpPr>
            <p:nvPr/>
          </p:nvGrpSpPr>
          <p:grpSpPr bwMode="auto">
            <a:xfrm>
              <a:off x="5088" y="1440"/>
              <a:ext cx="384" cy="720"/>
              <a:chOff x="288" y="2928"/>
              <a:chExt cx="576" cy="1056"/>
            </a:xfrm>
          </p:grpSpPr>
          <p:grpSp>
            <p:nvGrpSpPr>
              <p:cNvPr id="500427" name="Group 715"/>
              <p:cNvGrpSpPr>
                <a:grpSpLocks/>
              </p:cNvGrpSpPr>
              <p:nvPr/>
            </p:nvGrpSpPr>
            <p:grpSpPr bwMode="auto">
              <a:xfrm>
                <a:off x="288" y="2928"/>
                <a:ext cx="576" cy="1056"/>
                <a:chOff x="288" y="2928"/>
                <a:chExt cx="576" cy="1056"/>
              </a:xfrm>
            </p:grpSpPr>
            <p:sp>
              <p:nvSpPr>
                <p:cNvPr id="500428" name="Freeform 716"/>
                <p:cNvSpPr>
                  <a:spLocks/>
                </p:cNvSpPr>
                <p:nvPr/>
              </p:nvSpPr>
              <p:spPr bwMode="auto">
                <a:xfrm>
                  <a:off x="586" y="3714"/>
                  <a:ext cx="1" cy="2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29" name="Freeform 717"/>
                <p:cNvSpPr>
                  <a:spLocks/>
                </p:cNvSpPr>
                <p:nvPr/>
              </p:nvSpPr>
              <p:spPr bwMode="auto">
                <a:xfrm>
                  <a:off x="379" y="3568"/>
                  <a:ext cx="416" cy="394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333333"/>
                    </a:gs>
                    <a:gs pos="100000">
                      <a:srgbClr val="777777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30" name="Freeform 718"/>
                <p:cNvSpPr>
                  <a:spLocks/>
                </p:cNvSpPr>
                <p:nvPr/>
              </p:nvSpPr>
              <p:spPr bwMode="auto">
                <a:xfrm>
                  <a:off x="577" y="3576"/>
                  <a:ext cx="43" cy="13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31" name="Freeform 719"/>
                <p:cNvSpPr>
                  <a:spLocks/>
                </p:cNvSpPr>
                <p:nvPr/>
              </p:nvSpPr>
              <p:spPr bwMode="auto">
                <a:xfrm>
                  <a:off x="658" y="3571"/>
                  <a:ext cx="113" cy="135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32" name="Freeform 720"/>
                <p:cNvSpPr>
                  <a:spLocks/>
                </p:cNvSpPr>
                <p:nvPr/>
              </p:nvSpPr>
              <p:spPr bwMode="auto">
                <a:xfrm>
                  <a:off x="411" y="3568"/>
                  <a:ext cx="93" cy="142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33" name="Freeform 721"/>
                <p:cNvSpPr>
                  <a:spLocks/>
                </p:cNvSpPr>
                <p:nvPr/>
              </p:nvSpPr>
              <p:spPr bwMode="auto">
                <a:xfrm>
                  <a:off x="443" y="3377"/>
                  <a:ext cx="280" cy="202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34" name="Freeform 722"/>
                <p:cNvSpPr>
                  <a:spLocks/>
                </p:cNvSpPr>
                <p:nvPr/>
              </p:nvSpPr>
              <p:spPr bwMode="auto">
                <a:xfrm>
                  <a:off x="663" y="3375"/>
                  <a:ext cx="176" cy="298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35" name="Freeform 723"/>
                <p:cNvSpPr>
                  <a:spLocks/>
                </p:cNvSpPr>
                <p:nvPr/>
              </p:nvSpPr>
              <p:spPr bwMode="auto">
                <a:xfrm>
                  <a:off x="318" y="3380"/>
                  <a:ext cx="198" cy="300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36" name="Freeform 724"/>
                <p:cNvSpPr>
                  <a:spLocks/>
                </p:cNvSpPr>
                <p:nvPr/>
              </p:nvSpPr>
              <p:spPr bwMode="auto">
                <a:xfrm>
                  <a:off x="330" y="3576"/>
                  <a:ext cx="99" cy="96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37" name="Freeform 725"/>
                <p:cNvSpPr>
                  <a:spLocks/>
                </p:cNvSpPr>
                <p:nvPr/>
              </p:nvSpPr>
              <p:spPr bwMode="auto">
                <a:xfrm>
                  <a:off x="503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38" name="Freeform 726"/>
                <p:cNvSpPr>
                  <a:spLocks/>
                </p:cNvSpPr>
                <p:nvPr/>
              </p:nvSpPr>
              <p:spPr bwMode="auto">
                <a:xfrm flipH="1">
                  <a:off x="575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39" name="Freeform 727"/>
                <p:cNvSpPr>
                  <a:spLocks/>
                </p:cNvSpPr>
                <p:nvPr/>
              </p:nvSpPr>
              <p:spPr bwMode="auto">
                <a:xfrm>
                  <a:off x="583" y="3576"/>
                  <a:ext cx="7" cy="37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40" name="Freeform 728"/>
                <p:cNvSpPr>
                  <a:spLocks/>
                </p:cNvSpPr>
                <p:nvPr/>
              </p:nvSpPr>
              <p:spPr bwMode="auto">
                <a:xfrm>
                  <a:off x="579" y="3415"/>
                  <a:ext cx="1" cy="14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41" name="Freeform 729" descr="Коричневый мрамор"/>
                <p:cNvSpPr>
                  <a:spLocks/>
                </p:cNvSpPr>
                <p:nvPr/>
              </p:nvSpPr>
              <p:spPr bwMode="auto">
                <a:xfrm>
                  <a:off x="426" y="3892"/>
                  <a:ext cx="340" cy="92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42" name="Freeform 730"/>
                <p:cNvSpPr>
                  <a:spLocks/>
                </p:cNvSpPr>
                <p:nvPr/>
              </p:nvSpPr>
              <p:spPr bwMode="auto">
                <a:xfrm>
                  <a:off x="379" y="2928"/>
                  <a:ext cx="385" cy="295"/>
                </a:xfrm>
                <a:custGeom>
                  <a:avLst/>
                  <a:gdLst/>
                  <a:ahLst/>
                  <a:cxnLst>
                    <a:cxn ang="0">
                      <a:pos x="378" y="286"/>
                    </a:cxn>
                    <a:cxn ang="0">
                      <a:pos x="399" y="220"/>
                    </a:cxn>
                    <a:cxn ang="0">
                      <a:pos x="384" y="202"/>
                    </a:cxn>
                    <a:cxn ang="0">
                      <a:pos x="387" y="166"/>
                    </a:cxn>
                    <a:cxn ang="0">
                      <a:pos x="360" y="151"/>
                    </a:cxn>
                    <a:cxn ang="0">
                      <a:pos x="366" y="121"/>
                    </a:cxn>
                    <a:cxn ang="0">
                      <a:pos x="351" y="124"/>
                    </a:cxn>
                    <a:cxn ang="0">
                      <a:pos x="294" y="67"/>
                    </a:cxn>
                    <a:cxn ang="0">
                      <a:pos x="267" y="64"/>
                    </a:cxn>
                    <a:cxn ang="0">
                      <a:pos x="247" y="53"/>
                    </a:cxn>
                    <a:cxn ang="0">
                      <a:pos x="261" y="28"/>
                    </a:cxn>
                    <a:cxn ang="0">
                      <a:pos x="282" y="31"/>
                    </a:cxn>
                    <a:cxn ang="0">
                      <a:pos x="264" y="1"/>
                    </a:cxn>
                    <a:cxn ang="0">
                      <a:pos x="228" y="40"/>
                    </a:cxn>
                    <a:cxn ang="0">
                      <a:pos x="219" y="55"/>
                    </a:cxn>
                    <a:cxn ang="0">
                      <a:pos x="192" y="10"/>
                    </a:cxn>
                    <a:cxn ang="0">
                      <a:pos x="186" y="22"/>
                    </a:cxn>
                    <a:cxn ang="0">
                      <a:pos x="204" y="55"/>
                    </a:cxn>
                    <a:cxn ang="0">
                      <a:pos x="162" y="10"/>
                    </a:cxn>
                    <a:cxn ang="0">
                      <a:pos x="144" y="16"/>
                    </a:cxn>
                    <a:cxn ang="0">
                      <a:pos x="120" y="19"/>
                    </a:cxn>
                    <a:cxn ang="0">
                      <a:pos x="114" y="34"/>
                    </a:cxn>
                    <a:cxn ang="0">
                      <a:pos x="147" y="37"/>
                    </a:cxn>
                    <a:cxn ang="0">
                      <a:pos x="159" y="58"/>
                    </a:cxn>
                    <a:cxn ang="0">
                      <a:pos x="126" y="55"/>
                    </a:cxn>
                    <a:cxn ang="0">
                      <a:pos x="114" y="73"/>
                    </a:cxn>
                    <a:cxn ang="0">
                      <a:pos x="93" y="79"/>
                    </a:cxn>
                    <a:cxn ang="0">
                      <a:pos x="72" y="94"/>
                    </a:cxn>
                    <a:cxn ang="0">
                      <a:pos x="54" y="106"/>
                    </a:cxn>
                    <a:cxn ang="0">
                      <a:pos x="60" y="124"/>
                    </a:cxn>
                    <a:cxn ang="0">
                      <a:pos x="45" y="142"/>
                    </a:cxn>
                    <a:cxn ang="0">
                      <a:pos x="27" y="154"/>
                    </a:cxn>
                    <a:cxn ang="0">
                      <a:pos x="12" y="214"/>
                    </a:cxn>
                    <a:cxn ang="0">
                      <a:pos x="3" y="274"/>
                    </a:cxn>
                    <a:cxn ang="0">
                      <a:pos x="33" y="301"/>
                    </a:cxn>
                  </a:cxnLst>
                  <a:rect l="0" t="0" r="r" b="b"/>
                  <a:pathLst>
                    <a:path w="400" h="301">
                      <a:moveTo>
                        <a:pt x="378" y="286"/>
                      </a:moveTo>
                      <a:cubicBezTo>
                        <a:pt x="381" y="275"/>
                        <a:pt x="398" y="234"/>
                        <a:pt x="399" y="220"/>
                      </a:cubicBezTo>
                      <a:cubicBezTo>
                        <a:pt x="400" y="206"/>
                        <a:pt x="386" y="211"/>
                        <a:pt x="384" y="202"/>
                      </a:cubicBezTo>
                      <a:cubicBezTo>
                        <a:pt x="382" y="193"/>
                        <a:pt x="391" y="174"/>
                        <a:pt x="387" y="166"/>
                      </a:cubicBezTo>
                      <a:cubicBezTo>
                        <a:pt x="383" y="158"/>
                        <a:pt x="363" y="158"/>
                        <a:pt x="360" y="151"/>
                      </a:cubicBezTo>
                      <a:cubicBezTo>
                        <a:pt x="357" y="144"/>
                        <a:pt x="367" y="125"/>
                        <a:pt x="366" y="121"/>
                      </a:cubicBezTo>
                      <a:cubicBezTo>
                        <a:pt x="365" y="117"/>
                        <a:pt x="363" y="133"/>
                        <a:pt x="351" y="124"/>
                      </a:cubicBezTo>
                      <a:cubicBezTo>
                        <a:pt x="339" y="115"/>
                        <a:pt x="308" y="77"/>
                        <a:pt x="294" y="67"/>
                      </a:cubicBezTo>
                      <a:cubicBezTo>
                        <a:pt x="280" y="57"/>
                        <a:pt x="275" y="66"/>
                        <a:pt x="267" y="64"/>
                      </a:cubicBezTo>
                      <a:cubicBezTo>
                        <a:pt x="259" y="62"/>
                        <a:pt x="248" y="59"/>
                        <a:pt x="247" y="53"/>
                      </a:cubicBezTo>
                      <a:cubicBezTo>
                        <a:pt x="246" y="47"/>
                        <a:pt x="255" y="32"/>
                        <a:pt x="261" y="28"/>
                      </a:cubicBezTo>
                      <a:cubicBezTo>
                        <a:pt x="267" y="24"/>
                        <a:pt x="282" y="35"/>
                        <a:pt x="282" y="31"/>
                      </a:cubicBezTo>
                      <a:cubicBezTo>
                        <a:pt x="282" y="27"/>
                        <a:pt x="273" y="0"/>
                        <a:pt x="264" y="1"/>
                      </a:cubicBezTo>
                      <a:cubicBezTo>
                        <a:pt x="255" y="2"/>
                        <a:pt x="235" y="31"/>
                        <a:pt x="228" y="40"/>
                      </a:cubicBezTo>
                      <a:cubicBezTo>
                        <a:pt x="221" y="49"/>
                        <a:pt x="225" y="60"/>
                        <a:pt x="219" y="55"/>
                      </a:cubicBezTo>
                      <a:cubicBezTo>
                        <a:pt x="213" y="50"/>
                        <a:pt x="197" y="15"/>
                        <a:pt x="192" y="10"/>
                      </a:cubicBezTo>
                      <a:cubicBezTo>
                        <a:pt x="187" y="5"/>
                        <a:pt x="184" y="15"/>
                        <a:pt x="186" y="22"/>
                      </a:cubicBezTo>
                      <a:cubicBezTo>
                        <a:pt x="188" y="29"/>
                        <a:pt x="208" y="57"/>
                        <a:pt x="204" y="55"/>
                      </a:cubicBezTo>
                      <a:cubicBezTo>
                        <a:pt x="200" y="53"/>
                        <a:pt x="172" y="17"/>
                        <a:pt x="162" y="10"/>
                      </a:cubicBezTo>
                      <a:cubicBezTo>
                        <a:pt x="152" y="3"/>
                        <a:pt x="151" y="15"/>
                        <a:pt x="144" y="16"/>
                      </a:cubicBezTo>
                      <a:cubicBezTo>
                        <a:pt x="137" y="17"/>
                        <a:pt x="125" y="16"/>
                        <a:pt x="120" y="19"/>
                      </a:cubicBezTo>
                      <a:cubicBezTo>
                        <a:pt x="115" y="22"/>
                        <a:pt x="110" y="31"/>
                        <a:pt x="114" y="34"/>
                      </a:cubicBezTo>
                      <a:cubicBezTo>
                        <a:pt x="118" y="37"/>
                        <a:pt x="140" y="33"/>
                        <a:pt x="147" y="37"/>
                      </a:cubicBezTo>
                      <a:cubicBezTo>
                        <a:pt x="154" y="41"/>
                        <a:pt x="163" y="55"/>
                        <a:pt x="159" y="58"/>
                      </a:cubicBezTo>
                      <a:cubicBezTo>
                        <a:pt x="155" y="61"/>
                        <a:pt x="133" y="53"/>
                        <a:pt x="126" y="55"/>
                      </a:cubicBezTo>
                      <a:cubicBezTo>
                        <a:pt x="119" y="57"/>
                        <a:pt x="119" y="69"/>
                        <a:pt x="114" y="73"/>
                      </a:cubicBezTo>
                      <a:cubicBezTo>
                        <a:pt x="109" y="77"/>
                        <a:pt x="100" y="76"/>
                        <a:pt x="93" y="79"/>
                      </a:cubicBezTo>
                      <a:cubicBezTo>
                        <a:pt x="86" y="82"/>
                        <a:pt x="79" y="89"/>
                        <a:pt x="72" y="94"/>
                      </a:cubicBezTo>
                      <a:cubicBezTo>
                        <a:pt x="65" y="99"/>
                        <a:pt x="56" y="101"/>
                        <a:pt x="54" y="106"/>
                      </a:cubicBezTo>
                      <a:cubicBezTo>
                        <a:pt x="52" y="111"/>
                        <a:pt x="61" y="118"/>
                        <a:pt x="60" y="124"/>
                      </a:cubicBezTo>
                      <a:cubicBezTo>
                        <a:pt x="59" y="130"/>
                        <a:pt x="51" y="137"/>
                        <a:pt x="45" y="142"/>
                      </a:cubicBezTo>
                      <a:cubicBezTo>
                        <a:pt x="39" y="147"/>
                        <a:pt x="33" y="142"/>
                        <a:pt x="27" y="154"/>
                      </a:cubicBezTo>
                      <a:cubicBezTo>
                        <a:pt x="21" y="166"/>
                        <a:pt x="16" y="194"/>
                        <a:pt x="12" y="214"/>
                      </a:cubicBezTo>
                      <a:cubicBezTo>
                        <a:pt x="8" y="234"/>
                        <a:pt x="0" y="260"/>
                        <a:pt x="3" y="274"/>
                      </a:cubicBezTo>
                      <a:cubicBezTo>
                        <a:pt x="6" y="288"/>
                        <a:pt x="27" y="295"/>
                        <a:pt x="33" y="301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D20000"/>
                    </a:gs>
                    <a:gs pos="50000">
                      <a:srgbClr val="993300"/>
                    </a:gs>
                    <a:gs pos="100000">
                      <a:srgbClr val="D20000"/>
                    </a:gs>
                  </a:gsLst>
                  <a:lin ang="189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43" name="Freeform 731"/>
                <p:cNvSpPr>
                  <a:spLocks/>
                </p:cNvSpPr>
                <p:nvPr/>
              </p:nvSpPr>
              <p:spPr bwMode="auto">
                <a:xfrm>
                  <a:off x="766" y="3636"/>
                  <a:ext cx="98" cy="104"/>
                </a:xfrm>
                <a:custGeom>
                  <a:avLst/>
                  <a:gdLst/>
                  <a:ahLst/>
                  <a:cxnLst>
                    <a:cxn ang="0">
                      <a:pos x="66" y="0"/>
                    </a:cxn>
                    <a:cxn ang="0">
                      <a:pos x="91" y="19"/>
                    </a:cxn>
                    <a:cxn ang="0">
                      <a:pos x="97" y="65"/>
                    </a:cxn>
                    <a:cxn ang="0">
                      <a:pos x="78" y="90"/>
                    </a:cxn>
                    <a:cxn ang="0">
                      <a:pos x="36" y="96"/>
                    </a:cxn>
                    <a:cxn ang="0">
                      <a:pos x="4" y="59"/>
                    </a:cxn>
                    <a:cxn ang="0">
                      <a:pos x="12" y="30"/>
                    </a:cxn>
                  </a:cxnLst>
                  <a:rect l="0" t="0" r="r" b="b"/>
                  <a:pathLst>
                    <a:path w="99" h="101">
                      <a:moveTo>
                        <a:pt x="66" y="0"/>
                      </a:moveTo>
                      <a:cubicBezTo>
                        <a:pt x="70" y="4"/>
                        <a:pt x="86" y="8"/>
                        <a:pt x="91" y="19"/>
                      </a:cubicBezTo>
                      <a:cubicBezTo>
                        <a:pt x="96" y="30"/>
                        <a:pt x="99" y="53"/>
                        <a:pt x="97" y="65"/>
                      </a:cubicBezTo>
                      <a:cubicBezTo>
                        <a:pt x="95" y="77"/>
                        <a:pt x="88" y="85"/>
                        <a:pt x="78" y="90"/>
                      </a:cubicBezTo>
                      <a:cubicBezTo>
                        <a:pt x="68" y="95"/>
                        <a:pt x="48" y="101"/>
                        <a:pt x="36" y="96"/>
                      </a:cubicBezTo>
                      <a:cubicBezTo>
                        <a:pt x="24" y="91"/>
                        <a:pt x="8" y="70"/>
                        <a:pt x="4" y="59"/>
                      </a:cubicBezTo>
                      <a:cubicBezTo>
                        <a:pt x="0" y="48"/>
                        <a:pt x="10" y="36"/>
                        <a:pt x="12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44" name="Freeform 732"/>
                <p:cNvSpPr>
                  <a:spLocks/>
                </p:cNvSpPr>
                <p:nvPr/>
              </p:nvSpPr>
              <p:spPr bwMode="auto">
                <a:xfrm>
                  <a:off x="288" y="3622"/>
                  <a:ext cx="107" cy="11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10" y="31"/>
                    </a:cxn>
                    <a:cxn ang="0">
                      <a:pos x="4" y="77"/>
                    </a:cxn>
                    <a:cxn ang="0">
                      <a:pos x="36" y="91"/>
                    </a:cxn>
                    <a:cxn ang="0">
                      <a:pos x="65" y="108"/>
                    </a:cxn>
                    <a:cxn ang="0">
                      <a:pos x="97" y="71"/>
                    </a:cxn>
                    <a:cxn ang="0">
                      <a:pos x="108" y="44"/>
                    </a:cxn>
                  </a:cxnLst>
                  <a:rect l="0" t="0" r="r" b="b"/>
                  <a:pathLst>
                    <a:path w="108" h="111">
                      <a:moveTo>
                        <a:pt x="48" y="0"/>
                      </a:moveTo>
                      <a:cubicBezTo>
                        <a:pt x="42" y="5"/>
                        <a:pt x="17" y="19"/>
                        <a:pt x="10" y="31"/>
                      </a:cubicBezTo>
                      <a:cubicBezTo>
                        <a:pt x="2" y="44"/>
                        <a:pt x="0" y="66"/>
                        <a:pt x="4" y="77"/>
                      </a:cubicBezTo>
                      <a:cubicBezTo>
                        <a:pt x="8" y="87"/>
                        <a:pt x="26" y="86"/>
                        <a:pt x="36" y="91"/>
                      </a:cubicBezTo>
                      <a:cubicBezTo>
                        <a:pt x="46" y="96"/>
                        <a:pt x="55" y="111"/>
                        <a:pt x="65" y="108"/>
                      </a:cubicBezTo>
                      <a:cubicBezTo>
                        <a:pt x="75" y="105"/>
                        <a:pt x="90" y="82"/>
                        <a:pt x="97" y="71"/>
                      </a:cubicBezTo>
                      <a:cubicBezTo>
                        <a:pt x="104" y="60"/>
                        <a:pt x="106" y="50"/>
                        <a:pt x="108" y="4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45" name="Freeform 733"/>
                <p:cNvSpPr>
                  <a:spLocks/>
                </p:cNvSpPr>
                <p:nvPr/>
              </p:nvSpPr>
              <p:spPr bwMode="auto">
                <a:xfrm>
                  <a:off x="411" y="3033"/>
                  <a:ext cx="332" cy="356"/>
                </a:xfrm>
                <a:custGeom>
                  <a:avLst/>
                  <a:gdLst/>
                  <a:ahLst/>
                  <a:cxnLst>
                    <a:cxn ang="0">
                      <a:pos x="0" y="194"/>
                    </a:cxn>
                    <a:cxn ang="0">
                      <a:pos x="6" y="209"/>
                    </a:cxn>
                    <a:cxn ang="0">
                      <a:pos x="36" y="266"/>
                    </a:cxn>
                    <a:cxn ang="0">
                      <a:pos x="87" y="308"/>
                    </a:cxn>
                    <a:cxn ang="0">
                      <a:pos x="138" y="320"/>
                    </a:cxn>
                    <a:cxn ang="0">
                      <a:pos x="144" y="344"/>
                    </a:cxn>
                    <a:cxn ang="0">
                      <a:pos x="165" y="365"/>
                    </a:cxn>
                    <a:cxn ang="0">
                      <a:pos x="192" y="341"/>
                    </a:cxn>
                    <a:cxn ang="0">
                      <a:pos x="207" y="317"/>
                    </a:cxn>
                    <a:cxn ang="0">
                      <a:pos x="255" y="308"/>
                    </a:cxn>
                    <a:cxn ang="0">
                      <a:pos x="303" y="275"/>
                    </a:cxn>
                    <a:cxn ang="0">
                      <a:pos x="342" y="179"/>
                    </a:cxn>
                    <a:cxn ang="0">
                      <a:pos x="288" y="98"/>
                    </a:cxn>
                    <a:cxn ang="0">
                      <a:pos x="256" y="27"/>
                    </a:cxn>
                    <a:cxn ang="0">
                      <a:pos x="208" y="75"/>
                    </a:cxn>
                    <a:cxn ang="0">
                      <a:pos x="198" y="56"/>
                    </a:cxn>
                    <a:cxn ang="0">
                      <a:pos x="183" y="53"/>
                    </a:cxn>
                    <a:cxn ang="0">
                      <a:pos x="112" y="75"/>
                    </a:cxn>
                    <a:cxn ang="0">
                      <a:pos x="126" y="41"/>
                    </a:cxn>
                    <a:cxn ang="0">
                      <a:pos x="114" y="11"/>
                    </a:cxn>
                    <a:cxn ang="0">
                      <a:pos x="54" y="110"/>
                    </a:cxn>
                    <a:cxn ang="0">
                      <a:pos x="60" y="137"/>
                    </a:cxn>
                    <a:cxn ang="0">
                      <a:pos x="54" y="161"/>
                    </a:cxn>
                    <a:cxn ang="0">
                      <a:pos x="36" y="155"/>
                    </a:cxn>
                    <a:cxn ang="0">
                      <a:pos x="33" y="119"/>
                    </a:cxn>
                    <a:cxn ang="0">
                      <a:pos x="12" y="152"/>
                    </a:cxn>
                    <a:cxn ang="0">
                      <a:pos x="12" y="173"/>
                    </a:cxn>
                    <a:cxn ang="0">
                      <a:pos x="9" y="185"/>
                    </a:cxn>
                    <a:cxn ang="0">
                      <a:pos x="0" y="194"/>
                    </a:cxn>
                  </a:cxnLst>
                  <a:rect l="0" t="0" r="r" b="b"/>
                  <a:pathLst>
                    <a:path w="344" h="365">
                      <a:moveTo>
                        <a:pt x="0" y="194"/>
                      </a:moveTo>
                      <a:cubicBezTo>
                        <a:pt x="0" y="198"/>
                        <a:pt x="0" y="197"/>
                        <a:pt x="6" y="209"/>
                      </a:cubicBezTo>
                      <a:cubicBezTo>
                        <a:pt x="12" y="221"/>
                        <a:pt x="23" y="250"/>
                        <a:pt x="36" y="266"/>
                      </a:cubicBezTo>
                      <a:cubicBezTo>
                        <a:pt x="49" y="282"/>
                        <a:pt x="70" y="299"/>
                        <a:pt x="87" y="308"/>
                      </a:cubicBezTo>
                      <a:cubicBezTo>
                        <a:pt x="104" y="317"/>
                        <a:pt x="129" y="314"/>
                        <a:pt x="138" y="320"/>
                      </a:cubicBezTo>
                      <a:cubicBezTo>
                        <a:pt x="147" y="326"/>
                        <a:pt x="140" y="337"/>
                        <a:pt x="144" y="344"/>
                      </a:cubicBezTo>
                      <a:cubicBezTo>
                        <a:pt x="148" y="351"/>
                        <a:pt x="157" y="365"/>
                        <a:pt x="165" y="365"/>
                      </a:cubicBezTo>
                      <a:cubicBezTo>
                        <a:pt x="173" y="365"/>
                        <a:pt x="185" y="349"/>
                        <a:pt x="192" y="341"/>
                      </a:cubicBezTo>
                      <a:cubicBezTo>
                        <a:pt x="199" y="333"/>
                        <a:pt x="197" y="322"/>
                        <a:pt x="207" y="317"/>
                      </a:cubicBezTo>
                      <a:cubicBezTo>
                        <a:pt x="217" y="312"/>
                        <a:pt x="239" y="315"/>
                        <a:pt x="255" y="308"/>
                      </a:cubicBezTo>
                      <a:cubicBezTo>
                        <a:pt x="271" y="301"/>
                        <a:pt x="289" y="296"/>
                        <a:pt x="303" y="275"/>
                      </a:cubicBezTo>
                      <a:cubicBezTo>
                        <a:pt x="317" y="254"/>
                        <a:pt x="344" y="208"/>
                        <a:pt x="342" y="179"/>
                      </a:cubicBezTo>
                      <a:cubicBezTo>
                        <a:pt x="340" y="150"/>
                        <a:pt x="302" y="123"/>
                        <a:pt x="288" y="98"/>
                      </a:cubicBezTo>
                      <a:cubicBezTo>
                        <a:pt x="274" y="73"/>
                        <a:pt x="269" y="31"/>
                        <a:pt x="256" y="27"/>
                      </a:cubicBezTo>
                      <a:cubicBezTo>
                        <a:pt x="243" y="23"/>
                        <a:pt x="218" y="70"/>
                        <a:pt x="208" y="75"/>
                      </a:cubicBezTo>
                      <a:cubicBezTo>
                        <a:pt x="198" y="80"/>
                        <a:pt x="202" y="60"/>
                        <a:pt x="198" y="56"/>
                      </a:cubicBezTo>
                      <a:cubicBezTo>
                        <a:pt x="194" y="52"/>
                        <a:pt x="197" y="50"/>
                        <a:pt x="183" y="53"/>
                      </a:cubicBezTo>
                      <a:cubicBezTo>
                        <a:pt x="169" y="56"/>
                        <a:pt x="121" y="77"/>
                        <a:pt x="112" y="75"/>
                      </a:cubicBezTo>
                      <a:cubicBezTo>
                        <a:pt x="103" y="73"/>
                        <a:pt x="126" y="52"/>
                        <a:pt x="126" y="41"/>
                      </a:cubicBezTo>
                      <a:cubicBezTo>
                        <a:pt x="126" y="30"/>
                        <a:pt x="126" y="0"/>
                        <a:pt x="114" y="11"/>
                      </a:cubicBezTo>
                      <a:cubicBezTo>
                        <a:pt x="102" y="22"/>
                        <a:pt x="63" y="89"/>
                        <a:pt x="54" y="110"/>
                      </a:cubicBezTo>
                      <a:cubicBezTo>
                        <a:pt x="45" y="131"/>
                        <a:pt x="60" y="129"/>
                        <a:pt x="60" y="137"/>
                      </a:cubicBezTo>
                      <a:cubicBezTo>
                        <a:pt x="60" y="145"/>
                        <a:pt x="58" y="158"/>
                        <a:pt x="54" y="161"/>
                      </a:cubicBezTo>
                      <a:cubicBezTo>
                        <a:pt x="50" y="164"/>
                        <a:pt x="39" y="162"/>
                        <a:pt x="36" y="155"/>
                      </a:cubicBezTo>
                      <a:cubicBezTo>
                        <a:pt x="33" y="148"/>
                        <a:pt x="37" y="119"/>
                        <a:pt x="33" y="119"/>
                      </a:cubicBezTo>
                      <a:cubicBezTo>
                        <a:pt x="29" y="119"/>
                        <a:pt x="16" y="143"/>
                        <a:pt x="12" y="152"/>
                      </a:cubicBezTo>
                      <a:cubicBezTo>
                        <a:pt x="8" y="161"/>
                        <a:pt x="12" y="168"/>
                        <a:pt x="12" y="173"/>
                      </a:cubicBezTo>
                      <a:cubicBezTo>
                        <a:pt x="12" y="178"/>
                        <a:pt x="11" y="182"/>
                        <a:pt x="9" y="185"/>
                      </a:cubicBezTo>
                      <a:cubicBezTo>
                        <a:pt x="7" y="188"/>
                        <a:pt x="0" y="190"/>
                        <a:pt x="0" y="19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FFC993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46" name="Freeform 734"/>
                <p:cNvSpPr>
                  <a:spLocks/>
                </p:cNvSpPr>
                <p:nvPr/>
              </p:nvSpPr>
              <p:spPr bwMode="auto">
                <a:xfrm>
                  <a:off x="530" y="3272"/>
                  <a:ext cx="109" cy="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9" y="27"/>
                    </a:cxn>
                    <a:cxn ang="0">
                      <a:pos x="60" y="30"/>
                    </a:cxn>
                    <a:cxn ang="0">
                      <a:pos x="81" y="27"/>
                    </a:cxn>
                    <a:cxn ang="0">
                      <a:pos x="114" y="3"/>
                    </a:cxn>
                  </a:cxnLst>
                  <a:rect l="0" t="0" r="r" b="b"/>
                  <a:pathLst>
                    <a:path w="114" h="32">
                      <a:moveTo>
                        <a:pt x="0" y="0"/>
                      </a:moveTo>
                      <a:cubicBezTo>
                        <a:pt x="7" y="4"/>
                        <a:pt x="29" y="22"/>
                        <a:pt x="39" y="27"/>
                      </a:cubicBezTo>
                      <a:cubicBezTo>
                        <a:pt x="49" y="32"/>
                        <a:pt x="53" y="30"/>
                        <a:pt x="60" y="30"/>
                      </a:cubicBezTo>
                      <a:cubicBezTo>
                        <a:pt x="67" y="30"/>
                        <a:pt x="72" y="32"/>
                        <a:pt x="81" y="27"/>
                      </a:cubicBezTo>
                      <a:cubicBezTo>
                        <a:pt x="90" y="22"/>
                        <a:pt x="107" y="8"/>
                        <a:pt x="114" y="3"/>
                      </a:cubicBezTo>
                    </a:path>
                  </a:pathLst>
                </a:custGeom>
                <a:noFill/>
                <a:ln w="12700" cmpd="sng">
                  <a:solidFill>
                    <a:srgbClr val="D20000"/>
                  </a:solidFill>
                  <a:round/>
                  <a:headEnd type="none" w="med" len="med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47" name="Freeform 735"/>
                <p:cNvSpPr>
                  <a:spLocks/>
                </p:cNvSpPr>
                <p:nvPr/>
              </p:nvSpPr>
              <p:spPr bwMode="auto">
                <a:xfrm>
                  <a:off x="566" y="3283"/>
                  <a:ext cx="45" cy="10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10" y="1"/>
                    </a:cxn>
                    <a:cxn ang="0">
                      <a:pos x="25" y="4"/>
                    </a:cxn>
                    <a:cxn ang="0">
                      <a:pos x="36" y="1"/>
                    </a:cxn>
                    <a:cxn ang="0">
                      <a:pos x="45" y="10"/>
                    </a:cxn>
                  </a:cxnLst>
                  <a:rect l="0" t="0" r="r" b="b"/>
                  <a:pathLst>
                    <a:path w="45" h="10">
                      <a:moveTo>
                        <a:pt x="0" y="10"/>
                      </a:moveTo>
                      <a:cubicBezTo>
                        <a:pt x="2" y="8"/>
                        <a:pt x="6" y="2"/>
                        <a:pt x="10" y="1"/>
                      </a:cubicBezTo>
                      <a:cubicBezTo>
                        <a:pt x="14" y="0"/>
                        <a:pt x="21" y="4"/>
                        <a:pt x="25" y="4"/>
                      </a:cubicBezTo>
                      <a:cubicBezTo>
                        <a:pt x="29" y="4"/>
                        <a:pt x="33" y="0"/>
                        <a:pt x="36" y="1"/>
                      </a:cubicBezTo>
                      <a:cubicBezTo>
                        <a:pt x="39" y="2"/>
                        <a:pt x="43" y="8"/>
                        <a:pt x="45" y="1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48" name="Freeform 736"/>
                <p:cNvSpPr>
                  <a:spLocks/>
                </p:cNvSpPr>
                <p:nvPr/>
              </p:nvSpPr>
              <p:spPr bwMode="auto">
                <a:xfrm>
                  <a:off x="513" y="3157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49" name="Freeform 737"/>
                <p:cNvSpPr>
                  <a:spLocks/>
                </p:cNvSpPr>
                <p:nvPr/>
              </p:nvSpPr>
              <p:spPr bwMode="auto">
                <a:xfrm>
                  <a:off x="533" y="3187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50" name="Freeform 738"/>
                <p:cNvSpPr>
                  <a:spLocks/>
                </p:cNvSpPr>
                <p:nvPr/>
              </p:nvSpPr>
              <p:spPr bwMode="auto">
                <a:xfrm>
                  <a:off x="512" y="3165"/>
                  <a:ext cx="62" cy="36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51" name="Freeform 739"/>
                <p:cNvSpPr>
                  <a:spLocks/>
                </p:cNvSpPr>
                <p:nvPr/>
              </p:nvSpPr>
              <p:spPr bwMode="auto">
                <a:xfrm flipH="1">
                  <a:off x="611" y="3153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52" name="Freeform 740"/>
                <p:cNvSpPr>
                  <a:spLocks/>
                </p:cNvSpPr>
                <p:nvPr/>
              </p:nvSpPr>
              <p:spPr bwMode="auto">
                <a:xfrm flipH="1">
                  <a:off x="626" y="3183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53" name="Freeform 741"/>
                <p:cNvSpPr>
                  <a:spLocks/>
                </p:cNvSpPr>
                <p:nvPr/>
              </p:nvSpPr>
              <p:spPr bwMode="auto">
                <a:xfrm flipH="1">
                  <a:off x="611" y="3162"/>
                  <a:ext cx="62" cy="35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54" name="Freeform 742"/>
                <p:cNvSpPr>
                  <a:spLocks/>
                </p:cNvSpPr>
                <p:nvPr/>
              </p:nvSpPr>
              <p:spPr bwMode="auto">
                <a:xfrm>
                  <a:off x="592" y="3126"/>
                  <a:ext cx="99" cy="105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37" y="5"/>
                    </a:cxn>
                    <a:cxn ang="0">
                      <a:pos x="67" y="5"/>
                    </a:cxn>
                    <a:cxn ang="0">
                      <a:pos x="97" y="35"/>
                    </a:cxn>
                    <a:cxn ang="0">
                      <a:pos x="97" y="68"/>
                    </a:cxn>
                    <a:cxn ang="0">
                      <a:pos x="70" y="101"/>
                    </a:cxn>
                    <a:cxn ang="0">
                      <a:pos x="40" y="104"/>
                    </a:cxn>
                    <a:cxn ang="0">
                      <a:pos x="13" y="92"/>
                    </a:cxn>
                    <a:cxn ang="0">
                      <a:pos x="1" y="65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102" h="107">
                      <a:moveTo>
                        <a:pt x="4" y="35"/>
                      </a:moveTo>
                      <a:cubicBezTo>
                        <a:pt x="9" y="25"/>
                        <a:pt x="27" y="10"/>
                        <a:pt x="37" y="5"/>
                      </a:cubicBezTo>
                      <a:cubicBezTo>
                        <a:pt x="47" y="0"/>
                        <a:pt x="57" y="0"/>
                        <a:pt x="67" y="5"/>
                      </a:cubicBezTo>
                      <a:cubicBezTo>
                        <a:pt x="77" y="10"/>
                        <a:pt x="92" y="25"/>
                        <a:pt x="97" y="35"/>
                      </a:cubicBezTo>
                      <a:cubicBezTo>
                        <a:pt x="102" y="45"/>
                        <a:pt x="101" y="57"/>
                        <a:pt x="97" y="68"/>
                      </a:cubicBezTo>
                      <a:cubicBezTo>
                        <a:pt x="93" y="79"/>
                        <a:pt x="79" y="95"/>
                        <a:pt x="70" y="101"/>
                      </a:cubicBezTo>
                      <a:cubicBezTo>
                        <a:pt x="61" y="107"/>
                        <a:pt x="49" y="105"/>
                        <a:pt x="40" y="104"/>
                      </a:cubicBezTo>
                      <a:cubicBezTo>
                        <a:pt x="31" y="103"/>
                        <a:pt x="19" y="98"/>
                        <a:pt x="13" y="92"/>
                      </a:cubicBezTo>
                      <a:cubicBezTo>
                        <a:pt x="7" y="86"/>
                        <a:pt x="2" y="74"/>
                        <a:pt x="1" y="65"/>
                      </a:cubicBezTo>
                      <a:cubicBezTo>
                        <a:pt x="0" y="56"/>
                        <a:pt x="4" y="41"/>
                        <a:pt x="4" y="3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55" name="Freeform 743"/>
                <p:cNvSpPr>
                  <a:spLocks/>
                </p:cNvSpPr>
                <p:nvPr/>
              </p:nvSpPr>
              <p:spPr bwMode="auto">
                <a:xfrm>
                  <a:off x="491" y="3132"/>
                  <a:ext cx="99" cy="103"/>
                </a:xfrm>
                <a:custGeom>
                  <a:avLst/>
                  <a:gdLst/>
                  <a:ahLst/>
                  <a:cxnLst>
                    <a:cxn ang="0">
                      <a:pos x="1" y="31"/>
                    </a:cxn>
                    <a:cxn ang="0">
                      <a:pos x="27" y="8"/>
                    </a:cxn>
                    <a:cxn ang="0">
                      <a:pos x="70" y="5"/>
                    </a:cxn>
                    <a:cxn ang="0">
                      <a:pos x="96" y="37"/>
                    </a:cxn>
                    <a:cxn ang="0">
                      <a:pos x="90" y="73"/>
                    </a:cxn>
                    <a:cxn ang="0">
                      <a:pos x="70" y="96"/>
                    </a:cxn>
                    <a:cxn ang="0">
                      <a:pos x="58" y="101"/>
                    </a:cxn>
                    <a:cxn ang="0">
                      <a:pos x="30" y="99"/>
                    </a:cxn>
                    <a:cxn ang="0">
                      <a:pos x="7" y="78"/>
                    </a:cxn>
                    <a:cxn ang="0">
                      <a:pos x="1" y="59"/>
                    </a:cxn>
                    <a:cxn ang="0">
                      <a:pos x="1" y="31"/>
                    </a:cxn>
                  </a:cxnLst>
                  <a:rect l="0" t="0" r="r" b="b"/>
                  <a:pathLst>
                    <a:path w="99" h="103">
                      <a:moveTo>
                        <a:pt x="1" y="31"/>
                      </a:moveTo>
                      <a:cubicBezTo>
                        <a:pt x="5" y="23"/>
                        <a:pt x="15" y="12"/>
                        <a:pt x="27" y="8"/>
                      </a:cubicBezTo>
                      <a:cubicBezTo>
                        <a:pt x="38" y="4"/>
                        <a:pt x="59" y="0"/>
                        <a:pt x="70" y="5"/>
                      </a:cubicBezTo>
                      <a:cubicBezTo>
                        <a:pt x="82" y="10"/>
                        <a:pt x="93" y="26"/>
                        <a:pt x="96" y="37"/>
                      </a:cubicBezTo>
                      <a:cubicBezTo>
                        <a:pt x="99" y="48"/>
                        <a:pt x="94" y="63"/>
                        <a:pt x="90" y="73"/>
                      </a:cubicBezTo>
                      <a:cubicBezTo>
                        <a:pt x="87" y="82"/>
                        <a:pt x="75" y="91"/>
                        <a:pt x="70" y="96"/>
                      </a:cubicBezTo>
                      <a:cubicBezTo>
                        <a:pt x="65" y="101"/>
                        <a:pt x="65" y="100"/>
                        <a:pt x="58" y="101"/>
                      </a:cubicBezTo>
                      <a:cubicBezTo>
                        <a:pt x="51" y="102"/>
                        <a:pt x="38" y="103"/>
                        <a:pt x="30" y="99"/>
                      </a:cubicBezTo>
                      <a:cubicBezTo>
                        <a:pt x="22" y="95"/>
                        <a:pt x="12" y="85"/>
                        <a:pt x="7" y="78"/>
                      </a:cubicBezTo>
                      <a:cubicBezTo>
                        <a:pt x="2" y="71"/>
                        <a:pt x="2" y="67"/>
                        <a:pt x="1" y="59"/>
                      </a:cubicBezTo>
                      <a:cubicBezTo>
                        <a:pt x="0" y="51"/>
                        <a:pt x="1" y="37"/>
                        <a:pt x="1" y="3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56" name="Freeform 744"/>
                <p:cNvSpPr>
                  <a:spLocks/>
                </p:cNvSpPr>
                <p:nvPr/>
              </p:nvSpPr>
              <p:spPr bwMode="auto">
                <a:xfrm>
                  <a:off x="637" y="3213"/>
                  <a:ext cx="67" cy="80"/>
                </a:xfrm>
                <a:custGeom>
                  <a:avLst/>
                  <a:gdLst/>
                  <a:ahLst/>
                  <a:cxnLst>
                    <a:cxn ang="0">
                      <a:pos x="60" y="6"/>
                    </a:cxn>
                    <a:cxn ang="0">
                      <a:pos x="63" y="39"/>
                    </a:cxn>
                    <a:cxn ang="0">
                      <a:pos x="43" y="81"/>
                    </a:cxn>
                    <a:cxn ang="0">
                      <a:pos x="3" y="30"/>
                    </a:cxn>
                    <a:cxn ang="0">
                      <a:pos x="60" y="6"/>
                    </a:cxn>
                  </a:cxnLst>
                  <a:rect l="0" t="0" r="r" b="b"/>
                  <a:pathLst>
                    <a:path w="70" h="82">
                      <a:moveTo>
                        <a:pt x="60" y="6"/>
                      </a:moveTo>
                      <a:cubicBezTo>
                        <a:pt x="70" y="8"/>
                        <a:pt x="66" y="27"/>
                        <a:pt x="63" y="39"/>
                      </a:cubicBezTo>
                      <a:cubicBezTo>
                        <a:pt x="60" y="51"/>
                        <a:pt x="53" y="82"/>
                        <a:pt x="43" y="81"/>
                      </a:cubicBezTo>
                      <a:cubicBezTo>
                        <a:pt x="33" y="80"/>
                        <a:pt x="0" y="42"/>
                        <a:pt x="3" y="30"/>
                      </a:cubicBezTo>
                      <a:cubicBezTo>
                        <a:pt x="6" y="18"/>
                        <a:pt x="50" y="0"/>
                        <a:pt x="60" y="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57" name="Freeform 745"/>
                <p:cNvSpPr>
                  <a:spLocks/>
                </p:cNvSpPr>
                <p:nvPr/>
              </p:nvSpPr>
              <p:spPr bwMode="auto">
                <a:xfrm>
                  <a:off x="468" y="3219"/>
                  <a:ext cx="75" cy="67"/>
                </a:xfrm>
                <a:custGeom>
                  <a:avLst/>
                  <a:gdLst/>
                  <a:ahLst/>
                  <a:cxnLst>
                    <a:cxn ang="0">
                      <a:pos x="0" y="26"/>
                    </a:cxn>
                    <a:cxn ang="0">
                      <a:pos x="12" y="53"/>
                    </a:cxn>
                    <a:cxn ang="0">
                      <a:pos x="42" y="56"/>
                    </a:cxn>
                    <a:cxn ang="0">
                      <a:pos x="54" y="62"/>
                    </a:cxn>
                    <a:cxn ang="0">
                      <a:pos x="72" y="26"/>
                    </a:cxn>
                    <a:cxn ang="0">
                      <a:pos x="36" y="14"/>
                    </a:cxn>
                    <a:cxn ang="0">
                      <a:pos x="15" y="2"/>
                    </a:cxn>
                    <a:cxn ang="0">
                      <a:pos x="0" y="26"/>
                    </a:cxn>
                  </a:cxnLst>
                  <a:rect l="0" t="0" r="r" b="b"/>
                  <a:pathLst>
                    <a:path w="75" h="67">
                      <a:moveTo>
                        <a:pt x="0" y="26"/>
                      </a:moveTo>
                      <a:cubicBezTo>
                        <a:pt x="0" y="34"/>
                        <a:pt x="5" y="48"/>
                        <a:pt x="12" y="53"/>
                      </a:cubicBezTo>
                      <a:cubicBezTo>
                        <a:pt x="19" y="58"/>
                        <a:pt x="35" y="55"/>
                        <a:pt x="42" y="56"/>
                      </a:cubicBezTo>
                      <a:cubicBezTo>
                        <a:pt x="49" y="57"/>
                        <a:pt x="49" y="67"/>
                        <a:pt x="54" y="62"/>
                      </a:cubicBezTo>
                      <a:cubicBezTo>
                        <a:pt x="59" y="57"/>
                        <a:pt x="75" y="34"/>
                        <a:pt x="72" y="26"/>
                      </a:cubicBezTo>
                      <a:cubicBezTo>
                        <a:pt x="69" y="18"/>
                        <a:pt x="45" y="18"/>
                        <a:pt x="36" y="14"/>
                      </a:cubicBezTo>
                      <a:cubicBezTo>
                        <a:pt x="27" y="10"/>
                        <a:pt x="21" y="0"/>
                        <a:pt x="15" y="2"/>
                      </a:cubicBezTo>
                      <a:cubicBezTo>
                        <a:pt x="9" y="4"/>
                        <a:pt x="3" y="21"/>
                        <a:pt x="0" y="2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58" name="Freeform 746"/>
                <p:cNvSpPr>
                  <a:spLocks/>
                </p:cNvSpPr>
                <p:nvPr/>
              </p:nvSpPr>
              <p:spPr bwMode="auto">
                <a:xfrm>
                  <a:off x="754" y="3568"/>
                  <a:ext cx="89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0459" name="Freeform 747"/>
              <p:cNvSpPr>
                <a:spLocks/>
              </p:cNvSpPr>
              <p:nvPr/>
            </p:nvSpPr>
            <p:spPr bwMode="auto">
              <a:xfrm>
                <a:off x="570" y="3232"/>
                <a:ext cx="39" cy="1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6" y="13"/>
                  </a:cxn>
                  <a:cxn ang="0">
                    <a:pos x="18" y="0"/>
                  </a:cxn>
                  <a:cxn ang="0">
                    <a:pos x="30" y="13"/>
                  </a:cxn>
                  <a:cxn ang="0">
                    <a:pos x="39" y="10"/>
                  </a:cxn>
                </a:cxnLst>
                <a:rect l="0" t="0" r="r" b="b"/>
                <a:pathLst>
                  <a:path w="39" h="15">
                    <a:moveTo>
                      <a:pt x="0" y="10"/>
                    </a:moveTo>
                    <a:cubicBezTo>
                      <a:pt x="1" y="10"/>
                      <a:pt x="3" y="15"/>
                      <a:pt x="6" y="13"/>
                    </a:cubicBezTo>
                    <a:cubicBezTo>
                      <a:pt x="9" y="11"/>
                      <a:pt x="14" y="0"/>
                      <a:pt x="18" y="0"/>
                    </a:cubicBezTo>
                    <a:cubicBezTo>
                      <a:pt x="22" y="0"/>
                      <a:pt x="27" y="11"/>
                      <a:pt x="30" y="13"/>
                    </a:cubicBezTo>
                    <a:cubicBezTo>
                      <a:pt x="33" y="15"/>
                      <a:pt x="37" y="11"/>
                      <a:pt x="39" y="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0460" name="Group 748"/>
            <p:cNvGrpSpPr>
              <a:grpSpLocks/>
            </p:cNvGrpSpPr>
            <p:nvPr/>
          </p:nvGrpSpPr>
          <p:grpSpPr bwMode="auto">
            <a:xfrm>
              <a:off x="4416" y="1440"/>
              <a:ext cx="384" cy="720"/>
              <a:chOff x="288" y="2928"/>
              <a:chExt cx="576" cy="1056"/>
            </a:xfrm>
          </p:grpSpPr>
          <p:grpSp>
            <p:nvGrpSpPr>
              <p:cNvPr id="500461" name="Group 749"/>
              <p:cNvGrpSpPr>
                <a:grpSpLocks/>
              </p:cNvGrpSpPr>
              <p:nvPr/>
            </p:nvGrpSpPr>
            <p:grpSpPr bwMode="auto">
              <a:xfrm>
                <a:off x="288" y="2928"/>
                <a:ext cx="576" cy="1056"/>
                <a:chOff x="288" y="2928"/>
                <a:chExt cx="576" cy="1056"/>
              </a:xfrm>
            </p:grpSpPr>
            <p:sp>
              <p:nvSpPr>
                <p:cNvPr id="500462" name="Freeform 750"/>
                <p:cNvSpPr>
                  <a:spLocks/>
                </p:cNvSpPr>
                <p:nvPr/>
              </p:nvSpPr>
              <p:spPr bwMode="auto">
                <a:xfrm>
                  <a:off x="586" y="3714"/>
                  <a:ext cx="1" cy="2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63" name="Freeform 751"/>
                <p:cNvSpPr>
                  <a:spLocks/>
                </p:cNvSpPr>
                <p:nvPr/>
              </p:nvSpPr>
              <p:spPr bwMode="auto">
                <a:xfrm>
                  <a:off x="379" y="3568"/>
                  <a:ext cx="416" cy="394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333333"/>
                    </a:gs>
                    <a:gs pos="100000">
                      <a:srgbClr val="777777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64" name="Freeform 752"/>
                <p:cNvSpPr>
                  <a:spLocks/>
                </p:cNvSpPr>
                <p:nvPr/>
              </p:nvSpPr>
              <p:spPr bwMode="auto">
                <a:xfrm>
                  <a:off x="577" y="3576"/>
                  <a:ext cx="43" cy="13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65" name="Freeform 753"/>
                <p:cNvSpPr>
                  <a:spLocks/>
                </p:cNvSpPr>
                <p:nvPr/>
              </p:nvSpPr>
              <p:spPr bwMode="auto">
                <a:xfrm>
                  <a:off x="658" y="3571"/>
                  <a:ext cx="113" cy="135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66" name="Freeform 754"/>
                <p:cNvSpPr>
                  <a:spLocks/>
                </p:cNvSpPr>
                <p:nvPr/>
              </p:nvSpPr>
              <p:spPr bwMode="auto">
                <a:xfrm>
                  <a:off x="411" y="3568"/>
                  <a:ext cx="93" cy="142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67" name="Freeform 755"/>
                <p:cNvSpPr>
                  <a:spLocks/>
                </p:cNvSpPr>
                <p:nvPr/>
              </p:nvSpPr>
              <p:spPr bwMode="auto">
                <a:xfrm>
                  <a:off x="443" y="3377"/>
                  <a:ext cx="280" cy="202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68" name="Freeform 756"/>
                <p:cNvSpPr>
                  <a:spLocks/>
                </p:cNvSpPr>
                <p:nvPr/>
              </p:nvSpPr>
              <p:spPr bwMode="auto">
                <a:xfrm>
                  <a:off x="663" y="3375"/>
                  <a:ext cx="176" cy="298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69" name="Freeform 757"/>
                <p:cNvSpPr>
                  <a:spLocks/>
                </p:cNvSpPr>
                <p:nvPr/>
              </p:nvSpPr>
              <p:spPr bwMode="auto">
                <a:xfrm>
                  <a:off x="318" y="3380"/>
                  <a:ext cx="198" cy="300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70" name="Freeform 758"/>
                <p:cNvSpPr>
                  <a:spLocks/>
                </p:cNvSpPr>
                <p:nvPr/>
              </p:nvSpPr>
              <p:spPr bwMode="auto">
                <a:xfrm>
                  <a:off x="330" y="3576"/>
                  <a:ext cx="99" cy="96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71" name="Freeform 759"/>
                <p:cNvSpPr>
                  <a:spLocks/>
                </p:cNvSpPr>
                <p:nvPr/>
              </p:nvSpPr>
              <p:spPr bwMode="auto">
                <a:xfrm>
                  <a:off x="503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72" name="Freeform 760"/>
                <p:cNvSpPr>
                  <a:spLocks/>
                </p:cNvSpPr>
                <p:nvPr/>
              </p:nvSpPr>
              <p:spPr bwMode="auto">
                <a:xfrm flipH="1">
                  <a:off x="575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73" name="Freeform 761"/>
                <p:cNvSpPr>
                  <a:spLocks/>
                </p:cNvSpPr>
                <p:nvPr/>
              </p:nvSpPr>
              <p:spPr bwMode="auto">
                <a:xfrm>
                  <a:off x="583" y="3576"/>
                  <a:ext cx="7" cy="37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74" name="Freeform 762"/>
                <p:cNvSpPr>
                  <a:spLocks/>
                </p:cNvSpPr>
                <p:nvPr/>
              </p:nvSpPr>
              <p:spPr bwMode="auto">
                <a:xfrm>
                  <a:off x="579" y="3415"/>
                  <a:ext cx="1" cy="14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75" name="Freeform 763" descr="Коричневый мрамор"/>
                <p:cNvSpPr>
                  <a:spLocks/>
                </p:cNvSpPr>
                <p:nvPr/>
              </p:nvSpPr>
              <p:spPr bwMode="auto">
                <a:xfrm>
                  <a:off x="426" y="3892"/>
                  <a:ext cx="340" cy="92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76" name="Freeform 764"/>
                <p:cNvSpPr>
                  <a:spLocks/>
                </p:cNvSpPr>
                <p:nvPr/>
              </p:nvSpPr>
              <p:spPr bwMode="auto">
                <a:xfrm>
                  <a:off x="379" y="2928"/>
                  <a:ext cx="385" cy="295"/>
                </a:xfrm>
                <a:custGeom>
                  <a:avLst/>
                  <a:gdLst/>
                  <a:ahLst/>
                  <a:cxnLst>
                    <a:cxn ang="0">
                      <a:pos x="378" y="286"/>
                    </a:cxn>
                    <a:cxn ang="0">
                      <a:pos x="399" y="220"/>
                    </a:cxn>
                    <a:cxn ang="0">
                      <a:pos x="384" y="202"/>
                    </a:cxn>
                    <a:cxn ang="0">
                      <a:pos x="387" y="166"/>
                    </a:cxn>
                    <a:cxn ang="0">
                      <a:pos x="360" y="151"/>
                    </a:cxn>
                    <a:cxn ang="0">
                      <a:pos x="366" y="121"/>
                    </a:cxn>
                    <a:cxn ang="0">
                      <a:pos x="351" y="124"/>
                    </a:cxn>
                    <a:cxn ang="0">
                      <a:pos x="294" y="67"/>
                    </a:cxn>
                    <a:cxn ang="0">
                      <a:pos x="267" y="64"/>
                    </a:cxn>
                    <a:cxn ang="0">
                      <a:pos x="247" y="53"/>
                    </a:cxn>
                    <a:cxn ang="0">
                      <a:pos x="261" y="28"/>
                    </a:cxn>
                    <a:cxn ang="0">
                      <a:pos x="282" y="31"/>
                    </a:cxn>
                    <a:cxn ang="0">
                      <a:pos x="264" y="1"/>
                    </a:cxn>
                    <a:cxn ang="0">
                      <a:pos x="228" y="40"/>
                    </a:cxn>
                    <a:cxn ang="0">
                      <a:pos x="219" y="55"/>
                    </a:cxn>
                    <a:cxn ang="0">
                      <a:pos x="192" y="10"/>
                    </a:cxn>
                    <a:cxn ang="0">
                      <a:pos x="186" y="22"/>
                    </a:cxn>
                    <a:cxn ang="0">
                      <a:pos x="204" y="55"/>
                    </a:cxn>
                    <a:cxn ang="0">
                      <a:pos x="162" y="10"/>
                    </a:cxn>
                    <a:cxn ang="0">
                      <a:pos x="144" y="16"/>
                    </a:cxn>
                    <a:cxn ang="0">
                      <a:pos x="120" y="19"/>
                    </a:cxn>
                    <a:cxn ang="0">
                      <a:pos x="114" y="34"/>
                    </a:cxn>
                    <a:cxn ang="0">
                      <a:pos x="147" y="37"/>
                    </a:cxn>
                    <a:cxn ang="0">
                      <a:pos x="159" y="58"/>
                    </a:cxn>
                    <a:cxn ang="0">
                      <a:pos x="126" y="55"/>
                    </a:cxn>
                    <a:cxn ang="0">
                      <a:pos x="114" y="73"/>
                    </a:cxn>
                    <a:cxn ang="0">
                      <a:pos x="93" y="79"/>
                    </a:cxn>
                    <a:cxn ang="0">
                      <a:pos x="72" y="94"/>
                    </a:cxn>
                    <a:cxn ang="0">
                      <a:pos x="54" y="106"/>
                    </a:cxn>
                    <a:cxn ang="0">
                      <a:pos x="60" y="124"/>
                    </a:cxn>
                    <a:cxn ang="0">
                      <a:pos x="45" y="142"/>
                    </a:cxn>
                    <a:cxn ang="0">
                      <a:pos x="27" y="154"/>
                    </a:cxn>
                    <a:cxn ang="0">
                      <a:pos x="12" y="214"/>
                    </a:cxn>
                    <a:cxn ang="0">
                      <a:pos x="3" y="274"/>
                    </a:cxn>
                    <a:cxn ang="0">
                      <a:pos x="33" y="301"/>
                    </a:cxn>
                  </a:cxnLst>
                  <a:rect l="0" t="0" r="r" b="b"/>
                  <a:pathLst>
                    <a:path w="400" h="301">
                      <a:moveTo>
                        <a:pt x="378" y="286"/>
                      </a:moveTo>
                      <a:cubicBezTo>
                        <a:pt x="381" y="275"/>
                        <a:pt x="398" y="234"/>
                        <a:pt x="399" y="220"/>
                      </a:cubicBezTo>
                      <a:cubicBezTo>
                        <a:pt x="400" y="206"/>
                        <a:pt x="386" y="211"/>
                        <a:pt x="384" y="202"/>
                      </a:cubicBezTo>
                      <a:cubicBezTo>
                        <a:pt x="382" y="193"/>
                        <a:pt x="391" y="174"/>
                        <a:pt x="387" y="166"/>
                      </a:cubicBezTo>
                      <a:cubicBezTo>
                        <a:pt x="383" y="158"/>
                        <a:pt x="363" y="158"/>
                        <a:pt x="360" y="151"/>
                      </a:cubicBezTo>
                      <a:cubicBezTo>
                        <a:pt x="357" y="144"/>
                        <a:pt x="367" y="125"/>
                        <a:pt x="366" y="121"/>
                      </a:cubicBezTo>
                      <a:cubicBezTo>
                        <a:pt x="365" y="117"/>
                        <a:pt x="363" y="133"/>
                        <a:pt x="351" y="124"/>
                      </a:cubicBezTo>
                      <a:cubicBezTo>
                        <a:pt x="339" y="115"/>
                        <a:pt x="308" y="77"/>
                        <a:pt x="294" y="67"/>
                      </a:cubicBezTo>
                      <a:cubicBezTo>
                        <a:pt x="280" y="57"/>
                        <a:pt x="275" y="66"/>
                        <a:pt x="267" y="64"/>
                      </a:cubicBezTo>
                      <a:cubicBezTo>
                        <a:pt x="259" y="62"/>
                        <a:pt x="248" y="59"/>
                        <a:pt x="247" y="53"/>
                      </a:cubicBezTo>
                      <a:cubicBezTo>
                        <a:pt x="246" y="47"/>
                        <a:pt x="255" y="32"/>
                        <a:pt x="261" y="28"/>
                      </a:cubicBezTo>
                      <a:cubicBezTo>
                        <a:pt x="267" y="24"/>
                        <a:pt x="282" y="35"/>
                        <a:pt x="282" y="31"/>
                      </a:cubicBezTo>
                      <a:cubicBezTo>
                        <a:pt x="282" y="27"/>
                        <a:pt x="273" y="0"/>
                        <a:pt x="264" y="1"/>
                      </a:cubicBezTo>
                      <a:cubicBezTo>
                        <a:pt x="255" y="2"/>
                        <a:pt x="235" y="31"/>
                        <a:pt x="228" y="40"/>
                      </a:cubicBezTo>
                      <a:cubicBezTo>
                        <a:pt x="221" y="49"/>
                        <a:pt x="225" y="60"/>
                        <a:pt x="219" y="55"/>
                      </a:cubicBezTo>
                      <a:cubicBezTo>
                        <a:pt x="213" y="50"/>
                        <a:pt x="197" y="15"/>
                        <a:pt x="192" y="10"/>
                      </a:cubicBezTo>
                      <a:cubicBezTo>
                        <a:pt x="187" y="5"/>
                        <a:pt x="184" y="15"/>
                        <a:pt x="186" y="22"/>
                      </a:cubicBezTo>
                      <a:cubicBezTo>
                        <a:pt x="188" y="29"/>
                        <a:pt x="208" y="57"/>
                        <a:pt x="204" y="55"/>
                      </a:cubicBezTo>
                      <a:cubicBezTo>
                        <a:pt x="200" y="53"/>
                        <a:pt x="172" y="17"/>
                        <a:pt x="162" y="10"/>
                      </a:cubicBezTo>
                      <a:cubicBezTo>
                        <a:pt x="152" y="3"/>
                        <a:pt x="151" y="15"/>
                        <a:pt x="144" y="16"/>
                      </a:cubicBezTo>
                      <a:cubicBezTo>
                        <a:pt x="137" y="17"/>
                        <a:pt x="125" y="16"/>
                        <a:pt x="120" y="19"/>
                      </a:cubicBezTo>
                      <a:cubicBezTo>
                        <a:pt x="115" y="22"/>
                        <a:pt x="110" y="31"/>
                        <a:pt x="114" y="34"/>
                      </a:cubicBezTo>
                      <a:cubicBezTo>
                        <a:pt x="118" y="37"/>
                        <a:pt x="140" y="33"/>
                        <a:pt x="147" y="37"/>
                      </a:cubicBezTo>
                      <a:cubicBezTo>
                        <a:pt x="154" y="41"/>
                        <a:pt x="163" y="55"/>
                        <a:pt x="159" y="58"/>
                      </a:cubicBezTo>
                      <a:cubicBezTo>
                        <a:pt x="155" y="61"/>
                        <a:pt x="133" y="53"/>
                        <a:pt x="126" y="55"/>
                      </a:cubicBezTo>
                      <a:cubicBezTo>
                        <a:pt x="119" y="57"/>
                        <a:pt x="119" y="69"/>
                        <a:pt x="114" y="73"/>
                      </a:cubicBezTo>
                      <a:cubicBezTo>
                        <a:pt x="109" y="77"/>
                        <a:pt x="100" y="76"/>
                        <a:pt x="93" y="79"/>
                      </a:cubicBezTo>
                      <a:cubicBezTo>
                        <a:pt x="86" y="82"/>
                        <a:pt x="79" y="89"/>
                        <a:pt x="72" y="94"/>
                      </a:cubicBezTo>
                      <a:cubicBezTo>
                        <a:pt x="65" y="99"/>
                        <a:pt x="56" y="101"/>
                        <a:pt x="54" y="106"/>
                      </a:cubicBezTo>
                      <a:cubicBezTo>
                        <a:pt x="52" y="111"/>
                        <a:pt x="61" y="118"/>
                        <a:pt x="60" y="124"/>
                      </a:cubicBezTo>
                      <a:cubicBezTo>
                        <a:pt x="59" y="130"/>
                        <a:pt x="51" y="137"/>
                        <a:pt x="45" y="142"/>
                      </a:cubicBezTo>
                      <a:cubicBezTo>
                        <a:pt x="39" y="147"/>
                        <a:pt x="33" y="142"/>
                        <a:pt x="27" y="154"/>
                      </a:cubicBezTo>
                      <a:cubicBezTo>
                        <a:pt x="21" y="166"/>
                        <a:pt x="16" y="194"/>
                        <a:pt x="12" y="214"/>
                      </a:cubicBezTo>
                      <a:cubicBezTo>
                        <a:pt x="8" y="234"/>
                        <a:pt x="0" y="260"/>
                        <a:pt x="3" y="274"/>
                      </a:cubicBezTo>
                      <a:cubicBezTo>
                        <a:pt x="6" y="288"/>
                        <a:pt x="27" y="295"/>
                        <a:pt x="33" y="301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D20000"/>
                    </a:gs>
                    <a:gs pos="50000">
                      <a:srgbClr val="993300"/>
                    </a:gs>
                    <a:gs pos="100000">
                      <a:srgbClr val="D20000"/>
                    </a:gs>
                  </a:gsLst>
                  <a:lin ang="189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77" name="Freeform 765"/>
                <p:cNvSpPr>
                  <a:spLocks/>
                </p:cNvSpPr>
                <p:nvPr/>
              </p:nvSpPr>
              <p:spPr bwMode="auto">
                <a:xfrm>
                  <a:off x="766" y="3636"/>
                  <a:ext cx="98" cy="104"/>
                </a:xfrm>
                <a:custGeom>
                  <a:avLst/>
                  <a:gdLst/>
                  <a:ahLst/>
                  <a:cxnLst>
                    <a:cxn ang="0">
                      <a:pos x="66" y="0"/>
                    </a:cxn>
                    <a:cxn ang="0">
                      <a:pos x="91" y="19"/>
                    </a:cxn>
                    <a:cxn ang="0">
                      <a:pos x="97" y="65"/>
                    </a:cxn>
                    <a:cxn ang="0">
                      <a:pos x="78" y="90"/>
                    </a:cxn>
                    <a:cxn ang="0">
                      <a:pos x="36" y="96"/>
                    </a:cxn>
                    <a:cxn ang="0">
                      <a:pos x="4" y="59"/>
                    </a:cxn>
                    <a:cxn ang="0">
                      <a:pos x="12" y="30"/>
                    </a:cxn>
                  </a:cxnLst>
                  <a:rect l="0" t="0" r="r" b="b"/>
                  <a:pathLst>
                    <a:path w="99" h="101">
                      <a:moveTo>
                        <a:pt x="66" y="0"/>
                      </a:moveTo>
                      <a:cubicBezTo>
                        <a:pt x="70" y="4"/>
                        <a:pt x="86" y="8"/>
                        <a:pt x="91" y="19"/>
                      </a:cubicBezTo>
                      <a:cubicBezTo>
                        <a:pt x="96" y="30"/>
                        <a:pt x="99" y="53"/>
                        <a:pt x="97" y="65"/>
                      </a:cubicBezTo>
                      <a:cubicBezTo>
                        <a:pt x="95" y="77"/>
                        <a:pt x="88" y="85"/>
                        <a:pt x="78" y="90"/>
                      </a:cubicBezTo>
                      <a:cubicBezTo>
                        <a:pt x="68" y="95"/>
                        <a:pt x="48" y="101"/>
                        <a:pt x="36" y="96"/>
                      </a:cubicBezTo>
                      <a:cubicBezTo>
                        <a:pt x="24" y="91"/>
                        <a:pt x="8" y="70"/>
                        <a:pt x="4" y="59"/>
                      </a:cubicBezTo>
                      <a:cubicBezTo>
                        <a:pt x="0" y="48"/>
                        <a:pt x="10" y="36"/>
                        <a:pt x="12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78" name="Freeform 766"/>
                <p:cNvSpPr>
                  <a:spLocks/>
                </p:cNvSpPr>
                <p:nvPr/>
              </p:nvSpPr>
              <p:spPr bwMode="auto">
                <a:xfrm>
                  <a:off x="288" y="3622"/>
                  <a:ext cx="107" cy="11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10" y="31"/>
                    </a:cxn>
                    <a:cxn ang="0">
                      <a:pos x="4" y="77"/>
                    </a:cxn>
                    <a:cxn ang="0">
                      <a:pos x="36" y="91"/>
                    </a:cxn>
                    <a:cxn ang="0">
                      <a:pos x="65" y="108"/>
                    </a:cxn>
                    <a:cxn ang="0">
                      <a:pos x="97" y="71"/>
                    </a:cxn>
                    <a:cxn ang="0">
                      <a:pos x="108" y="44"/>
                    </a:cxn>
                  </a:cxnLst>
                  <a:rect l="0" t="0" r="r" b="b"/>
                  <a:pathLst>
                    <a:path w="108" h="111">
                      <a:moveTo>
                        <a:pt x="48" y="0"/>
                      </a:moveTo>
                      <a:cubicBezTo>
                        <a:pt x="42" y="5"/>
                        <a:pt x="17" y="19"/>
                        <a:pt x="10" y="31"/>
                      </a:cubicBezTo>
                      <a:cubicBezTo>
                        <a:pt x="2" y="44"/>
                        <a:pt x="0" y="66"/>
                        <a:pt x="4" y="77"/>
                      </a:cubicBezTo>
                      <a:cubicBezTo>
                        <a:pt x="8" y="87"/>
                        <a:pt x="26" y="86"/>
                        <a:pt x="36" y="91"/>
                      </a:cubicBezTo>
                      <a:cubicBezTo>
                        <a:pt x="46" y="96"/>
                        <a:pt x="55" y="111"/>
                        <a:pt x="65" y="108"/>
                      </a:cubicBezTo>
                      <a:cubicBezTo>
                        <a:pt x="75" y="105"/>
                        <a:pt x="90" y="82"/>
                        <a:pt x="97" y="71"/>
                      </a:cubicBezTo>
                      <a:cubicBezTo>
                        <a:pt x="104" y="60"/>
                        <a:pt x="106" y="50"/>
                        <a:pt x="108" y="4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79" name="Freeform 767"/>
                <p:cNvSpPr>
                  <a:spLocks/>
                </p:cNvSpPr>
                <p:nvPr/>
              </p:nvSpPr>
              <p:spPr bwMode="auto">
                <a:xfrm>
                  <a:off x="411" y="3033"/>
                  <a:ext cx="332" cy="356"/>
                </a:xfrm>
                <a:custGeom>
                  <a:avLst/>
                  <a:gdLst/>
                  <a:ahLst/>
                  <a:cxnLst>
                    <a:cxn ang="0">
                      <a:pos x="0" y="194"/>
                    </a:cxn>
                    <a:cxn ang="0">
                      <a:pos x="6" y="209"/>
                    </a:cxn>
                    <a:cxn ang="0">
                      <a:pos x="36" y="266"/>
                    </a:cxn>
                    <a:cxn ang="0">
                      <a:pos x="87" y="308"/>
                    </a:cxn>
                    <a:cxn ang="0">
                      <a:pos x="138" y="320"/>
                    </a:cxn>
                    <a:cxn ang="0">
                      <a:pos x="144" y="344"/>
                    </a:cxn>
                    <a:cxn ang="0">
                      <a:pos x="165" y="365"/>
                    </a:cxn>
                    <a:cxn ang="0">
                      <a:pos x="192" y="341"/>
                    </a:cxn>
                    <a:cxn ang="0">
                      <a:pos x="207" y="317"/>
                    </a:cxn>
                    <a:cxn ang="0">
                      <a:pos x="255" y="308"/>
                    </a:cxn>
                    <a:cxn ang="0">
                      <a:pos x="303" y="275"/>
                    </a:cxn>
                    <a:cxn ang="0">
                      <a:pos x="342" y="179"/>
                    </a:cxn>
                    <a:cxn ang="0">
                      <a:pos x="288" y="98"/>
                    </a:cxn>
                    <a:cxn ang="0">
                      <a:pos x="256" y="27"/>
                    </a:cxn>
                    <a:cxn ang="0">
                      <a:pos x="208" y="75"/>
                    </a:cxn>
                    <a:cxn ang="0">
                      <a:pos x="198" y="56"/>
                    </a:cxn>
                    <a:cxn ang="0">
                      <a:pos x="183" y="53"/>
                    </a:cxn>
                    <a:cxn ang="0">
                      <a:pos x="112" y="75"/>
                    </a:cxn>
                    <a:cxn ang="0">
                      <a:pos x="126" y="41"/>
                    </a:cxn>
                    <a:cxn ang="0">
                      <a:pos x="114" y="11"/>
                    </a:cxn>
                    <a:cxn ang="0">
                      <a:pos x="54" y="110"/>
                    </a:cxn>
                    <a:cxn ang="0">
                      <a:pos x="60" y="137"/>
                    </a:cxn>
                    <a:cxn ang="0">
                      <a:pos x="54" y="161"/>
                    </a:cxn>
                    <a:cxn ang="0">
                      <a:pos x="36" y="155"/>
                    </a:cxn>
                    <a:cxn ang="0">
                      <a:pos x="33" y="119"/>
                    </a:cxn>
                    <a:cxn ang="0">
                      <a:pos x="12" y="152"/>
                    </a:cxn>
                    <a:cxn ang="0">
                      <a:pos x="12" y="173"/>
                    </a:cxn>
                    <a:cxn ang="0">
                      <a:pos x="9" y="185"/>
                    </a:cxn>
                    <a:cxn ang="0">
                      <a:pos x="0" y="194"/>
                    </a:cxn>
                  </a:cxnLst>
                  <a:rect l="0" t="0" r="r" b="b"/>
                  <a:pathLst>
                    <a:path w="344" h="365">
                      <a:moveTo>
                        <a:pt x="0" y="194"/>
                      </a:moveTo>
                      <a:cubicBezTo>
                        <a:pt x="0" y="198"/>
                        <a:pt x="0" y="197"/>
                        <a:pt x="6" y="209"/>
                      </a:cubicBezTo>
                      <a:cubicBezTo>
                        <a:pt x="12" y="221"/>
                        <a:pt x="23" y="250"/>
                        <a:pt x="36" y="266"/>
                      </a:cubicBezTo>
                      <a:cubicBezTo>
                        <a:pt x="49" y="282"/>
                        <a:pt x="70" y="299"/>
                        <a:pt x="87" y="308"/>
                      </a:cubicBezTo>
                      <a:cubicBezTo>
                        <a:pt x="104" y="317"/>
                        <a:pt x="129" y="314"/>
                        <a:pt x="138" y="320"/>
                      </a:cubicBezTo>
                      <a:cubicBezTo>
                        <a:pt x="147" y="326"/>
                        <a:pt x="140" y="337"/>
                        <a:pt x="144" y="344"/>
                      </a:cubicBezTo>
                      <a:cubicBezTo>
                        <a:pt x="148" y="351"/>
                        <a:pt x="157" y="365"/>
                        <a:pt x="165" y="365"/>
                      </a:cubicBezTo>
                      <a:cubicBezTo>
                        <a:pt x="173" y="365"/>
                        <a:pt x="185" y="349"/>
                        <a:pt x="192" y="341"/>
                      </a:cubicBezTo>
                      <a:cubicBezTo>
                        <a:pt x="199" y="333"/>
                        <a:pt x="197" y="322"/>
                        <a:pt x="207" y="317"/>
                      </a:cubicBezTo>
                      <a:cubicBezTo>
                        <a:pt x="217" y="312"/>
                        <a:pt x="239" y="315"/>
                        <a:pt x="255" y="308"/>
                      </a:cubicBezTo>
                      <a:cubicBezTo>
                        <a:pt x="271" y="301"/>
                        <a:pt x="289" y="296"/>
                        <a:pt x="303" y="275"/>
                      </a:cubicBezTo>
                      <a:cubicBezTo>
                        <a:pt x="317" y="254"/>
                        <a:pt x="344" y="208"/>
                        <a:pt x="342" y="179"/>
                      </a:cubicBezTo>
                      <a:cubicBezTo>
                        <a:pt x="340" y="150"/>
                        <a:pt x="302" y="123"/>
                        <a:pt x="288" y="98"/>
                      </a:cubicBezTo>
                      <a:cubicBezTo>
                        <a:pt x="274" y="73"/>
                        <a:pt x="269" y="31"/>
                        <a:pt x="256" y="27"/>
                      </a:cubicBezTo>
                      <a:cubicBezTo>
                        <a:pt x="243" y="23"/>
                        <a:pt x="218" y="70"/>
                        <a:pt x="208" y="75"/>
                      </a:cubicBezTo>
                      <a:cubicBezTo>
                        <a:pt x="198" y="80"/>
                        <a:pt x="202" y="60"/>
                        <a:pt x="198" y="56"/>
                      </a:cubicBezTo>
                      <a:cubicBezTo>
                        <a:pt x="194" y="52"/>
                        <a:pt x="197" y="50"/>
                        <a:pt x="183" y="53"/>
                      </a:cubicBezTo>
                      <a:cubicBezTo>
                        <a:pt x="169" y="56"/>
                        <a:pt x="121" y="77"/>
                        <a:pt x="112" y="75"/>
                      </a:cubicBezTo>
                      <a:cubicBezTo>
                        <a:pt x="103" y="73"/>
                        <a:pt x="126" y="52"/>
                        <a:pt x="126" y="41"/>
                      </a:cubicBezTo>
                      <a:cubicBezTo>
                        <a:pt x="126" y="30"/>
                        <a:pt x="126" y="0"/>
                        <a:pt x="114" y="11"/>
                      </a:cubicBezTo>
                      <a:cubicBezTo>
                        <a:pt x="102" y="22"/>
                        <a:pt x="63" y="89"/>
                        <a:pt x="54" y="110"/>
                      </a:cubicBezTo>
                      <a:cubicBezTo>
                        <a:pt x="45" y="131"/>
                        <a:pt x="60" y="129"/>
                        <a:pt x="60" y="137"/>
                      </a:cubicBezTo>
                      <a:cubicBezTo>
                        <a:pt x="60" y="145"/>
                        <a:pt x="58" y="158"/>
                        <a:pt x="54" y="161"/>
                      </a:cubicBezTo>
                      <a:cubicBezTo>
                        <a:pt x="50" y="164"/>
                        <a:pt x="39" y="162"/>
                        <a:pt x="36" y="155"/>
                      </a:cubicBezTo>
                      <a:cubicBezTo>
                        <a:pt x="33" y="148"/>
                        <a:pt x="37" y="119"/>
                        <a:pt x="33" y="119"/>
                      </a:cubicBezTo>
                      <a:cubicBezTo>
                        <a:pt x="29" y="119"/>
                        <a:pt x="16" y="143"/>
                        <a:pt x="12" y="152"/>
                      </a:cubicBezTo>
                      <a:cubicBezTo>
                        <a:pt x="8" y="161"/>
                        <a:pt x="12" y="168"/>
                        <a:pt x="12" y="173"/>
                      </a:cubicBezTo>
                      <a:cubicBezTo>
                        <a:pt x="12" y="178"/>
                        <a:pt x="11" y="182"/>
                        <a:pt x="9" y="185"/>
                      </a:cubicBezTo>
                      <a:cubicBezTo>
                        <a:pt x="7" y="188"/>
                        <a:pt x="0" y="190"/>
                        <a:pt x="0" y="19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FFC993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80" name="Freeform 768"/>
                <p:cNvSpPr>
                  <a:spLocks/>
                </p:cNvSpPr>
                <p:nvPr/>
              </p:nvSpPr>
              <p:spPr bwMode="auto">
                <a:xfrm>
                  <a:off x="530" y="3272"/>
                  <a:ext cx="109" cy="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9" y="27"/>
                    </a:cxn>
                    <a:cxn ang="0">
                      <a:pos x="60" y="30"/>
                    </a:cxn>
                    <a:cxn ang="0">
                      <a:pos x="81" y="27"/>
                    </a:cxn>
                    <a:cxn ang="0">
                      <a:pos x="114" y="3"/>
                    </a:cxn>
                  </a:cxnLst>
                  <a:rect l="0" t="0" r="r" b="b"/>
                  <a:pathLst>
                    <a:path w="114" h="32">
                      <a:moveTo>
                        <a:pt x="0" y="0"/>
                      </a:moveTo>
                      <a:cubicBezTo>
                        <a:pt x="7" y="4"/>
                        <a:pt x="29" y="22"/>
                        <a:pt x="39" y="27"/>
                      </a:cubicBezTo>
                      <a:cubicBezTo>
                        <a:pt x="49" y="32"/>
                        <a:pt x="53" y="30"/>
                        <a:pt x="60" y="30"/>
                      </a:cubicBezTo>
                      <a:cubicBezTo>
                        <a:pt x="67" y="30"/>
                        <a:pt x="72" y="32"/>
                        <a:pt x="81" y="27"/>
                      </a:cubicBezTo>
                      <a:cubicBezTo>
                        <a:pt x="90" y="22"/>
                        <a:pt x="107" y="8"/>
                        <a:pt x="114" y="3"/>
                      </a:cubicBezTo>
                    </a:path>
                  </a:pathLst>
                </a:custGeom>
                <a:noFill/>
                <a:ln w="12700" cmpd="sng">
                  <a:solidFill>
                    <a:srgbClr val="D20000"/>
                  </a:solidFill>
                  <a:round/>
                  <a:headEnd type="none" w="med" len="med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81" name="Freeform 769"/>
                <p:cNvSpPr>
                  <a:spLocks/>
                </p:cNvSpPr>
                <p:nvPr/>
              </p:nvSpPr>
              <p:spPr bwMode="auto">
                <a:xfrm>
                  <a:off x="566" y="3283"/>
                  <a:ext cx="45" cy="10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10" y="1"/>
                    </a:cxn>
                    <a:cxn ang="0">
                      <a:pos x="25" y="4"/>
                    </a:cxn>
                    <a:cxn ang="0">
                      <a:pos x="36" y="1"/>
                    </a:cxn>
                    <a:cxn ang="0">
                      <a:pos x="45" y="10"/>
                    </a:cxn>
                  </a:cxnLst>
                  <a:rect l="0" t="0" r="r" b="b"/>
                  <a:pathLst>
                    <a:path w="45" h="10">
                      <a:moveTo>
                        <a:pt x="0" y="10"/>
                      </a:moveTo>
                      <a:cubicBezTo>
                        <a:pt x="2" y="8"/>
                        <a:pt x="6" y="2"/>
                        <a:pt x="10" y="1"/>
                      </a:cubicBezTo>
                      <a:cubicBezTo>
                        <a:pt x="14" y="0"/>
                        <a:pt x="21" y="4"/>
                        <a:pt x="25" y="4"/>
                      </a:cubicBezTo>
                      <a:cubicBezTo>
                        <a:pt x="29" y="4"/>
                        <a:pt x="33" y="0"/>
                        <a:pt x="36" y="1"/>
                      </a:cubicBezTo>
                      <a:cubicBezTo>
                        <a:pt x="39" y="2"/>
                        <a:pt x="43" y="8"/>
                        <a:pt x="45" y="1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82" name="Freeform 770"/>
                <p:cNvSpPr>
                  <a:spLocks/>
                </p:cNvSpPr>
                <p:nvPr/>
              </p:nvSpPr>
              <p:spPr bwMode="auto">
                <a:xfrm>
                  <a:off x="513" y="3157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83" name="Freeform 771"/>
                <p:cNvSpPr>
                  <a:spLocks/>
                </p:cNvSpPr>
                <p:nvPr/>
              </p:nvSpPr>
              <p:spPr bwMode="auto">
                <a:xfrm>
                  <a:off x="533" y="3187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84" name="Freeform 772"/>
                <p:cNvSpPr>
                  <a:spLocks/>
                </p:cNvSpPr>
                <p:nvPr/>
              </p:nvSpPr>
              <p:spPr bwMode="auto">
                <a:xfrm>
                  <a:off x="512" y="3165"/>
                  <a:ext cx="62" cy="36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85" name="Freeform 773"/>
                <p:cNvSpPr>
                  <a:spLocks/>
                </p:cNvSpPr>
                <p:nvPr/>
              </p:nvSpPr>
              <p:spPr bwMode="auto">
                <a:xfrm flipH="1">
                  <a:off x="611" y="3153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86" name="Freeform 774"/>
                <p:cNvSpPr>
                  <a:spLocks/>
                </p:cNvSpPr>
                <p:nvPr/>
              </p:nvSpPr>
              <p:spPr bwMode="auto">
                <a:xfrm flipH="1">
                  <a:off x="626" y="3183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87" name="Freeform 775"/>
                <p:cNvSpPr>
                  <a:spLocks/>
                </p:cNvSpPr>
                <p:nvPr/>
              </p:nvSpPr>
              <p:spPr bwMode="auto">
                <a:xfrm flipH="1">
                  <a:off x="611" y="3162"/>
                  <a:ext cx="62" cy="35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88" name="Freeform 776"/>
                <p:cNvSpPr>
                  <a:spLocks/>
                </p:cNvSpPr>
                <p:nvPr/>
              </p:nvSpPr>
              <p:spPr bwMode="auto">
                <a:xfrm>
                  <a:off x="592" y="3126"/>
                  <a:ext cx="99" cy="105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37" y="5"/>
                    </a:cxn>
                    <a:cxn ang="0">
                      <a:pos x="67" y="5"/>
                    </a:cxn>
                    <a:cxn ang="0">
                      <a:pos x="97" y="35"/>
                    </a:cxn>
                    <a:cxn ang="0">
                      <a:pos x="97" y="68"/>
                    </a:cxn>
                    <a:cxn ang="0">
                      <a:pos x="70" y="101"/>
                    </a:cxn>
                    <a:cxn ang="0">
                      <a:pos x="40" y="104"/>
                    </a:cxn>
                    <a:cxn ang="0">
                      <a:pos x="13" y="92"/>
                    </a:cxn>
                    <a:cxn ang="0">
                      <a:pos x="1" y="65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102" h="107">
                      <a:moveTo>
                        <a:pt x="4" y="35"/>
                      </a:moveTo>
                      <a:cubicBezTo>
                        <a:pt x="9" y="25"/>
                        <a:pt x="27" y="10"/>
                        <a:pt x="37" y="5"/>
                      </a:cubicBezTo>
                      <a:cubicBezTo>
                        <a:pt x="47" y="0"/>
                        <a:pt x="57" y="0"/>
                        <a:pt x="67" y="5"/>
                      </a:cubicBezTo>
                      <a:cubicBezTo>
                        <a:pt x="77" y="10"/>
                        <a:pt x="92" y="25"/>
                        <a:pt x="97" y="35"/>
                      </a:cubicBezTo>
                      <a:cubicBezTo>
                        <a:pt x="102" y="45"/>
                        <a:pt x="101" y="57"/>
                        <a:pt x="97" y="68"/>
                      </a:cubicBezTo>
                      <a:cubicBezTo>
                        <a:pt x="93" y="79"/>
                        <a:pt x="79" y="95"/>
                        <a:pt x="70" y="101"/>
                      </a:cubicBezTo>
                      <a:cubicBezTo>
                        <a:pt x="61" y="107"/>
                        <a:pt x="49" y="105"/>
                        <a:pt x="40" y="104"/>
                      </a:cubicBezTo>
                      <a:cubicBezTo>
                        <a:pt x="31" y="103"/>
                        <a:pt x="19" y="98"/>
                        <a:pt x="13" y="92"/>
                      </a:cubicBezTo>
                      <a:cubicBezTo>
                        <a:pt x="7" y="86"/>
                        <a:pt x="2" y="74"/>
                        <a:pt x="1" y="65"/>
                      </a:cubicBezTo>
                      <a:cubicBezTo>
                        <a:pt x="0" y="56"/>
                        <a:pt x="4" y="41"/>
                        <a:pt x="4" y="3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89" name="Freeform 777"/>
                <p:cNvSpPr>
                  <a:spLocks/>
                </p:cNvSpPr>
                <p:nvPr/>
              </p:nvSpPr>
              <p:spPr bwMode="auto">
                <a:xfrm>
                  <a:off x="491" y="3132"/>
                  <a:ext cx="99" cy="103"/>
                </a:xfrm>
                <a:custGeom>
                  <a:avLst/>
                  <a:gdLst/>
                  <a:ahLst/>
                  <a:cxnLst>
                    <a:cxn ang="0">
                      <a:pos x="1" y="31"/>
                    </a:cxn>
                    <a:cxn ang="0">
                      <a:pos x="27" y="8"/>
                    </a:cxn>
                    <a:cxn ang="0">
                      <a:pos x="70" y="5"/>
                    </a:cxn>
                    <a:cxn ang="0">
                      <a:pos x="96" y="37"/>
                    </a:cxn>
                    <a:cxn ang="0">
                      <a:pos x="90" y="73"/>
                    </a:cxn>
                    <a:cxn ang="0">
                      <a:pos x="70" y="96"/>
                    </a:cxn>
                    <a:cxn ang="0">
                      <a:pos x="58" y="101"/>
                    </a:cxn>
                    <a:cxn ang="0">
                      <a:pos x="30" y="99"/>
                    </a:cxn>
                    <a:cxn ang="0">
                      <a:pos x="7" y="78"/>
                    </a:cxn>
                    <a:cxn ang="0">
                      <a:pos x="1" y="59"/>
                    </a:cxn>
                    <a:cxn ang="0">
                      <a:pos x="1" y="31"/>
                    </a:cxn>
                  </a:cxnLst>
                  <a:rect l="0" t="0" r="r" b="b"/>
                  <a:pathLst>
                    <a:path w="99" h="103">
                      <a:moveTo>
                        <a:pt x="1" y="31"/>
                      </a:moveTo>
                      <a:cubicBezTo>
                        <a:pt x="5" y="23"/>
                        <a:pt x="15" y="12"/>
                        <a:pt x="27" y="8"/>
                      </a:cubicBezTo>
                      <a:cubicBezTo>
                        <a:pt x="38" y="4"/>
                        <a:pt x="59" y="0"/>
                        <a:pt x="70" y="5"/>
                      </a:cubicBezTo>
                      <a:cubicBezTo>
                        <a:pt x="82" y="10"/>
                        <a:pt x="93" y="26"/>
                        <a:pt x="96" y="37"/>
                      </a:cubicBezTo>
                      <a:cubicBezTo>
                        <a:pt x="99" y="48"/>
                        <a:pt x="94" y="63"/>
                        <a:pt x="90" y="73"/>
                      </a:cubicBezTo>
                      <a:cubicBezTo>
                        <a:pt x="87" y="82"/>
                        <a:pt x="75" y="91"/>
                        <a:pt x="70" y="96"/>
                      </a:cubicBezTo>
                      <a:cubicBezTo>
                        <a:pt x="65" y="101"/>
                        <a:pt x="65" y="100"/>
                        <a:pt x="58" y="101"/>
                      </a:cubicBezTo>
                      <a:cubicBezTo>
                        <a:pt x="51" y="102"/>
                        <a:pt x="38" y="103"/>
                        <a:pt x="30" y="99"/>
                      </a:cubicBezTo>
                      <a:cubicBezTo>
                        <a:pt x="22" y="95"/>
                        <a:pt x="12" y="85"/>
                        <a:pt x="7" y="78"/>
                      </a:cubicBezTo>
                      <a:cubicBezTo>
                        <a:pt x="2" y="71"/>
                        <a:pt x="2" y="67"/>
                        <a:pt x="1" y="59"/>
                      </a:cubicBezTo>
                      <a:cubicBezTo>
                        <a:pt x="0" y="51"/>
                        <a:pt x="1" y="37"/>
                        <a:pt x="1" y="3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90" name="Freeform 778"/>
                <p:cNvSpPr>
                  <a:spLocks/>
                </p:cNvSpPr>
                <p:nvPr/>
              </p:nvSpPr>
              <p:spPr bwMode="auto">
                <a:xfrm>
                  <a:off x="637" y="3213"/>
                  <a:ext cx="67" cy="80"/>
                </a:xfrm>
                <a:custGeom>
                  <a:avLst/>
                  <a:gdLst/>
                  <a:ahLst/>
                  <a:cxnLst>
                    <a:cxn ang="0">
                      <a:pos x="60" y="6"/>
                    </a:cxn>
                    <a:cxn ang="0">
                      <a:pos x="63" y="39"/>
                    </a:cxn>
                    <a:cxn ang="0">
                      <a:pos x="43" y="81"/>
                    </a:cxn>
                    <a:cxn ang="0">
                      <a:pos x="3" y="30"/>
                    </a:cxn>
                    <a:cxn ang="0">
                      <a:pos x="60" y="6"/>
                    </a:cxn>
                  </a:cxnLst>
                  <a:rect l="0" t="0" r="r" b="b"/>
                  <a:pathLst>
                    <a:path w="70" h="82">
                      <a:moveTo>
                        <a:pt x="60" y="6"/>
                      </a:moveTo>
                      <a:cubicBezTo>
                        <a:pt x="70" y="8"/>
                        <a:pt x="66" y="27"/>
                        <a:pt x="63" y="39"/>
                      </a:cubicBezTo>
                      <a:cubicBezTo>
                        <a:pt x="60" y="51"/>
                        <a:pt x="53" y="82"/>
                        <a:pt x="43" y="81"/>
                      </a:cubicBezTo>
                      <a:cubicBezTo>
                        <a:pt x="33" y="80"/>
                        <a:pt x="0" y="42"/>
                        <a:pt x="3" y="30"/>
                      </a:cubicBezTo>
                      <a:cubicBezTo>
                        <a:pt x="6" y="18"/>
                        <a:pt x="50" y="0"/>
                        <a:pt x="60" y="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91" name="Freeform 779"/>
                <p:cNvSpPr>
                  <a:spLocks/>
                </p:cNvSpPr>
                <p:nvPr/>
              </p:nvSpPr>
              <p:spPr bwMode="auto">
                <a:xfrm>
                  <a:off x="468" y="3219"/>
                  <a:ext cx="75" cy="67"/>
                </a:xfrm>
                <a:custGeom>
                  <a:avLst/>
                  <a:gdLst/>
                  <a:ahLst/>
                  <a:cxnLst>
                    <a:cxn ang="0">
                      <a:pos x="0" y="26"/>
                    </a:cxn>
                    <a:cxn ang="0">
                      <a:pos x="12" y="53"/>
                    </a:cxn>
                    <a:cxn ang="0">
                      <a:pos x="42" y="56"/>
                    </a:cxn>
                    <a:cxn ang="0">
                      <a:pos x="54" y="62"/>
                    </a:cxn>
                    <a:cxn ang="0">
                      <a:pos x="72" y="26"/>
                    </a:cxn>
                    <a:cxn ang="0">
                      <a:pos x="36" y="14"/>
                    </a:cxn>
                    <a:cxn ang="0">
                      <a:pos x="15" y="2"/>
                    </a:cxn>
                    <a:cxn ang="0">
                      <a:pos x="0" y="26"/>
                    </a:cxn>
                  </a:cxnLst>
                  <a:rect l="0" t="0" r="r" b="b"/>
                  <a:pathLst>
                    <a:path w="75" h="67">
                      <a:moveTo>
                        <a:pt x="0" y="26"/>
                      </a:moveTo>
                      <a:cubicBezTo>
                        <a:pt x="0" y="34"/>
                        <a:pt x="5" y="48"/>
                        <a:pt x="12" y="53"/>
                      </a:cubicBezTo>
                      <a:cubicBezTo>
                        <a:pt x="19" y="58"/>
                        <a:pt x="35" y="55"/>
                        <a:pt x="42" y="56"/>
                      </a:cubicBezTo>
                      <a:cubicBezTo>
                        <a:pt x="49" y="57"/>
                        <a:pt x="49" y="67"/>
                        <a:pt x="54" y="62"/>
                      </a:cubicBezTo>
                      <a:cubicBezTo>
                        <a:pt x="59" y="57"/>
                        <a:pt x="75" y="34"/>
                        <a:pt x="72" y="26"/>
                      </a:cubicBezTo>
                      <a:cubicBezTo>
                        <a:pt x="69" y="18"/>
                        <a:pt x="45" y="18"/>
                        <a:pt x="36" y="14"/>
                      </a:cubicBezTo>
                      <a:cubicBezTo>
                        <a:pt x="27" y="10"/>
                        <a:pt x="21" y="0"/>
                        <a:pt x="15" y="2"/>
                      </a:cubicBezTo>
                      <a:cubicBezTo>
                        <a:pt x="9" y="4"/>
                        <a:pt x="3" y="21"/>
                        <a:pt x="0" y="2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0492" name="Freeform 780"/>
                <p:cNvSpPr>
                  <a:spLocks/>
                </p:cNvSpPr>
                <p:nvPr/>
              </p:nvSpPr>
              <p:spPr bwMode="auto">
                <a:xfrm>
                  <a:off x="754" y="3568"/>
                  <a:ext cx="89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0493" name="Freeform 781"/>
              <p:cNvSpPr>
                <a:spLocks/>
              </p:cNvSpPr>
              <p:nvPr/>
            </p:nvSpPr>
            <p:spPr bwMode="auto">
              <a:xfrm>
                <a:off x="570" y="3232"/>
                <a:ext cx="39" cy="1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6" y="13"/>
                  </a:cxn>
                  <a:cxn ang="0">
                    <a:pos x="18" y="0"/>
                  </a:cxn>
                  <a:cxn ang="0">
                    <a:pos x="30" y="13"/>
                  </a:cxn>
                  <a:cxn ang="0">
                    <a:pos x="39" y="10"/>
                  </a:cxn>
                </a:cxnLst>
                <a:rect l="0" t="0" r="r" b="b"/>
                <a:pathLst>
                  <a:path w="39" h="15">
                    <a:moveTo>
                      <a:pt x="0" y="10"/>
                    </a:moveTo>
                    <a:cubicBezTo>
                      <a:pt x="1" y="10"/>
                      <a:pt x="3" y="15"/>
                      <a:pt x="6" y="13"/>
                    </a:cubicBezTo>
                    <a:cubicBezTo>
                      <a:pt x="9" y="11"/>
                      <a:pt x="14" y="0"/>
                      <a:pt x="18" y="0"/>
                    </a:cubicBezTo>
                    <a:cubicBezTo>
                      <a:pt x="22" y="0"/>
                      <a:pt x="27" y="11"/>
                      <a:pt x="30" y="13"/>
                    </a:cubicBezTo>
                    <a:cubicBezTo>
                      <a:pt x="33" y="15"/>
                      <a:pt x="37" y="11"/>
                      <a:pt x="39" y="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00494" name="Group 782"/>
          <p:cNvGrpSpPr>
            <a:grpSpLocks/>
          </p:cNvGrpSpPr>
          <p:nvPr/>
        </p:nvGrpSpPr>
        <p:grpSpPr bwMode="auto">
          <a:xfrm rot="1456840">
            <a:off x="6019800" y="4648200"/>
            <a:ext cx="952500" cy="1563688"/>
            <a:chOff x="1656" y="2247"/>
            <a:chExt cx="600" cy="985"/>
          </a:xfrm>
        </p:grpSpPr>
        <p:sp>
          <p:nvSpPr>
            <p:cNvPr id="500495" name="Freeform 783"/>
            <p:cNvSpPr>
              <a:spLocks/>
            </p:cNvSpPr>
            <p:nvPr/>
          </p:nvSpPr>
          <p:spPr bwMode="auto">
            <a:xfrm>
              <a:off x="1656" y="2247"/>
              <a:ext cx="565" cy="985"/>
            </a:xfrm>
            <a:custGeom>
              <a:avLst/>
              <a:gdLst/>
              <a:ahLst/>
              <a:cxnLst>
                <a:cxn ang="0">
                  <a:pos x="51" y="509"/>
                </a:cxn>
                <a:cxn ang="0">
                  <a:pos x="132" y="497"/>
                </a:cxn>
                <a:cxn ang="0">
                  <a:pos x="565" y="431"/>
                </a:cxn>
                <a:cxn ang="0">
                  <a:pos x="451" y="234"/>
                </a:cxn>
                <a:cxn ang="0">
                  <a:pos x="489" y="0"/>
                </a:cxn>
                <a:cxn ang="0">
                  <a:pos x="0" y="89"/>
                </a:cxn>
                <a:cxn ang="0">
                  <a:pos x="120" y="985"/>
                </a:cxn>
              </a:cxnLst>
              <a:rect l="0" t="0" r="r" b="b"/>
              <a:pathLst>
                <a:path w="565" h="985">
                  <a:moveTo>
                    <a:pt x="51" y="509"/>
                  </a:moveTo>
                  <a:lnTo>
                    <a:pt x="132" y="497"/>
                  </a:lnTo>
                  <a:lnTo>
                    <a:pt x="565" y="431"/>
                  </a:lnTo>
                  <a:lnTo>
                    <a:pt x="451" y="234"/>
                  </a:lnTo>
                  <a:lnTo>
                    <a:pt x="489" y="0"/>
                  </a:lnTo>
                  <a:lnTo>
                    <a:pt x="0" y="89"/>
                  </a:lnTo>
                  <a:lnTo>
                    <a:pt x="120" y="985"/>
                  </a:lnTo>
                </a:path>
              </a:pathLst>
            </a:custGeom>
            <a:solidFill>
              <a:srgbClr val="FF0000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0496" name="Text Box 784"/>
            <p:cNvSpPr txBox="1">
              <a:spLocks noChangeArrowheads="1"/>
            </p:cNvSpPr>
            <p:nvPr/>
          </p:nvSpPr>
          <p:spPr bwMode="auto">
            <a:xfrm rot="-526294">
              <a:off x="1661" y="2279"/>
              <a:ext cx="595" cy="442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+3</a:t>
              </a:r>
            </a:p>
          </p:txBody>
        </p:sp>
      </p:grpSp>
      <p:sp>
        <p:nvSpPr>
          <p:cNvPr id="500497" name="Text Box 785"/>
          <p:cNvSpPr txBox="1">
            <a:spLocks noChangeArrowheads="1"/>
          </p:cNvSpPr>
          <p:nvPr/>
        </p:nvSpPr>
        <p:spPr bwMode="auto">
          <a:xfrm>
            <a:off x="7315200" y="2514600"/>
            <a:ext cx="1562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Стало</a:t>
            </a:r>
          </a:p>
        </p:txBody>
      </p:sp>
      <p:grpSp>
        <p:nvGrpSpPr>
          <p:cNvPr id="500498" name="Group 786"/>
          <p:cNvGrpSpPr>
            <a:grpSpLocks/>
          </p:cNvGrpSpPr>
          <p:nvPr/>
        </p:nvGrpSpPr>
        <p:grpSpPr bwMode="auto">
          <a:xfrm>
            <a:off x="4572000" y="2743200"/>
            <a:ext cx="2438400" cy="1090613"/>
            <a:chOff x="1584" y="1680"/>
            <a:chExt cx="1536" cy="687"/>
          </a:xfrm>
        </p:grpSpPr>
        <p:sp>
          <p:nvSpPr>
            <p:cNvPr id="500499" name="Oval 787"/>
            <p:cNvSpPr>
              <a:spLocks noChangeArrowheads="1"/>
            </p:cNvSpPr>
            <p:nvPr/>
          </p:nvSpPr>
          <p:spPr bwMode="auto">
            <a:xfrm rot="222229">
              <a:off x="2688" y="1680"/>
              <a:ext cx="432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54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&lt;</a:t>
              </a:r>
              <a:endPara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500500" name="Rectangle 788"/>
            <p:cNvSpPr>
              <a:spLocks noChangeArrowheads="1"/>
            </p:cNvSpPr>
            <p:nvPr/>
          </p:nvSpPr>
          <p:spPr bwMode="auto">
            <a:xfrm rot="29967">
              <a:off x="1584" y="1887"/>
              <a:ext cx="142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E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   на 8%</a:t>
              </a:r>
            </a:p>
          </p:txBody>
        </p:sp>
      </p:grpSp>
      <p:sp>
        <p:nvSpPr>
          <p:cNvPr id="500501" name="AutoShape 789"/>
          <p:cNvSpPr>
            <a:spLocks noChangeArrowheads="1"/>
          </p:cNvSpPr>
          <p:nvPr/>
        </p:nvSpPr>
        <p:spPr bwMode="auto">
          <a:xfrm rot="15874297" flipV="1">
            <a:off x="3086100" y="1866900"/>
            <a:ext cx="914400" cy="29718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1">
            <a:gsLst>
              <a:gs pos="0">
                <a:schemeClr val="bg1"/>
              </a:gs>
              <a:gs pos="50000">
                <a:srgbClr val="00FFFF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999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0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0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00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99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9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99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499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8.88889E-6 L -0.26667 0.13334 " pathEditMode="relative" ptsTypes="AA">
                                      <p:cBhvr>
                                        <p:cTn id="26" dur="3000" fill="hold"/>
                                        <p:tgtEl>
                                          <p:spTgt spid="4999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9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0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77778E-6 L 0.425 -0.22222 " pathEditMode="relative" ptsTypes="AA">
                                      <p:cBhvr>
                                        <p:cTn id="36" dur="3000" fill="hold"/>
                                        <p:tgtEl>
                                          <p:spTgt spid="4999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00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0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6.66667E-6 L 0.51666 0.12223 " pathEditMode="relative" ptsTypes="AA">
                                      <p:cBhvr>
                                        <p:cTn id="47" dur="3000" fill="hold"/>
                                        <p:tgtEl>
                                          <p:spTgt spid="500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00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00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-0.38333 -0.10555 " pathEditMode="relative" rAng="0" ptsTypes="AA">
                                      <p:cBhvr>
                                        <p:cTn id="57" dur="3000" fill="hold"/>
                                        <p:tgtEl>
                                          <p:spTgt spid="5003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" y="-53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0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0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0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50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00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0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50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499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4999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1000"/>
                                        <p:tgtEl>
                                          <p:spTgt spid="50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9995"/>
                  </p:tgtEl>
                </p:cond>
              </p:nextCondLst>
            </p:seq>
          </p:childTnLst>
        </p:cTn>
      </p:par>
    </p:tnLst>
    <p:bldLst>
      <p:bldP spid="499920" grpId="0" animBg="1"/>
      <p:bldP spid="499920" grpId="1" animBg="1"/>
      <p:bldP spid="500211" grpId="0"/>
      <p:bldP spid="500497" grpId="0"/>
      <p:bldP spid="5005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62" name="Group 2"/>
          <p:cNvGrpSpPr>
            <a:grpSpLocks/>
          </p:cNvGrpSpPr>
          <p:nvPr/>
        </p:nvGrpSpPr>
        <p:grpSpPr bwMode="auto">
          <a:xfrm>
            <a:off x="609600" y="3733800"/>
            <a:ext cx="7162800" cy="2057400"/>
            <a:chOff x="-48" y="1920"/>
            <a:chExt cx="4288" cy="1152"/>
          </a:xfrm>
        </p:grpSpPr>
        <p:grpSp>
          <p:nvGrpSpPr>
            <p:cNvPr id="501763" name="Group 3"/>
            <p:cNvGrpSpPr>
              <a:grpSpLocks/>
            </p:cNvGrpSpPr>
            <p:nvPr/>
          </p:nvGrpSpPr>
          <p:grpSpPr bwMode="auto">
            <a:xfrm>
              <a:off x="4032" y="2496"/>
              <a:ext cx="208" cy="285"/>
              <a:chOff x="0" y="2496"/>
              <a:chExt cx="304" cy="285"/>
            </a:xfrm>
          </p:grpSpPr>
          <p:sp>
            <p:nvSpPr>
              <p:cNvPr id="501764" name="Line 4"/>
              <p:cNvSpPr>
                <a:spLocks noChangeShapeType="1"/>
              </p:cNvSpPr>
              <p:nvPr/>
            </p:nvSpPr>
            <p:spPr bwMode="auto">
              <a:xfrm>
                <a:off x="148" y="2496"/>
                <a:ext cx="3" cy="28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765" name="Freeform 5"/>
              <p:cNvSpPr>
                <a:spLocks noEditPoints="1"/>
              </p:cNvSpPr>
              <p:nvPr/>
            </p:nvSpPr>
            <p:spPr bwMode="auto">
              <a:xfrm>
                <a:off x="0" y="2592"/>
                <a:ext cx="304" cy="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" y="0"/>
                  </a:cxn>
                  <a:cxn ang="0">
                    <a:pos x="18" y="18"/>
                  </a:cxn>
                  <a:cxn ang="0">
                    <a:pos x="0" y="18"/>
                  </a:cxn>
                  <a:cxn ang="0">
                    <a:pos x="0" y="0"/>
                  </a:cxn>
                  <a:cxn ang="0">
                    <a:pos x="36" y="0"/>
                  </a:cxn>
                  <a:cxn ang="0">
                    <a:pos x="54" y="0"/>
                  </a:cxn>
                  <a:cxn ang="0">
                    <a:pos x="54" y="18"/>
                  </a:cxn>
                  <a:cxn ang="0">
                    <a:pos x="36" y="18"/>
                  </a:cxn>
                  <a:cxn ang="0">
                    <a:pos x="36" y="0"/>
                  </a:cxn>
                  <a:cxn ang="0">
                    <a:pos x="72" y="0"/>
                  </a:cxn>
                  <a:cxn ang="0">
                    <a:pos x="90" y="0"/>
                  </a:cxn>
                  <a:cxn ang="0">
                    <a:pos x="90" y="18"/>
                  </a:cxn>
                  <a:cxn ang="0">
                    <a:pos x="72" y="18"/>
                  </a:cxn>
                  <a:cxn ang="0">
                    <a:pos x="72" y="0"/>
                  </a:cxn>
                  <a:cxn ang="0">
                    <a:pos x="108" y="0"/>
                  </a:cxn>
                  <a:cxn ang="0">
                    <a:pos x="126" y="0"/>
                  </a:cxn>
                  <a:cxn ang="0">
                    <a:pos x="126" y="18"/>
                  </a:cxn>
                  <a:cxn ang="0">
                    <a:pos x="108" y="18"/>
                  </a:cxn>
                  <a:cxn ang="0">
                    <a:pos x="108" y="0"/>
                  </a:cxn>
                  <a:cxn ang="0">
                    <a:pos x="144" y="0"/>
                  </a:cxn>
                  <a:cxn ang="0">
                    <a:pos x="162" y="0"/>
                  </a:cxn>
                  <a:cxn ang="0">
                    <a:pos x="162" y="18"/>
                  </a:cxn>
                  <a:cxn ang="0">
                    <a:pos x="144" y="18"/>
                  </a:cxn>
                  <a:cxn ang="0">
                    <a:pos x="144" y="0"/>
                  </a:cxn>
                  <a:cxn ang="0">
                    <a:pos x="180" y="0"/>
                  </a:cxn>
                  <a:cxn ang="0">
                    <a:pos x="190" y="0"/>
                  </a:cxn>
                  <a:cxn ang="0">
                    <a:pos x="190" y="18"/>
                  </a:cxn>
                  <a:cxn ang="0">
                    <a:pos x="180" y="18"/>
                  </a:cxn>
                  <a:cxn ang="0">
                    <a:pos x="180" y="0"/>
                  </a:cxn>
                </a:cxnLst>
                <a:rect l="0" t="0" r="r" b="b"/>
                <a:pathLst>
                  <a:path w="190" h="18">
                    <a:moveTo>
                      <a:pt x="0" y="0"/>
                    </a:moveTo>
                    <a:lnTo>
                      <a:pt x="18" y="0"/>
                    </a:lnTo>
                    <a:lnTo>
                      <a:pt x="18" y="18"/>
                    </a:lnTo>
                    <a:lnTo>
                      <a:pt x="0" y="18"/>
                    </a:lnTo>
                    <a:lnTo>
                      <a:pt x="0" y="0"/>
                    </a:lnTo>
                    <a:close/>
                    <a:moveTo>
                      <a:pt x="36" y="0"/>
                    </a:moveTo>
                    <a:lnTo>
                      <a:pt x="54" y="0"/>
                    </a:lnTo>
                    <a:lnTo>
                      <a:pt x="54" y="18"/>
                    </a:lnTo>
                    <a:lnTo>
                      <a:pt x="36" y="18"/>
                    </a:lnTo>
                    <a:lnTo>
                      <a:pt x="36" y="0"/>
                    </a:lnTo>
                    <a:close/>
                    <a:moveTo>
                      <a:pt x="72" y="0"/>
                    </a:moveTo>
                    <a:lnTo>
                      <a:pt x="90" y="0"/>
                    </a:lnTo>
                    <a:lnTo>
                      <a:pt x="90" y="18"/>
                    </a:lnTo>
                    <a:lnTo>
                      <a:pt x="72" y="18"/>
                    </a:lnTo>
                    <a:lnTo>
                      <a:pt x="72" y="0"/>
                    </a:lnTo>
                    <a:close/>
                    <a:moveTo>
                      <a:pt x="108" y="0"/>
                    </a:moveTo>
                    <a:lnTo>
                      <a:pt x="126" y="0"/>
                    </a:lnTo>
                    <a:lnTo>
                      <a:pt x="126" y="18"/>
                    </a:lnTo>
                    <a:lnTo>
                      <a:pt x="108" y="18"/>
                    </a:lnTo>
                    <a:lnTo>
                      <a:pt x="108" y="0"/>
                    </a:lnTo>
                    <a:close/>
                    <a:moveTo>
                      <a:pt x="144" y="0"/>
                    </a:moveTo>
                    <a:lnTo>
                      <a:pt x="162" y="0"/>
                    </a:lnTo>
                    <a:lnTo>
                      <a:pt x="162" y="18"/>
                    </a:lnTo>
                    <a:lnTo>
                      <a:pt x="144" y="18"/>
                    </a:lnTo>
                    <a:lnTo>
                      <a:pt x="144" y="0"/>
                    </a:lnTo>
                    <a:close/>
                    <a:moveTo>
                      <a:pt x="180" y="0"/>
                    </a:moveTo>
                    <a:lnTo>
                      <a:pt x="190" y="0"/>
                    </a:lnTo>
                    <a:lnTo>
                      <a:pt x="190" y="18"/>
                    </a:lnTo>
                    <a:lnTo>
                      <a:pt x="180" y="1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4763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1766" name="Group 6"/>
            <p:cNvGrpSpPr>
              <a:grpSpLocks/>
            </p:cNvGrpSpPr>
            <p:nvPr/>
          </p:nvGrpSpPr>
          <p:grpSpPr bwMode="auto">
            <a:xfrm>
              <a:off x="1968" y="2496"/>
              <a:ext cx="304" cy="285"/>
              <a:chOff x="0" y="2496"/>
              <a:chExt cx="304" cy="285"/>
            </a:xfrm>
          </p:grpSpPr>
          <p:sp>
            <p:nvSpPr>
              <p:cNvPr id="501767" name="Line 7"/>
              <p:cNvSpPr>
                <a:spLocks noChangeShapeType="1"/>
              </p:cNvSpPr>
              <p:nvPr/>
            </p:nvSpPr>
            <p:spPr bwMode="auto">
              <a:xfrm>
                <a:off x="148" y="2496"/>
                <a:ext cx="3" cy="28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768" name="Freeform 8"/>
              <p:cNvSpPr>
                <a:spLocks noEditPoints="1"/>
              </p:cNvSpPr>
              <p:nvPr/>
            </p:nvSpPr>
            <p:spPr bwMode="auto">
              <a:xfrm>
                <a:off x="0" y="2592"/>
                <a:ext cx="304" cy="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" y="0"/>
                  </a:cxn>
                  <a:cxn ang="0">
                    <a:pos x="18" y="18"/>
                  </a:cxn>
                  <a:cxn ang="0">
                    <a:pos x="0" y="18"/>
                  </a:cxn>
                  <a:cxn ang="0">
                    <a:pos x="0" y="0"/>
                  </a:cxn>
                  <a:cxn ang="0">
                    <a:pos x="36" y="0"/>
                  </a:cxn>
                  <a:cxn ang="0">
                    <a:pos x="54" y="0"/>
                  </a:cxn>
                  <a:cxn ang="0">
                    <a:pos x="54" y="18"/>
                  </a:cxn>
                  <a:cxn ang="0">
                    <a:pos x="36" y="18"/>
                  </a:cxn>
                  <a:cxn ang="0">
                    <a:pos x="36" y="0"/>
                  </a:cxn>
                  <a:cxn ang="0">
                    <a:pos x="72" y="0"/>
                  </a:cxn>
                  <a:cxn ang="0">
                    <a:pos x="90" y="0"/>
                  </a:cxn>
                  <a:cxn ang="0">
                    <a:pos x="90" y="18"/>
                  </a:cxn>
                  <a:cxn ang="0">
                    <a:pos x="72" y="18"/>
                  </a:cxn>
                  <a:cxn ang="0">
                    <a:pos x="72" y="0"/>
                  </a:cxn>
                  <a:cxn ang="0">
                    <a:pos x="108" y="0"/>
                  </a:cxn>
                  <a:cxn ang="0">
                    <a:pos x="126" y="0"/>
                  </a:cxn>
                  <a:cxn ang="0">
                    <a:pos x="126" y="18"/>
                  </a:cxn>
                  <a:cxn ang="0">
                    <a:pos x="108" y="18"/>
                  </a:cxn>
                  <a:cxn ang="0">
                    <a:pos x="108" y="0"/>
                  </a:cxn>
                  <a:cxn ang="0">
                    <a:pos x="144" y="0"/>
                  </a:cxn>
                  <a:cxn ang="0">
                    <a:pos x="162" y="0"/>
                  </a:cxn>
                  <a:cxn ang="0">
                    <a:pos x="162" y="18"/>
                  </a:cxn>
                  <a:cxn ang="0">
                    <a:pos x="144" y="18"/>
                  </a:cxn>
                  <a:cxn ang="0">
                    <a:pos x="144" y="0"/>
                  </a:cxn>
                  <a:cxn ang="0">
                    <a:pos x="180" y="0"/>
                  </a:cxn>
                  <a:cxn ang="0">
                    <a:pos x="190" y="0"/>
                  </a:cxn>
                  <a:cxn ang="0">
                    <a:pos x="190" y="18"/>
                  </a:cxn>
                  <a:cxn ang="0">
                    <a:pos x="180" y="18"/>
                  </a:cxn>
                  <a:cxn ang="0">
                    <a:pos x="180" y="0"/>
                  </a:cxn>
                </a:cxnLst>
                <a:rect l="0" t="0" r="r" b="b"/>
                <a:pathLst>
                  <a:path w="190" h="18">
                    <a:moveTo>
                      <a:pt x="0" y="0"/>
                    </a:moveTo>
                    <a:lnTo>
                      <a:pt x="18" y="0"/>
                    </a:lnTo>
                    <a:lnTo>
                      <a:pt x="18" y="18"/>
                    </a:lnTo>
                    <a:lnTo>
                      <a:pt x="0" y="18"/>
                    </a:lnTo>
                    <a:lnTo>
                      <a:pt x="0" y="0"/>
                    </a:lnTo>
                    <a:close/>
                    <a:moveTo>
                      <a:pt x="36" y="0"/>
                    </a:moveTo>
                    <a:lnTo>
                      <a:pt x="54" y="0"/>
                    </a:lnTo>
                    <a:lnTo>
                      <a:pt x="54" y="18"/>
                    </a:lnTo>
                    <a:lnTo>
                      <a:pt x="36" y="18"/>
                    </a:lnTo>
                    <a:lnTo>
                      <a:pt x="36" y="0"/>
                    </a:lnTo>
                    <a:close/>
                    <a:moveTo>
                      <a:pt x="72" y="0"/>
                    </a:moveTo>
                    <a:lnTo>
                      <a:pt x="90" y="0"/>
                    </a:lnTo>
                    <a:lnTo>
                      <a:pt x="90" y="18"/>
                    </a:lnTo>
                    <a:lnTo>
                      <a:pt x="72" y="18"/>
                    </a:lnTo>
                    <a:lnTo>
                      <a:pt x="72" y="0"/>
                    </a:lnTo>
                    <a:close/>
                    <a:moveTo>
                      <a:pt x="108" y="0"/>
                    </a:moveTo>
                    <a:lnTo>
                      <a:pt x="126" y="0"/>
                    </a:lnTo>
                    <a:lnTo>
                      <a:pt x="126" y="18"/>
                    </a:lnTo>
                    <a:lnTo>
                      <a:pt x="108" y="18"/>
                    </a:lnTo>
                    <a:lnTo>
                      <a:pt x="108" y="0"/>
                    </a:lnTo>
                    <a:close/>
                    <a:moveTo>
                      <a:pt x="144" y="0"/>
                    </a:moveTo>
                    <a:lnTo>
                      <a:pt x="162" y="0"/>
                    </a:lnTo>
                    <a:lnTo>
                      <a:pt x="162" y="18"/>
                    </a:lnTo>
                    <a:lnTo>
                      <a:pt x="144" y="18"/>
                    </a:lnTo>
                    <a:lnTo>
                      <a:pt x="144" y="0"/>
                    </a:lnTo>
                    <a:close/>
                    <a:moveTo>
                      <a:pt x="180" y="0"/>
                    </a:moveTo>
                    <a:lnTo>
                      <a:pt x="190" y="0"/>
                    </a:lnTo>
                    <a:lnTo>
                      <a:pt x="190" y="18"/>
                    </a:lnTo>
                    <a:lnTo>
                      <a:pt x="180" y="1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4763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1769" name="Group 9"/>
            <p:cNvGrpSpPr>
              <a:grpSpLocks/>
            </p:cNvGrpSpPr>
            <p:nvPr/>
          </p:nvGrpSpPr>
          <p:grpSpPr bwMode="auto">
            <a:xfrm>
              <a:off x="0" y="1920"/>
              <a:ext cx="2038" cy="1152"/>
              <a:chOff x="0" y="1920"/>
              <a:chExt cx="2038" cy="1152"/>
            </a:xfrm>
          </p:grpSpPr>
          <p:grpSp>
            <p:nvGrpSpPr>
              <p:cNvPr id="501770" name="Group 10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501771" name="Group 11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grpSp>
                <p:nvGrpSpPr>
                  <p:cNvPr id="501772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501773" name="Oval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01774" name="Oval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01775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501776" name="Oval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01777" name="Oval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501778" name="Group 18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501779" name="Freeform 19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1780" name="Freeform 20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501781" name="Group 21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501782" name="Group 22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grpSp>
                <p:nvGrpSpPr>
                  <p:cNvPr id="501783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501784" name="Oval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01785" name="Oval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01786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501787" name="Oval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01788" name="Oval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501789" name="Group 29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501790" name="Freeform 3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1791" name="Freeform 31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501792" name="Group 32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501793" name="Group 33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sp>
                <p:nvSpPr>
                  <p:cNvPr id="501794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1795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01796" name="Group 36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501797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1798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501799" name="Group 39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501800" name="Freeform 40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801" name="Freeform 41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802" name="Group 42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501803" name="Oval 43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804" name="Oval 44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805" name="Group 45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501806" name="Oval 46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807" name="Oval 47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808" name="Group 48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501809" name="Oval 49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810" name="Oval 50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811" name="Group 51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501812" name="Oval 52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813" name="Oval 53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814" name="Group 54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501815" name="Freeform 55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816" name="Freeform 56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817" name="Group 57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501818" name="Group 58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sp>
                <p:nvSpPr>
                  <p:cNvPr id="501819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1820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01821" name="Group 61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501822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1823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501824" name="Group 64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501825" name="Freeform 65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826" name="Freeform 66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827" name="Group 67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501828" name="Oval 68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829" name="Oval 69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830" name="Group 70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501831" name="Oval 71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832" name="Oval 72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833" name="Group 73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501834" name="Oval 74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835" name="Oval 75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836" name="Group 76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501837" name="Oval 77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838" name="Oval 78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839" name="Group 79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501840" name="Freeform 80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841" name="Freeform 81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1842" name="Freeform 82"/>
              <p:cNvSpPr>
                <a:spLocks/>
              </p:cNvSpPr>
              <p:nvPr/>
            </p:nvSpPr>
            <p:spPr bwMode="auto">
              <a:xfrm>
                <a:off x="148" y="2496"/>
                <a:ext cx="4" cy="2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32"/>
                  </a:cxn>
                </a:cxnLst>
                <a:rect l="0" t="0" r="r" b="b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01843" name="Group 83"/>
              <p:cNvGrpSpPr>
                <a:grpSpLocks/>
              </p:cNvGrpSpPr>
              <p:nvPr/>
            </p:nvGrpSpPr>
            <p:grpSpPr bwMode="auto">
              <a:xfrm>
                <a:off x="0" y="2496"/>
                <a:ext cx="304" cy="285"/>
                <a:chOff x="0" y="2496"/>
                <a:chExt cx="304" cy="285"/>
              </a:xfrm>
            </p:grpSpPr>
            <p:sp>
              <p:nvSpPr>
                <p:cNvPr id="501844" name="Line 84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845" name="Freeform 85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1846" name="Freeform 86"/>
              <p:cNvSpPr>
                <a:spLocks/>
              </p:cNvSpPr>
              <p:nvPr/>
            </p:nvSpPr>
            <p:spPr bwMode="auto">
              <a:xfrm>
                <a:off x="256" y="2040"/>
                <a:ext cx="1782" cy="792"/>
              </a:xfrm>
              <a:custGeom>
                <a:avLst/>
                <a:gdLst/>
                <a:ahLst/>
                <a:cxnLst>
                  <a:cxn ang="0">
                    <a:pos x="0" y="127"/>
                  </a:cxn>
                  <a:cxn ang="0">
                    <a:pos x="105" y="0"/>
                  </a:cxn>
                  <a:cxn ang="0">
                    <a:pos x="1585" y="0"/>
                  </a:cxn>
                  <a:cxn ang="0">
                    <a:pos x="1782" y="88"/>
                  </a:cxn>
                  <a:cxn ang="0">
                    <a:pos x="1782" y="660"/>
                  </a:cxn>
                  <a:cxn ang="0">
                    <a:pos x="1683" y="792"/>
                  </a:cxn>
                  <a:cxn ang="0">
                    <a:pos x="105" y="792"/>
                  </a:cxn>
                  <a:cxn ang="0">
                    <a:pos x="6" y="704"/>
                  </a:cxn>
                  <a:cxn ang="0">
                    <a:pos x="8" y="116"/>
                  </a:cxn>
                </a:cxnLst>
                <a:rect l="0" t="0" r="r" b="b"/>
                <a:pathLst>
                  <a:path w="1782" h="792">
                    <a:moveTo>
                      <a:pt x="0" y="127"/>
                    </a:moveTo>
                    <a:lnTo>
                      <a:pt x="105" y="0"/>
                    </a:lnTo>
                    <a:lnTo>
                      <a:pt x="1585" y="0"/>
                    </a:lnTo>
                    <a:lnTo>
                      <a:pt x="1782" y="88"/>
                    </a:lnTo>
                    <a:lnTo>
                      <a:pt x="1782" y="660"/>
                    </a:lnTo>
                    <a:lnTo>
                      <a:pt x="1683" y="792"/>
                    </a:lnTo>
                    <a:lnTo>
                      <a:pt x="105" y="792"/>
                    </a:lnTo>
                    <a:lnTo>
                      <a:pt x="6" y="704"/>
                    </a:lnTo>
                    <a:lnTo>
                      <a:pt x="8" y="116"/>
                    </a:lnTo>
                  </a:path>
                </a:pathLst>
              </a:custGeom>
              <a:gradFill rotWithShape="1">
                <a:gsLst>
                  <a:gs pos="0">
                    <a:srgbClr val="0033CC"/>
                  </a:gs>
                  <a:gs pos="50000">
                    <a:srgbClr val="0066FF"/>
                  </a:gs>
                  <a:gs pos="100000">
                    <a:srgbClr val="0033CC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01847" name="Group 87"/>
              <p:cNvGrpSpPr>
                <a:grpSpLocks/>
              </p:cNvGrpSpPr>
              <p:nvPr/>
            </p:nvGrpSpPr>
            <p:grpSpPr bwMode="auto">
              <a:xfrm>
                <a:off x="352" y="2280"/>
                <a:ext cx="1632" cy="235"/>
                <a:chOff x="1088" y="2880"/>
                <a:chExt cx="444" cy="64"/>
              </a:xfrm>
            </p:grpSpPr>
            <p:sp>
              <p:nvSpPr>
                <p:cNvPr id="501848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1849" name="Rectangle 89"/>
                <p:cNvSpPr>
                  <a:spLocks noChangeArrowheads="1"/>
                </p:cNvSpPr>
                <p:nvPr/>
              </p:nvSpPr>
              <p:spPr bwMode="auto">
                <a:xfrm>
                  <a:off x="114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1850" name="Rectangle 90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1851" name="Rectangle 91"/>
                <p:cNvSpPr>
                  <a:spLocks noChangeArrowheads="1"/>
                </p:cNvSpPr>
                <p:nvPr/>
              </p:nvSpPr>
              <p:spPr bwMode="auto">
                <a:xfrm>
                  <a:off x="125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1852" name="Rectangle 92"/>
                <p:cNvSpPr>
                  <a:spLocks noChangeArrowheads="1"/>
                </p:cNvSpPr>
                <p:nvPr/>
              </p:nvSpPr>
              <p:spPr bwMode="auto">
                <a:xfrm>
                  <a:off x="1316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1853" name="Rectangle 93"/>
                <p:cNvSpPr>
                  <a:spLocks noChangeArrowheads="1"/>
                </p:cNvSpPr>
                <p:nvPr/>
              </p:nvSpPr>
              <p:spPr bwMode="auto">
                <a:xfrm>
                  <a:off x="1372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1854" name="Rectangle 94"/>
                <p:cNvSpPr>
                  <a:spLocks noChangeArrowheads="1"/>
                </p:cNvSpPr>
                <p:nvPr/>
              </p:nvSpPr>
              <p:spPr bwMode="auto">
                <a:xfrm>
                  <a:off x="148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1855" name="Rectangle 95"/>
                <p:cNvSpPr>
                  <a:spLocks noChangeArrowheads="1"/>
                </p:cNvSpPr>
                <p:nvPr/>
              </p:nvSpPr>
              <p:spPr bwMode="auto">
                <a:xfrm>
                  <a:off x="142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501856" name="Group 96"/>
              <p:cNvGrpSpPr>
                <a:grpSpLocks/>
              </p:cNvGrpSpPr>
              <p:nvPr/>
            </p:nvGrpSpPr>
            <p:grpSpPr bwMode="auto">
              <a:xfrm>
                <a:off x="592" y="1920"/>
                <a:ext cx="192" cy="171"/>
                <a:chOff x="5136" y="1968"/>
                <a:chExt cx="192" cy="171"/>
              </a:xfrm>
            </p:grpSpPr>
            <p:sp>
              <p:nvSpPr>
                <p:cNvPr id="501857" name="Oval 97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1858" name="Freeform 98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1859" name="Freeform 99"/>
              <p:cNvSpPr>
                <a:spLocks/>
              </p:cNvSpPr>
              <p:nvPr/>
            </p:nvSpPr>
            <p:spPr bwMode="auto">
              <a:xfrm>
                <a:off x="304" y="2736"/>
                <a:ext cx="172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60" name="Freeform 100"/>
              <p:cNvSpPr>
                <a:spLocks/>
              </p:cNvSpPr>
              <p:nvPr/>
            </p:nvSpPr>
            <p:spPr bwMode="auto">
              <a:xfrm>
                <a:off x="270" y="2159"/>
                <a:ext cx="1762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62" y="0"/>
                  </a:cxn>
                </a:cxnLst>
                <a:rect l="0" t="0" r="r" b="b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01861" name="Group 101"/>
              <p:cNvGrpSpPr>
                <a:grpSpLocks/>
              </p:cNvGrpSpPr>
              <p:nvPr/>
            </p:nvGrpSpPr>
            <p:grpSpPr bwMode="auto">
              <a:xfrm>
                <a:off x="1504" y="1920"/>
                <a:ext cx="192" cy="171"/>
                <a:chOff x="5136" y="1968"/>
                <a:chExt cx="192" cy="171"/>
              </a:xfrm>
            </p:grpSpPr>
            <p:sp>
              <p:nvSpPr>
                <p:cNvPr id="501862" name="Oval 102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1863" name="Freeform 103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1864" name="Freeform 104"/>
              <p:cNvSpPr>
                <a:spLocks/>
              </p:cNvSpPr>
              <p:nvPr/>
            </p:nvSpPr>
            <p:spPr bwMode="auto">
              <a:xfrm>
                <a:off x="496" y="2544"/>
                <a:ext cx="16" cy="31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16" y="0"/>
                  </a:cxn>
                  <a:cxn ang="0">
                    <a:pos x="0" y="31"/>
                  </a:cxn>
                </a:cxnLst>
                <a:rect l="0" t="0" r="r" b="b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865" name="Freeform 105"/>
              <p:cNvSpPr>
                <a:spLocks/>
              </p:cNvSpPr>
              <p:nvPr/>
            </p:nvSpPr>
            <p:spPr bwMode="auto">
              <a:xfrm>
                <a:off x="330" y="2208"/>
                <a:ext cx="214" cy="528"/>
              </a:xfrm>
              <a:custGeom>
                <a:avLst/>
                <a:gdLst/>
                <a:ahLst/>
                <a:cxnLst>
                  <a:cxn ang="0">
                    <a:pos x="214" y="528"/>
                  </a:cxn>
                  <a:cxn ang="0">
                    <a:pos x="214" y="0"/>
                  </a:cxn>
                  <a:cxn ang="0">
                    <a:pos x="0" y="2"/>
                  </a:cxn>
                  <a:cxn ang="0">
                    <a:pos x="0" y="527"/>
                  </a:cxn>
                  <a:cxn ang="0">
                    <a:pos x="214" y="528"/>
                  </a:cxn>
                </a:cxnLst>
                <a:rect l="0" t="0" r="r" b="b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1866" name="Group 106"/>
            <p:cNvGrpSpPr>
              <a:grpSpLocks/>
            </p:cNvGrpSpPr>
            <p:nvPr/>
          </p:nvGrpSpPr>
          <p:grpSpPr bwMode="auto">
            <a:xfrm>
              <a:off x="2016" y="1920"/>
              <a:ext cx="2038" cy="1152"/>
              <a:chOff x="0" y="1920"/>
              <a:chExt cx="2038" cy="1152"/>
            </a:xfrm>
          </p:grpSpPr>
          <p:grpSp>
            <p:nvGrpSpPr>
              <p:cNvPr id="501867" name="Group 107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501868" name="Group 108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grpSp>
                <p:nvGrpSpPr>
                  <p:cNvPr id="501869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501870" name="Oval 1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01871" name="Oval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01872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501873" name="Oval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01874" name="Oval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501875" name="Group 115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501876" name="Freeform 116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1877" name="Freeform 117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501878" name="Group 118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501879" name="Group 119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grpSp>
                <p:nvGrpSpPr>
                  <p:cNvPr id="501880" name="Group 120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501881" name="Oval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01882" name="Oval 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01883" name="Group 123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501884" name="Oval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01885" name="Oval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501886" name="Group 126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501887" name="Freeform 127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1888" name="Freeform 128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501889" name="Group 129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501890" name="Group 130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sp>
                <p:nvSpPr>
                  <p:cNvPr id="501891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1892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01893" name="Group 133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501894" name="Oval 134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1895" name="Oval 135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501896" name="Group 136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501897" name="Freeform 137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898" name="Freeform 138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899" name="Group 139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501900" name="Oval 140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901" name="Oval 141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902" name="Group 142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501903" name="Oval 143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904" name="Oval 144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905" name="Group 145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501906" name="Oval 146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907" name="Oval 147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908" name="Group 148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501909" name="Oval 149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910" name="Oval 150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911" name="Group 151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501912" name="Freeform 152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913" name="Freeform 153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59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59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914" name="Group 154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501915" name="Group 155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sp>
                <p:nvSpPr>
                  <p:cNvPr id="501916" name="Oval 156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1917" name="Oval 157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01918" name="Group 158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501919" name="Oval 159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1920" name="Oval 160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501921" name="Group 161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501922" name="Freeform 162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923" name="Freeform 163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924" name="Group 164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501925" name="Oval 165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926" name="Oval 166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927" name="Group 167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501928" name="Oval 168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929" name="Oval 169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930" name="Group 170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501931" name="Oval 171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932" name="Oval 172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933" name="Group 173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501934" name="Oval 174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935" name="Oval 175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1936" name="Group 176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501937" name="Freeform 177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938" name="Freeform 178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/>
                  <a:ahLst/>
                  <a:cxnLst>
                    <a:cxn ang="0">
                      <a:pos x="123" y="68"/>
                    </a:cxn>
                    <a:cxn ang="0">
                      <a:pos x="72" y="66"/>
                    </a:cxn>
                    <a:cxn ang="0">
                      <a:pos x="118" y="42"/>
                    </a:cxn>
                    <a:cxn ang="0">
                      <a:pos x="71" y="62"/>
                    </a:cxn>
                    <a:cxn ang="0">
                      <a:pos x="105" y="20"/>
                    </a:cxn>
                    <a:cxn ang="0">
                      <a:pos x="68" y="58"/>
                    </a:cxn>
                    <a:cxn ang="0">
                      <a:pos x="85" y="5"/>
                    </a:cxn>
                    <a:cxn ang="0">
                      <a:pos x="64" y="56"/>
                    </a:cxn>
                    <a:cxn ang="0">
                      <a:pos x="62" y="0"/>
                    </a:cxn>
                    <a:cxn ang="0">
                      <a:pos x="60" y="56"/>
                    </a:cxn>
                    <a:cxn ang="0">
                      <a:pos x="38" y="5"/>
                    </a:cxn>
                    <a:cxn ang="0">
                      <a:pos x="56" y="58"/>
                    </a:cxn>
                    <a:cxn ang="0">
                      <a:pos x="18" y="20"/>
                    </a:cxn>
                    <a:cxn ang="0">
                      <a:pos x="53" y="62"/>
                    </a:cxn>
                    <a:cxn ang="0">
                      <a:pos x="5" y="42"/>
                    </a:cxn>
                    <a:cxn ang="0">
                      <a:pos x="51" y="66"/>
                    </a:cxn>
                    <a:cxn ang="0">
                      <a:pos x="0" y="68"/>
                    </a:cxn>
                    <a:cxn ang="0">
                      <a:pos x="51" y="71"/>
                    </a:cxn>
                    <a:cxn ang="0">
                      <a:pos x="5" y="94"/>
                    </a:cxn>
                    <a:cxn ang="0">
                      <a:pos x="53" y="75"/>
                    </a:cxn>
                    <a:cxn ang="0">
                      <a:pos x="18" y="116"/>
                    </a:cxn>
                    <a:cxn ang="0">
                      <a:pos x="56" y="78"/>
                    </a:cxn>
                    <a:cxn ang="0">
                      <a:pos x="38" y="131"/>
                    </a:cxn>
                    <a:cxn ang="0">
                      <a:pos x="60" y="80"/>
                    </a:cxn>
                    <a:cxn ang="0">
                      <a:pos x="62" y="136"/>
                    </a:cxn>
                    <a:cxn ang="0">
                      <a:pos x="64" y="80"/>
                    </a:cxn>
                    <a:cxn ang="0">
                      <a:pos x="85" y="131"/>
                    </a:cxn>
                    <a:cxn ang="0">
                      <a:pos x="68" y="78"/>
                    </a:cxn>
                    <a:cxn ang="0">
                      <a:pos x="105" y="116"/>
                    </a:cxn>
                    <a:cxn ang="0">
                      <a:pos x="71" y="75"/>
                    </a:cxn>
                    <a:cxn ang="0">
                      <a:pos x="118" y="94"/>
                    </a:cxn>
                    <a:cxn ang="0">
                      <a:pos x="72" y="71"/>
                    </a:cxn>
                    <a:cxn ang="0">
                      <a:pos x="123" y="68"/>
                    </a:cxn>
                  </a:cxnLst>
                  <a:rect l="0" t="0" r="r" b="b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1939" name="Freeform 179"/>
              <p:cNvSpPr>
                <a:spLocks/>
              </p:cNvSpPr>
              <p:nvPr/>
            </p:nvSpPr>
            <p:spPr bwMode="auto">
              <a:xfrm>
                <a:off x="148" y="2496"/>
                <a:ext cx="4" cy="2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32"/>
                  </a:cxn>
                </a:cxnLst>
                <a:rect l="0" t="0" r="r" b="b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01940" name="Group 180"/>
              <p:cNvGrpSpPr>
                <a:grpSpLocks/>
              </p:cNvGrpSpPr>
              <p:nvPr/>
            </p:nvGrpSpPr>
            <p:grpSpPr bwMode="auto">
              <a:xfrm>
                <a:off x="0" y="2496"/>
                <a:ext cx="304" cy="285"/>
                <a:chOff x="0" y="2496"/>
                <a:chExt cx="304" cy="285"/>
              </a:xfrm>
            </p:grpSpPr>
            <p:sp>
              <p:nvSpPr>
                <p:cNvPr id="501941" name="Line 181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1942" name="Freeform 182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1943" name="Freeform 183"/>
              <p:cNvSpPr>
                <a:spLocks/>
              </p:cNvSpPr>
              <p:nvPr/>
            </p:nvSpPr>
            <p:spPr bwMode="auto">
              <a:xfrm>
                <a:off x="256" y="2040"/>
                <a:ext cx="1782" cy="792"/>
              </a:xfrm>
              <a:custGeom>
                <a:avLst/>
                <a:gdLst/>
                <a:ahLst/>
                <a:cxnLst>
                  <a:cxn ang="0">
                    <a:pos x="0" y="127"/>
                  </a:cxn>
                  <a:cxn ang="0">
                    <a:pos x="105" y="0"/>
                  </a:cxn>
                  <a:cxn ang="0">
                    <a:pos x="1585" y="0"/>
                  </a:cxn>
                  <a:cxn ang="0">
                    <a:pos x="1782" y="88"/>
                  </a:cxn>
                  <a:cxn ang="0">
                    <a:pos x="1782" y="660"/>
                  </a:cxn>
                  <a:cxn ang="0">
                    <a:pos x="1683" y="792"/>
                  </a:cxn>
                  <a:cxn ang="0">
                    <a:pos x="105" y="792"/>
                  </a:cxn>
                  <a:cxn ang="0">
                    <a:pos x="6" y="704"/>
                  </a:cxn>
                  <a:cxn ang="0">
                    <a:pos x="8" y="116"/>
                  </a:cxn>
                </a:cxnLst>
                <a:rect l="0" t="0" r="r" b="b"/>
                <a:pathLst>
                  <a:path w="1782" h="792">
                    <a:moveTo>
                      <a:pt x="0" y="127"/>
                    </a:moveTo>
                    <a:lnTo>
                      <a:pt x="105" y="0"/>
                    </a:lnTo>
                    <a:lnTo>
                      <a:pt x="1585" y="0"/>
                    </a:lnTo>
                    <a:lnTo>
                      <a:pt x="1782" y="88"/>
                    </a:lnTo>
                    <a:lnTo>
                      <a:pt x="1782" y="660"/>
                    </a:lnTo>
                    <a:lnTo>
                      <a:pt x="1683" y="792"/>
                    </a:lnTo>
                    <a:lnTo>
                      <a:pt x="105" y="792"/>
                    </a:lnTo>
                    <a:lnTo>
                      <a:pt x="6" y="704"/>
                    </a:lnTo>
                    <a:lnTo>
                      <a:pt x="8" y="116"/>
                    </a:lnTo>
                  </a:path>
                </a:pathLst>
              </a:custGeom>
              <a:gradFill rotWithShape="1">
                <a:gsLst>
                  <a:gs pos="0">
                    <a:srgbClr val="00D200"/>
                  </a:gs>
                  <a:gs pos="50000">
                    <a:srgbClr val="008000"/>
                  </a:gs>
                  <a:gs pos="100000">
                    <a:srgbClr val="00D200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01944" name="Group 184"/>
              <p:cNvGrpSpPr>
                <a:grpSpLocks/>
              </p:cNvGrpSpPr>
              <p:nvPr/>
            </p:nvGrpSpPr>
            <p:grpSpPr bwMode="auto">
              <a:xfrm>
                <a:off x="352" y="2280"/>
                <a:ext cx="1632" cy="235"/>
                <a:chOff x="1088" y="2880"/>
                <a:chExt cx="444" cy="64"/>
              </a:xfrm>
            </p:grpSpPr>
            <p:sp>
              <p:nvSpPr>
                <p:cNvPr id="501945" name="Rectangle 185"/>
                <p:cNvSpPr>
                  <a:spLocks noChangeArrowheads="1"/>
                </p:cNvSpPr>
                <p:nvPr/>
              </p:nvSpPr>
              <p:spPr bwMode="auto">
                <a:xfrm>
                  <a:off x="108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1946" name="Rectangle 186"/>
                <p:cNvSpPr>
                  <a:spLocks noChangeArrowheads="1"/>
                </p:cNvSpPr>
                <p:nvPr/>
              </p:nvSpPr>
              <p:spPr bwMode="auto">
                <a:xfrm>
                  <a:off x="114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1947" name="Rectangle 187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1948" name="Rectangle 188"/>
                <p:cNvSpPr>
                  <a:spLocks noChangeArrowheads="1"/>
                </p:cNvSpPr>
                <p:nvPr/>
              </p:nvSpPr>
              <p:spPr bwMode="auto">
                <a:xfrm>
                  <a:off x="125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1949" name="Rectangle 189"/>
                <p:cNvSpPr>
                  <a:spLocks noChangeArrowheads="1"/>
                </p:cNvSpPr>
                <p:nvPr/>
              </p:nvSpPr>
              <p:spPr bwMode="auto">
                <a:xfrm>
                  <a:off x="1316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1950" name="Rectangle 190"/>
                <p:cNvSpPr>
                  <a:spLocks noChangeArrowheads="1"/>
                </p:cNvSpPr>
                <p:nvPr/>
              </p:nvSpPr>
              <p:spPr bwMode="auto">
                <a:xfrm>
                  <a:off x="1372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1951" name="Rectangle 191"/>
                <p:cNvSpPr>
                  <a:spLocks noChangeArrowheads="1"/>
                </p:cNvSpPr>
                <p:nvPr/>
              </p:nvSpPr>
              <p:spPr bwMode="auto">
                <a:xfrm>
                  <a:off x="148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1952" name="Rectangle 192"/>
                <p:cNvSpPr>
                  <a:spLocks noChangeArrowheads="1"/>
                </p:cNvSpPr>
                <p:nvPr/>
              </p:nvSpPr>
              <p:spPr bwMode="auto">
                <a:xfrm>
                  <a:off x="142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501953" name="Group 193"/>
              <p:cNvGrpSpPr>
                <a:grpSpLocks/>
              </p:cNvGrpSpPr>
              <p:nvPr/>
            </p:nvGrpSpPr>
            <p:grpSpPr bwMode="auto">
              <a:xfrm>
                <a:off x="592" y="1920"/>
                <a:ext cx="192" cy="171"/>
                <a:chOff x="5136" y="1968"/>
                <a:chExt cx="192" cy="171"/>
              </a:xfrm>
            </p:grpSpPr>
            <p:sp>
              <p:nvSpPr>
                <p:cNvPr id="501954" name="Oval 194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1955" name="Freeform 195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1956" name="Freeform 196"/>
              <p:cNvSpPr>
                <a:spLocks/>
              </p:cNvSpPr>
              <p:nvPr/>
            </p:nvSpPr>
            <p:spPr bwMode="auto">
              <a:xfrm>
                <a:off x="304" y="2736"/>
                <a:ext cx="172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957" name="Freeform 197"/>
              <p:cNvSpPr>
                <a:spLocks/>
              </p:cNvSpPr>
              <p:nvPr/>
            </p:nvSpPr>
            <p:spPr bwMode="auto">
              <a:xfrm>
                <a:off x="270" y="2159"/>
                <a:ext cx="1762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62" y="0"/>
                  </a:cxn>
                </a:cxnLst>
                <a:rect l="0" t="0" r="r" b="b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01958" name="Group 198"/>
              <p:cNvGrpSpPr>
                <a:grpSpLocks/>
              </p:cNvGrpSpPr>
              <p:nvPr/>
            </p:nvGrpSpPr>
            <p:grpSpPr bwMode="auto">
              <a:xfrm>
                <a:off x="1504" y="1920"/>
                <a:ext cx="192" cy="171"/>
                <a:chOff x="5136" y="1968"/>
                <a:chExt cx="192" cy="171"/>
              </a:xfrm>
            </p:grpSpPr>
            <p:sp>
              <p:nvSpPr>
                <p:cNvPr id="501959" name="Oval 199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1960" name="Freeform 200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1961" name="Freeform 201"/>
              <p:cNvSpPr>
                <a:spLocks/>
              </p:cNvSpPr>
              <p:nvPr/>
            </p:nvSpPr>
            <p:spPr bwMode="auto">
              <a:xfrm>
                <a:off x="496" y="2544"/>
                <a:ext cx="16" cy="31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16" y="0"/>
                  </a:cxn>
                  <a:cxn ang="0">
                    <a:pos x="0" y="31"/>
                  </a:cxn>
                </a:cxnLst>
                <a:rect l="0" t="0" r="r" b="b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962" name="Freeform 202"/>
              <p:cNvSpPr>
                <a:spLocks/>
              </p:cNvSpPr>
              <p:nvPr/>
            </p:nvSpPr>
            <p:spPr bwMode="auto">
              <a:xfrm>
                <a:off x="330" y="2208"/>
                <a:ext cx="214" cy="528"/>
              </a:xfrm>
              <a:custGeom>
                <a:avLst/>
                <a:gdLst/>
                <a:ahLst/>
                <a:cxnLst>
                  <a:cxn ang="0">
                    <a:pos x="214" y="528"/>
                  </a:cxn>
                  <a:cxn ang="0">
                    <a:pos x="214" y="0"/>
                  </a:cxn>
                  <a:cxn ang="0">
                    <a:pos x="0" y="2"/>
                  </a:cxn>
                  <a:cxn ang="0">
                    <a:pos x="0" y="527"/>
                  </a:cxn>
                  <a:cxn ang="0">
                    <a:pos x="214" y="528"/>
                  </a:cxn>
                </a:cxnLst>
                <a:rect l="0" t="0" r="r" b="b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1963" name="Group 203"/>
            <p:cNvGrpSpPr>
              <a:grpSpLocks/>
            </p:cNvGrpSpPr>
            <p:nvPr/>
          </p:nvGrpSpPr>
          <p:grpSpPr bwMode="auto">
            <a:xfrm>
              <a:off x="-48" y="2496"/>
              <a:ext cx="304" cy="285"/>
              <a:chOff x="0" y="2496"/>
              <a:chExt cx="304" cy="285"/>
            </a:xfrm>
          </p:grpSpPr>
          <p:sp>
            <p:nvSpPr>
              <p:cNvPr id="501964" name="Line 204"/>
              <p:cNvSpPr>
                <a:spLocks noChangeShapeType="1"/>
              </p:cNvSpPr>
              <p:nvPr/>
            </p:nvSpPr>
            <p:spPr bwMode="auto">
              <a:xfrm>
                <a:off x="148" y="2496"/>
                <a:ext cx="3" cy="28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1965" name="Freeform 205"/>
              <p:cNvSpPr>
                <a:spLocks noEditPoints="1"/>
              </p:cNvSpPr>
              <p:nvPr/>
            </p:nvSpPr>
            <p:spPr bwMode="auto">
              <a:xfrm>
                <a:off x="0" y="2592"/>
                <a:ext cx="304" cy="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8" y="0"/>
                  </a:cxn>
                  <a:cxn ang="0">
                    <a:pos x="18" y="18"/>
                  </a:cxn>
                  <a:cxn ang="0">
                    <a:pos x="0" y="18"/>
                  </a:cxn>
                  <a:cxn ang="0">
                    <a:pos x="0" y="0"/>
                  </a:cxn>
                  <a:cxn ang="0">
                    <a:pos x="36" y="0"/>
                  </a:cxn>
                  <a:cxn ang="0">
                    <a:pos x="54" y="0"/>
                  </a:cxn>
                  <a:cxn ang="0">
                    <a:pos x="54" y="18"/>
                  </a:cxn>
                  <a:cxn ang="0">
                    <a:pos x="36" y="18"/>
                  </a:cxn>
                  <a:cxn ang="0">
                    <a:pos x="36" y="0"/>
                  </a:cxn>
                  <a:cxn ang="0">
                    <a:pos x="72" y="0"/>
                  </a:cxn>
                  <a:cxn ang="0">
                    <a:pos x="90" y="0"/>
                  </a:cxn>
                  <a:cxn ang="0">
                    <a:pos x="90" y="18"/>
                  </a:cxn>
                  <a:cxn ang="0">
                    <a:pos x="72" y="18"/>
                  </a:cxn>
                  <a:cxn ang="0">
                    <a:pos x="72" y="0"/>
                  </a:cxn>
                  <a:cxn ang="0">
                    <a:pos x="108" y="0"/>
                  </a:cxn>
                  <a:cxn ang="0">
                    <a:pos x="126" y="0"/>
                  </a:cxn>
                  <a:cxn ang="0">
                    <a:pos x="126" y="18"/>
                  </a:cxn>
                  <a:cxn ang="0">
                    <a:pos x="108" y="18"/>
                  </a:cxn>
                  <a:cxn ang="0">
                    <a:pos x="108" y="0"/>
                  </a:cxn>
                  <a:cxn ang="0">
                    <a:pos x="144" y="0"/>
                  </a:cxn>
                  <a:cxn ang="0">
                    <a:pos x="162" y="0"/>
                  </a:cxn>
                  <a:cxn ang="0">
                    <a:pos x="162" y="18"/>
                  </a:cxn>
                  <a:cxn ang="0">
                    <a:pos x="144" y="18"/>
                  </a:cxn>
                  <a:cxn ang="0">
                    <a:pos x="144" y="0"/>
                  </a:cxn>
                  <a:cxn ang="0">
                    <a:pos x="180" y="0"/>
                  </a:cxn>
                  <a:cxn ang="0">
                    <a:pos x="190" y="0"/>
                  </a:cxn>
                  <a:cxn ang="0">
                    <a:pos x="190" y="18"/>
                  </a:cxn>
                  <a:cxn ang="0">
                    <a:pos x="180" y="18"/>
                  </a:cxn>
                  <a:cxn ang="0">
                    <a:pos x="180" y="0"/>
                  </a:cxn>
                </a:cxnLst>
                <a:rect l="0" t="0" r="r" b="b"/>
                <a:pathLst>
                  <a:path w="190" h="18">
                    <a:moveTo>
                      <a:pt x="0" y="0"/>
                    </a:moveTo>
                    <a:lnTo>
                      <a:pt x="18" y="0"/>
                    </a:lnTo>
                    <a:lnTo>
                      <a:pt x="18" y="18"/>
                    </a:lnTo>
                    <a:lnTo>
                      <a:pt x="0" y="18"/>
                    </a:lnTo>
                    <a:lnTo>
                      <a:pt x="0" y="0"/>
                    </a:lnTo>
                    <a:close/>
                    <a:moveTo>
                      <a:pt x="36" y="0"/>
                    </a:moveTo>
                    <a:lnTo>
                      <a:pt x="54" y="0"/>
                    </a:lnTo>
                    <a:lnTo>
                      <a:pt x="54" y="18"/>
                    </a:lnTo>
                    <a:lnTo>
                      <a:pt x="36" y="18"/>
                    </a:lnTo>
                    <a:lnTo>
                      <a:pt x="36" y="0"/>
                    </a:lnTo>
                    <a:close/>
                    <a:moveTo>
                      <a:pt x="72" y="0"/>
                    </a:moveTo>
                    <a:lnTo>
                      <a:pt x="90" y="0"/>
                    </a:lnTo>
                    <a:lnTo>
                      <a:pt x="90" y="18"/>
                    </a:lnTo>
                    <a:lnTo>
                      <a:pt x="72" y="18"/>
                    </a:lnTo>
                    <a:lnTo>
                      <a:pt x="72" y="0"/>
                    </a:lnTo>
                    <a:close/>
                    <a:moveTo>
                      <a:pt x="108" y="0"/>
                    </a:moveTo>
                    <a:lnTo>
                      <a:pt x="126" y="0"/>
                    </a:lnTo>
                    <a:lnTo>
                      <a:pt x="126" y="18"/>
                    </a:lnTo>
                    <a:lnTo>
                      <a:pt x="108" y="18"/>
                    </a:lnTo>
                    <a:lnTo>
                      <a:pt x="108" y="0"/>
                    </a:lnTo>
                    <a:close/>
                    <a:moveTo>
                      <a:pt x="144" y="0"/>
                    </a:moveTo>
                    <a:lnTo>
                      <a:pt x="162" y="0"/>
                    </a:lnTo>
                    <a:lnTo>
                      <a:pt x="162" y="18"/>
                    </a:lnTo>
                    <a:lnTo>
                      <a:pt x="144" y="18"/>
                    </a:lnTo>
                    <a:lnTo>
                      <a:pt x="144" y="0"/>
                    </a:lnTo>
                    <a:close/>
                    <a:moveTo>
                      <a:pt x="180" y="0"/>
                    </a:moveTo>
                    <a:lnTo>
                      <a:pt x="190" y="0"/>
                    </a:lnTo>
                    <a:lnTo>
                      <a:pt x="190" y="18"/>
                    </a:lnTo>
                    <a:lnTo>
                      <a:pt x="180" y="1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4763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01966" name="Text Box 206"/>
          <p:cNvSpPr txBox="1">
            <a:spLocks noChangeArrowheads="1"/>
          </p:cNvSpPr>
          <p:nvPr/>
        </p:nvSpPr>
        <p:spPr bwMode="auto">
          <a:xfrm>
            <a:off x="228600" y="3048000"/>
            <a:ext cx="4508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I</a:t>
            </a:r>
            <a:endParaRPr lang="ru-RU" sz="54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501967" name="Text Box 207"/>
          <p:cNvSpPr txBox="1">
            <a:spLocks noChangeArrowheads="1"/>
          </p:cNvSpPr>
          <p:nvPr/>
        </p:nvSpPr>
        <p:spPr bwMode="auto">
          <a:xfrm>
            <a:off x="7772400" y="3352800"/>
            <a:ext cx="7175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II</a:t>
            </a:r>
            <a:endParaRPr lang="ru-RU" sz="54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501968" name="AutoShape 208"/>
          <p:cNvSpPr>
            <a:spLocks noChangeArrowheads="1"/>
          </p:cNvSpPr>
          <p:nvPr/>
        </p:nvSpPr>
        <p:spPr bwMode="auto">
          <a:xfrm rot="5725703" flipH="1" flipV="1">
            <a:off x="4533900" y="1333500"/>
            <a:ext cx="914400" cy="29718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1">
            <a:gsLst>
              <a:gs pos="0">
                <a:schemeClr val="bg1"/>
              </a:gs>
              <a:gs pos="50000">
                <a:srgbClr val="00FFFF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1969" name="AutoShape 209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8534400" y="5715000"/>
            <a:ext cx="457200" cy="4445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571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501970" name="Group 210"/>
          <p:cNvGrpSpPr>
            <a:grpSpLocks/>
          </p:cNvGrpSpPr>
          <p:nvPr/>
        </p:nvGrpSpPr>
        <p:grpSpPr bwMode="auto">
          <a:xfrm>
            <a:off x="1219200" y="2743200"/>
            <a:ext cx="2857500" cy="1093788"/>
            <a:chOff x="1584" y="1680"/>
            <a:chExt cx="1800" cy="689"/>
          </a:xfrm>
        </p:grpSpPr>
        <p:sp>
          <p:nvSpPr>
            <p:cNvPr id="501971" name="Oval 211"/>
            <p:cNvSpPr>
              <a:spLocks noChangeArrowheads="1"/>
            </p:cNvSpPr>
            <p:nvPr/>
          </p:nvSpPr>
          <p:spPr bwMode="auto">
            <a:xfrm rot="222229">
              <a:off x="2688" y="1680"/>
              <a:ext cx="432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54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&lt;</a:t>
              </a:r>
              <a:endPara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501972" name="Rectangle 212"/>
            <p:cNvSpPr>
              <a:spLocks noChangeArrowheads="1"/>
            </p:cNvSpPr>
            <p:nvPr/>
          </p:nvSpPr>
          <p:spPr bwMode="auto">
            <a:xfrm rot="29967">
              <a:off x="1584" y="1889"/>
              <a:ext cx="180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E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в </a:t>
              </a:r>
              <a:r>
                <a:rPr lang="en-US" sz="4400">
                  <a:solidFill>
                    <a:srgbClr val="E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1</a:t>
              </a:r>
              <a:r>
                <a:rPr lang="ru-RU" sz="4400">
                  <a:solidFill>
                    <a:srgbClr val="E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,2 раза</a:t>
              </a:r>
            </a:p>
          </p:txBody>
        </p:sp>
      </p:grpSp>
      <p:grpSp>
        <p:nvGrpSpPr>
          <p:cNvPr id="501973" name="Group 213"/>
          <p:cNvGrpSpPr>
            <a:grpSpLocks/>
          </p:cNvGrpSpPr>
          <p:nvPr/>
        </p:nvGrpSpPr>
        <p:grpSpPr bwMode="auto">
          <a:xfrm>
            <a:off x="2286000" y="5181600"/>
            <a:ext cx="1073150" cy="1666875"/>
            <a:chOff x="2832" y="2736"/>
            <a:chExt cx="676" cy="1050"/>
          </a:xfrm>
        </p:grpSpPr>
        <p:sp>
          <p:nvSpPr>
            <p:cNvPr id="501974" name="Freeform 214"/>
            <p:cNvSpPr>
              <a:spLocks/>
            </p:cNvSpPr>
            <p:nvPr/>
          </p:nvSpPr>
          <p:spPr bwMode="auto">
            <a:xfrm>
              <a:off x="3171" y="3500"/>
              <a:ext cx="0" cy="2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6"/>
                </a:cxn>
              </a:cxnLst>
              <a:rect l="0" t="0" r="r" b="b"/>
              <a:pathLst>
                <a:path w="1" h="256">
                  <a:moveTo>
                    <a:pt x="0" y="0"/>
                  </a:moveTo>
                  <a:lnTo>
                    <a:pt x="0" y="25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75" name="Freeform 215"/>
            <p:cNvSpPr>
              <a:spLocks/>
            </p:cNvSpPr>
            <p:nvPr/>
          </p:nvSpPr>
          <p:spPr bwMode="auto">
            <a:xfrm>
              <a:off x="2968" y="3353"/>
              <a:ext cx="406" cy="399"/>
            </a:xfrm>
            <a:custGeom>
              <a:avLst/>
              <a:gdLst/>
              <a:ahLst/>
              <a:cxnLst>
                <a:cxn ang="0">
                  <a:pos x="79" y="8"/>
                </a:cxn>
                <a:cxn ang="0">
                  <a:pos x="313" y="8"/>
                </a:cxn>
                <a:cxn ang="0">
                  <a:pos x="367" y="8"/>
                </a:cxn>
                <a:cxn ang="0">
                  <a:pos x="385" y="28"/>
                </a:cxn>
                <a:cxn ang="0">
                  <a:pos x="417" y="84"/>
                </a:cxn>
                <a:cxn ang="0">
                  <a:pos x="433" y="132"/>
                </a:cxn>
                <a:cxn ang="0">
                  <a:pos x="463" y="200"/>
                </a:cxn>
                <a:cxn ang="0">
                  <a:pos x="463" y="296"/>
                </a:cxn>
                <a:cxn ang="0">
                  <a:pos x="437" y="348"/>
                </a:cxn>
                <a:cxn ang="0">
                  <a:pos x="429" y="404"/>
                </a:cxn>
                <a:cxn ang="0">
                  <a:pos x="425" y="420"/>
                </a:cxn>
                <a:cxn ang="0">
                  <a:pos x="393" y="388"/>
                </a:cxn>
                <a:cxn ang="0">
                  <a:pos x="369" y="372"/>
                </a:cxn>
                <a:cxn ang="0">
                  <a:pos x="317" y="360"/>
                </a:cxn>
                <a:cxn ang="0">
                  <a:pos x="273" y="380"/>
                </a:cxn>
                <a:cxn ang="0">
                  <a:pos x="237" y="408"/>
                </a:cxn>
                <a:cxn ang="0">
                  <a:pos x="223" y="392"/>
                </a:cxn>
                <a:cxn ang="0">
                  <a:pos x="165" y="368"/>
                </a:cxn>
                <a:cxn ang="0">
                  <a:pos x="105" y="368"/>
                </a:cxn>
                <a:cxn ang="0">
                  <a:pos x="73" y="400"/>
                </a:cxn>
                <a:cxn ang="0">
                  <a:pos x="49" y="412"/>
                </a:cxn>
                <a:cxn ang="0">
                  <a:pos x="31" y="392"/>
                </a:cxn>
                <a:cxn ang="0">
                  <a:pos x="13" y="340"/>
                </a:cxn>
                <a:cxn ang="0">
                  <a:pos x="1" y="272"/>
                </a:cxn>
                <a:cxn ang="0">
                  <a:pos x="5" y="212"/>
                </a:cxn>
                <a:cxn ang="0">
                  <a:pos x="31" y="152"/>
                </a:cxn>
                <a:cxn ang="0">
                  <a:pos x="57" y="100"/>
                </a:cxn>
                <a:cxn ang="0">
                  <a:pos x="79" y="8"/>
                </a:cxn>
              </a:cxnLst>
              <a:rect l="0" t="0" r="r" b="b"/>
              <a:pathLst>
                <a:path w="468" h="423">
                  <a:moveTo>
                    <a:pt x="79" y="8"/>
                  </a:moveTo>
                  <a:cubicBezTo>
                    <a:pt x="118" y="0"/>
                    <a:pt x="265" y="8"/>
                    <a:pt x="313" y="8"/>
                  </a:cubicBezTo>
                  <a:cubicBezTo>
                    <a:pt x="361" y="8"/>
                    <a:pt x="355" y="5"/>
                    <a:pt x="367" y="8"/>
                  </a:cubicBezTo>
                  <a:cubicBezTo>
                    <a:pt x="379" y="11"/>
                    <a:pt x="377" y="15"/>
                    <a:pt x="385" y="28"/>
                  </a:cubicBezTo>
                  <a:cubicBezTo>
                    <a:pt x="393" y="41"/>
                    <a:pt x="409" y="67"/>
                    <a:pt x="417" y="84"/>
                  </a:cubicBezTo>
                  <a:cubicBezTo>
                    <a:pt x="425" y="101"/>
                    <a:pt x="425" y="113"/>
                    <a:pt x="433" y="132"/>
                  </a:cubicBezTo>
                  <a:cubicBezTo>
                    <a:pt x="441" y="151"/>
                    <a:pt x="458" y="173"/>
                    <a:pt x="463" y="200"/>
                  </a:cubicBezTo>
                  <a:cubicBezTo>
                    <a:pt x="468" y="227"/>
                    <a:pt x="467" y="271"/>
                    <a:pt x="463" y="296"/>
                  </a:cubicBezTo>
                  <a:cubicBezTo>
                    <a:pt x="459" y="321"/>
                    <a:pt x="443" y="330"/>
                    <a:pt x="437" y="348"/>
                  </a:cubicBezTo>
                  <a:cubicBezTo>
                    <a:pt x="431" y="366"/>
                    <a:pt x="431" y="392"/>
                    <a:pt x="429" y="404"/>
                  </a:cubicBezTo>
                  <a:cubicBezTo>
                    <a:pt x="427" y="416"/>
                    <a:pt x="431" y="423"/>
                    <a:pt x="425" y="420"/>
                  </a:cubicBezTo>
                  <a:cubicBezTo>
                    <a:pt x="419" y="417"/>
                    <a:pt x="402" y="396"/>
                    <a:pt x="393" y="388"/>
                  </a:cubicBezTo>
                  <a:cubicBezTo>
                    <a:pt x="384" y="380"/>
                    <a:pt x="382" y="377"/>
                    <a:pt x="369" y="372"/>
                  </a:cubicBezTo>
                  <a:cubicBezTo>
                    <a:pt x="356" y="367"/>
                    <a:pt x="333" y="359"/>
                    <a:pt x="317" y="360"/>
                  </a:cubicBezTo>
                  <a:cubicBezTo>
                    <a:pt x="301" y="361"/>
                    <a:pt x="286" y="372"/>
                    <a:pt x="273" y="380"/>
                  </a:cubicBezTo>
                  <a:cubicBezTo>
                    <a:pt x="260" y="388"/>
                    <a:pt x="245" y="406"/>
                    <a:pt x="237" y="408"/>
                  </a:cubicBezTo>
                  <a:cubicBezTo>
                    <a:pt x="229" y="410"/>
                    <a:pt x="235" y="399"/>
                    <a:pt x="223" y="392"/>
                  </a:cubicBezTo>
                  <a:cubicBezTo>
                    <a:pt x="211" y="385"/>
                    <a:pt x="185" y="372"/>
                    <a:pt x="165" y="368"/>
                  </a:cubicBezTo>
                  <a:cubicBezTo>
                    <a:pt x="145" y="364"/>
                    <a:pt x="120" y="363"/>
                    <a:pt x="105" y="368"/>
                  </a:cubicBezTo>
                  <a:cubicBezTo>
                    <a:pt x="90" y="373"/>
                    <a:pt x="82" y="393"/>
                    <a:pt x="73" y="400"/>
                  </a:cubicBezTo>
                  <a:cubicBezTo>
                    <a:pt x="64" y="407"/>
                    <a:pt x="56" y="413"/>
                    <a:pt x="49" y="412"/>
                  </a:cubicBezTo>
                  <a:cubicBezTo>
                    <a:pt x="42" y="411"/>
                    <a:pt x="37" y="404"/>
                    <a:pt x="31" y="392"/>
                  </a:cubicBezTo>
                  <a:cubicBezTo>
                    <a:pt x="25" y="380"/>
                    <a:pt x="18" y="360"/>
                    <a:pt x="13" y="340"/>
                  </a:cubicBezTo>
                  <a:cubicBezTo>
                    <a:pt x="8" y="320"/>
                    <a:pt x="2" y="293"/>
                    <a:pt x="1" y="272"/>
                  </a:cubicBezTo>
                  <a:cubicBezTo>
                    <a:pt x="0" y="251"/>
                    <a:pt x="0" y="232"/>
                    <a:pt x="5" y="212"/>
                  </a:cubicBezTo>
                  <a:cubicBezTo>
                    <a:pt x="10" y="192"/>
                    <a:pt x="22" y="171"/>
                    <a:pt x="31" y="152"/>
                  </a:cubicBezTo>
                  <a:cubicBezTo>
                    <a:pt x="40" y="133"/>
                    <a:pt x="49" y="124"/>
                    <a:pt x="57" y="100"/>
                  </a:cubicBezTo>
                  <a:cubicBezTo>
                    <a:pt x="65" y="76"/>
                    <a:pt x="75" y="27"/>
                    <a:pt x="79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0066CC"/>
                </a:gs>
                <a:gs pos="50000">
                  <a:srgbClr val="000099"/>
                </a:gs>
                <a:gs pos="100000">
                  <a:srgbClr val="0066CC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76" name="Freeform 216"/>
            <p:cNvSpPr>
              <a:spLocks/>
            </p:cNvSpPr>
            <p:nvPr/>
          </p:nvSpPr>
          <p:spPr bwMode="auto">
            <a:xfrm>
              <a:off x="3162" y="3360"/>
              <a:ext cx="41" cy="1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0"/>
                </a:cxn>
                <a:cxn ang="0">
                  <a:pos x="48" y="144"/>
                </a:cxn>
                <a:cxn ang="0">
                  <a:pos x="0" y="144"/>
                </a:cxn>
                <a:cxn ang="0">
                  <a:pos x="0" y="0"/>
                </a:cxn>
              </a:cxnLst>
              <a:rect l="0" t="0" r="r" b="b"/>
              <a:pathLst>
                <a:path w="48" h="144">
                  <a:moveTo>
                    <a:pt x="0" y="0"/>
                  </a:moveTo>
                  <a:lnTo>
                    <a:pt x="48" y="0"/>
                  </a:lnTo>
                  <a:lnTo>
                    <a:pt x="48" y="144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77" name="Freeform 217"/>
            <p:cNvSpPr>
              <a:spLocks/>
            </p:cNvSpPr>
            <p:nvPr/>
          </p:nvSpPr>
          <p:spPr bwMode="auto">
            <a:xfrm>
              <a:off x="3240" y="3356"/>
              <a:ext cx="111" cy="136"/>
            </a:xfrm>
            <a:custGeom>
              <a:avLst/>
              <a:gdLst/>
              <a:ahLst/>
              <a:cxnLst>
                <a:cxn ang="0">
                  <a:pos x="127" y="133"/>
                </a:cxn>
                <a:cxn ang="0">
                  <a:pos x="128" y="144"/>
                </a:cxn>
                <a:cxn ang="0">
                  <a:pos x="0" y="4"/>
                </a:cxn>
                <a:cxn ang="0">
                  <a:pos x="60" y="0"/>
                </a:cxn>
                <a:cxn ang="0">
                  <a:pos x="127" y="133"/>
                </a:cxn>
              </a:cxnLst>
              <a:rect l="0" t="0" r="r" b="b"/>
              <a:pathLst>
                <a:path w="128" h="144">
                  <a:moveTo>
                    <a:pt x="127" y="133"/>
                  </a:moveTo>
                  <a:lnTo>
                    <a:pt x="128" y="144"/>
                  </a:lnTo>
                  <a:lnTo>
                    <a:pt x="0" y="4"/>
                  </a:lnTo>
                  <a:lnTo>
                    <a:pt x="60" y="0"/>
                  </a:lnTo>
                  <a:lnTo>
                    <a:pt x="127" y="133"/>
                  </a:lnTo>
                  <a:close/>
                </a:path>
              </a:pathLst>
            </a:custGeom>
            <a:solidFill>
              <a:srgbClr val="0000FF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78" name="Freeform 218"/>
            <p:cNvSpPr>
              <a:spLocks/>
            </p:cNvSpPr>
            <p:nvPr/>
          </p:nvSpPr>
          <p:spPr bwMode="auto">
            <a:xfrm>
              <a:off x="3000" y="3353"/>
              <a:ext cx="90" cy="143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136"/>
                </a:cxn>
                <a:cxn ang="0">
                  <a:pos x="44" y="0"/>
                </a:cxn>
                <a:cxn ang="0">
                  <a:pos x="104" y="8"/>
                </a:cxn>
                <a:cxn ang="0">
                  <a:pos x="0" y="152"/>
                </a:cxn>
              </a:cxnLst>
              <a:rect l="0" t="0" r="r" b="b"/>
              <a:pathLst>
                <a:path w="104" h="152">
                  <a:moveTo>
                    <a:pt x="0" y="152"/>
                  </a:moveTo>
                  <a:lnTo>
                    <a:pt x="8" y="136"/>
                  </a:lnTo>
                  <a:lnTo>
                    <a:pt x="44" y="0"/>
                  </a:lnTo>
                  <a:lnTo>
                    <a:pt x="104" y="8"/>
                  </a:lnTo>
                  <a:lnTo>
                    <a:pt x="0" y="152"/>
                  </a:lnTo>
                  <a:close/>
                </a:path>
              </a:pathLst>
            </a:custGeom>
            <a:solidFill>
              <a:srgbClr val="0000FF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79" name="Freeform 219"/>
            <p:cNvSpPr>
              <a:spLocks/>
            </p:cNvSpPr>
            <p:nvPr/>
          </p:nvSpPr>
          <p:spPr bwMode="auto">
            <a:xfrm>
              <a:off x="3031" y="3160"/>
              <a:ext cx="272" cy="203"/>
            </a:xfrm>
            <a:custGeom>
              <a:avLst/>
              <a:gdLst/>
              <a:ahLst/>
              <a:cxnLst>
                <a:cxn ang="0">
                  <a:pos x="6" y="212"/>
                </a:cxn>
                <a:cxn ang="0">
                  <a:pos x="44" y="208"/>
                </a:cxn>
                <a:cxn ang="0">
                  <a:pos x="264" y="204"/>
                </a:cxn>
                <a:cxn ang="0">
                  <a:pos x="304" y="204"/>
                </a:cxn>
                <a:cxn ang="0">
                  <a:pos x="312" y="152"/>
                </a:cxn>
                <a:cxn ang="0">
                  <a:pos x="308" y="92"/>
                </a:cxn>
                <a:cxn ang="0">
                  <a:pos x="284" y="40"/>
                </a:cxn>
                <a:cxn ang="0">
                  <a:pos x="248" y="20"/>
                </a:cxn>
                <a:cxn ang="0">
                  <a:pos x="204" y="4"/>
                </a:cxn>
                <a:cxn ang="0">
                  <a:pos x="160" y="44"/>
                </a:cxn>
                <a:cxn ang="0">
                  <a:pos x="152" y="44"/>
                </a:cxn>
                <a:cxn ang="0">
                  <a:pos x="108" y="8"/>
                </a:cxn>
                <a:cxn ang="0">
                  <a:pos x="80" y="16"/>
                </a:cxn>
                <a:cxn ang="0">
                  <a:pos x="44" y="48"/>
                </a:cxn>
                <a:cxn ang="0">
                  <a:pos x="16" y="84"/>
                </a:cxn>
                <a:cxn ang="0">
                  <a:pos x="6" y="116"/>
                </a:cxn>
                <a:cxn ang="0">
                  <a:pos x="6" y="164"/>
                </a:cxn>
                <a:cxn ang="0">
                  <a:pos x="0" y="192"/>
                </a:cxn>
                <a:cxn ang="0">
                  <a:pos x="6" y="212"/>
                </a:cxn>
              </a:cxnLst>
              <a:rect l="0" t="0" r="r" b="b"/>
              <a:pathLst>
                <a:path w="313" h="215">
                  <a:moveTo>
                    <a:pt x="6" y="212"/>
                  </a:moveTo>
                  <a:cubicBezTo>
                    <a:pt x="13" y="215"/>
                    <a:pt x="1" y="209"/>
                    <a:pt x="44" y="208"/>
                  </a:cubicBezTo>
                  <a:cubicBezTo>
                    <a:pt x="87" y="207"/>
                    <a:pt x="221" y="205"/>
                    <a:pt x="264" y="204"/>
                  </a:cubicBezTo>
                  <a:cubicBezTo>
                    <a:pt x="307" y="203"/>
                    <a:pt x="296" y="213"/>
                    <a:pt x="304" y="204"/>
                  </a:cubicBezTo>
                  <a:cubicBezTo>
                    <a:pt x="312" y="195"/>
                    <a:pt x="311" y="171"/>
                    <a:pt x="312" y="152"/>
                  </a:cubicBezTo>
                  <a:cubicBezTo>
                    <a:pt x="313" y="133"/>
                    <a:pt x="313" y="111"/>
                    <a:pt x="308" y="92"/>
                  </a:cubicBezTo>
                  <a:cubicBezTo>
                    <a:pt x="303" y="73"/>
                    <a:pt x="294" y="52"/>
                    <a:pt x="284" y="40"/>
                  </a:cubicBezTo>
                  <a:cubicBezTo>
                    <a:pt x="274" y="28"/>
                    <a:pt x="261" y="26"/>
                    <a:pt x="248" y="20"/>
                  </a:cubicBezTo>
                  <a:cubicBezTo>
                    <a:pt x="235" y="14"/>
                    <a:pt x="219" y="0"/>
                    <a:pt x="204" y="4"/>
                  </a:cubicBezTo>
                  <a:cubicBezTo>
                    <a:pt x="189" y="8"/>
                    <a:pt x="169" y="37"/>
                    <a:pt x="160" y="44"/>
                  </a:cubicBezTo>
                  <a:cubicBezTo>
                    <a:pt x="151" y="51"/>
                    <a:pt x="161" y="50"/>
                    <a:pt x="152" y="44"/>
                  </a:cubicBezTo>
                  <a:cubicBezTo>
                    <a:pt x="143" y="38"/>
                    <a:pt x="120" y="13"/>
                    <a:pt x="108" y="8"/>
                  </a:cubicBezTo>
                  <a:cubicBezTo>
                    <a:pt x="96" y="3"/>
                    <a:pt x="91" y="9"/>
                    <a:pt x="80" y="16"/>
                  </a:cubicBezTo>
                  <a:cubicBezTo>
                    <a:pt x="69" y="23"/>
                    <a:pt x="55" y="37"/>
                    <a:pt x="44" y="48"/>
                  </a:cubicBezTo>
                  <a:cubicBezTo>
                    <a:pt x="33" y="59"/>
                    <a:pt x="22" y="73"/>
                    <a:pt x="16" y="84"/>
                  </a:cubicBezTo>
                  <a:cubicBezTo>
                    <a:pt x="10" y="95"/>
                    <a:pt x="8" y="103"/>
                    <a:pt x="6" y="116"/>
                  </a:cubicBezTo>
                  <a:cubicBezTo>
                    <a:pt x="4" y="129"/>
                    <a:pt x="7" y="151"/>
                    <a:pt x="6" y="164"/>
                  </a:cubicBezTo>
                  <a:cubicBezTo>
                    <a:pt x="5" y="177"/>
                    <a:pt x="0" y="184"/>
                    <a:pt x="0" y="192"/>
                  </a:cubicBezTo>
                  <a:cubicBezTo>
                    <a:pt x="0" y="200"/>
                    <a:pt x="2" y="209"/>
                    <a:pt x="6" y="212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80" name="Freeform 220"/>
            <p:cNvSpPr>
              <a:spLocks/>
            </p:cNvSpPr>
            <p:nvPr/>
          </p:nvSpPr>
          <p:spPr bwMode="auto">
            <a:xfrm>
              <a:off x="3089" y="3134"/>
              <a:ext cx="73" cy="90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28" y="12"/>
                </a:cxn>
                <a:cxn ang="0">
                  <a:pos x="0" y="28"/>
                </a:cxn>
                <a:cxn ang="0">
                  <a:pos x="56" y="96"/>
                </a:cxn>
                <a:cxn ang="0">
                  <a:pos x="84" y="60"/>
                </a:cxn>
                <a:cxn ang="0">
                  <a:pos x="32" y="8"/>
                </a:cxn>
              </a:cxnLst>
              <a:rect l="0" t="0" r="r" b="b"/>
              <a:pathLst>
                <a:path w="84" h="96">
                  <a:moveTo>
                    <a:pt x="40" y="0"/>
                  </a:moveTo>
                  <a:cubicBezTo>
                    <a:pt x="34" y="12"/>
                    <a:pt x="43" y="12"/>
                    <a:pt x="28" y="12"/>
                  </a:cubicBezTo>
                  <a:lnTo>
                    <a:pt x="0" y="28"/>
                  </a:lnTo>
                  <a:lnTo>
                    <a:pt x="56" y="96"/>
                  </a:lnTo>
                  <a:lnTo>
                    <a:pt x="84" y="60"/>
                  </a:lnTo>
                  <a:lnTo>
                    <a:pt x="32" y="8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81" name="Freeform 221"/>
            <p:cNvSpPr>
              <a:spLocks/>
            </p:cNvSpPr>
            <p:nvPr/>
          </p:nvSpPr>
          <p:spPr bwMode="auto">
            <a:xfrm flipH="1">
              <a:off x="3162" y="3134"/>
              <a:ext cx="72" cy="90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28" y="12"/>
                </a:cxn>
                <a:cxn ang="0">
                  <a:pos x="0" y="28"/>
                </a:cxn>
                <a:cxn ang="0">
                  <a:pos x="56" y="96"/>
                </a:cxn>
                <a:cxn ang="0">
                  <a:pos x="84" y="60"/>
                </a:cxn>
                <a:cxn ang="0">
                  <a:pos x="32" y="8"/>
                </a:cxn>
              </a:cxnLst>
              <a:rect l="0" t="0" r="r" b="b"/>
              <a:pathLst>
                <a:path w="84" h="96">
                  <a:moveTo>
                    <a:pt x="40" y="0"/>
                  </a:moveTo>
                  <a:cubicBezTo>
                    <a:pt x="34" y="12"/>
                    <a:pt x="43" y="12"/>
                    <a:pt x="28" y="12"/>
                  </a:cubicBezTo>
                  <a:lnTo>
                    <a:pt x="0" y="28"/>
                  </a:lnTo>
                  <a:lnTo>
                    <a:pt x="56" y="96"/>
                  </a:lnTo>
                  <a:lnTo>
                    <a:pt x="84" y="60"/>
                  </a:lnTo>
                  <a:lnTo>
                    <a:pt x="32" y="8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82" name="Freeform 222"/>
            <p:cNvSpPr>
              <a:spLocks/>
            </p:cNvSpPr>
            <p:nvPr/>
          </p:nvSpPr>
          <p:spPr bwMode="auto">
            <a:xfrm>
              <a:off x="3168" y="3360"/>
              <a:ext cx="6" cy="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400"/>
                </a:cxn>
              </a:cxnLst>
              <a:rect l="0" t="0" r="r" b="b"/>
              <a:pathLst>
                <a:path w="8" h="400">
                  <a:moveTo>
                    <a:pt x="0" y="0"/>
                  </a:moveTo>
                  <a:lnTo>
                    <a:pt x="8" y="40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83" name="Freeform 223"/>
            <p:cNvSpPr>
              <a:spLocks/>
            </p:cNvSpPr>
            <p:nvPr/>
          </p:nvSpPr>
          <p:spPr bwMode="auto">
            <a:xfrm>
              <a:off x="3164" y="3198"/>
              <a:ext cx="1" cy="1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"/>
                </a:cxn>
              </a:cxnLst>
              <a:rect l="0" t="0" r="r" b="b"/>
              <a:pathLst>
                <a:path w="1" h="160">
                  <a:moveTo>
                    <a:pt x="0" y="0"/>
                  </a:moveTo>
                  <a:lnTo>
                    <a:pt x="0" y="160"/>
                  </a:lnTo>
                </a:path>
              </a:pathLst>
            </a:custGeom>
            <a:noFill/>
            <a:ln w="952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84" name="Freeform 224" descr="Коричневый мрамор"/>
            <p:cNvSpPr>
              <a:spLocks/>
            </p:cNvSpPr>
            <p:nvPr/>
          </p:nvSpPr>
          <p:spPr bwMode="auto">
            <a:xfrm>
              <a:off x="3009" y="3696"/>
              <a:ext cx="341" cy="90"/>
            </a:xfrm>
            <a:custGeom>
              <a:avLst/>
              <a:gdLst/>
              <a:ahLst/>
              <a:cxnLst>
                <a:cxn ang="0">
                  <a:pos x="10" y="49"/>
                </a:cxn>
                <a:cxn ang="0">
                  <a:pos x="11" y="86"/>
                </a:cxn>
                <a:cxn ang="0">
                  <a:pos x="59" y="86"/>
                </a:cxn>
                <a:cxn ang="0">
                  <a:pos x="181" y="88"/>
                </a:cxn>
                <a:cxn ang="0">
                  <a:pos x="328" y="88"/>
                </a:cxn>
                <a:cxn ang="0">
                  <a:pos x="325" y="43"/>
                </a:cxn>
                <a:cxn ang="0">
                  <a:pos x="244" y="1"/>
                </a:cxn>
                <a:cxn ang="0">
                  <a:pos x="181" y="40"/>
                </a:cxn>
                <a:cxn ang="0">
                  <a:pos x="187" y="85"/>
                </a:cxn>
                <a:cxn ang="0">
                  <a:pos x="154" y="34"/>
                </a:cxn>
                <a:cxn ang="0">
                  <a:pos x="70" y="7"/>
                </a:cxn>
                <a:cxn ang="0">
                  <a:pos x="10" y="49"/>
                </a:cxn>
              </a:cxnLst>
              <a:rect l="0" t="0" r="r" b="b"/>
              <a:pathLst>
                <a:path w="352" h="95">
                  <a:moveTo>
                    <a:pt x="10" y="49"/>
                  </a:moveTo>
                  <a:cubicBezTo>
                    <a:pt x="0" y="62"/>
                    <a:pt x="3" y="80"/>
                    <a:pt x="11" y="86"/>
                  </a:cubicBezTo>
                  <a:cubicBezTo>
                    <a:pt x="19" y="92"/>
                    <a:pt x="31" y="86"/>
                    <a:pt x="59" y="86"/>
                  </a:cubicBezTo>
                  <a:cubicBezTo>
                    <a:pt x="87" y="86"/>
                    <a:pt x="136" y="88"/>
                    <a:pt x="181" y="88"/>
                  </a:cubicBezTo>
                  <a:cubicBezTo>
                    <a:pt x="226" y="88"/>
                    <a:pt x="304" y="95"/>
                    <a:pt x="328" y="88"/>
                  </a:cubicBezTo>
                  <a:cubicBezTo>
                    <a:pt x="352" y="81"/>
                    <a:pt x="339" y="58"/>
                    <a:pt x="325" y="43"/>
                  </a:cubicBezTo>
                  <a:cubicBezTo>
                    <a:pt x="311" y="28"/>
                    <a:pt x="268" y="2"/>
                    <a:pt x="244" y="1"/>
                  </a:cubicBezTo>
                  <a:cubicBezTo>
                    <a:pt x="220" y="0"/>
                    <a:pt x="191" y="26"/>
                    <a:pt x="181" y="40"/>
                  </a:cubicBezTo>
                  <a:cubicBezTo>
                    <a:pt x="171" y="54"/>
                    <a:pt x="191" y="86"/>
                    <a:pt x="187" y="85"/>
                  </a:cubicBezTo>
                  <a:cubicBezTo>
                    <a:pt x="183" y="84"/>
                    <a:pt x="173" y="47"/>
                    <a:pt x="154" y="34"/>
                  </a:cubicBezTo>
                  <a:cubicBezTo>
                    <a:pt x="135" y="21"/>
                    <a:pt x="94" y="4"/>
                    <a:pt x="70" y="7"/>
                  </a:cubicBezTo>
                  <a:cubicBezTo>
                    <a:pt x="46" y="10"/>
                    <a:pt x="20" y="36"/>
                    <a:pt x="10" y="49"/>
                  </a:cubicBez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85" name="Freeform 225"/>
            <p:cNvSpPr>
              <a:spLocks/>
            </p:cNvSpPr>
            <p:nvPr/>
          </p:nvSpPr>
          <p:spPr bwMode="auto">
            <a:xfrm>
              <a:off x="2971" y="2736"/>
              <a:ext cx="387" cy="287"/>
            </a:xfrm>
            <a:custGeom>
              <a:avLst/>
              <a:gdLst/>
              <a:ahLst/>
              <a:cxnLst>
                <a:cxn ang="0">
                  <a:pos x="378" y="286"/>
                </a:cxn>
                <a:cxn ang="0">
                  <a:pos x="399" y="220"/>
                </a:cxn>
                <a:cxn ang="0">
                  <a:pos x="384" y="202"/>
                </a:cxn>
                <a:cxn ang="0">
                  <a:pos x="387" y="166"/>
                </a:cxn>
                <a:cxn ang="0">
                  <a:pos x="360" y="151"/>
                </a:cxn>
                <a:cxn ang="0">
                  <a:pos x="366" y="121"/>
                </a:cxn>
                <a:cxn ang="0">
                  <a:pos x="351" y="124"/>
                </a:cxn>
                <a:cxn ang="0">
                  <a:pos x="294" y="67"/>
                </a:cxn>
                <a:cxn ang="0">
                  <a:pos x="267" y="64"/>
                </a:cxn>
                <a:cxn ang="0">
                  <a:pos x="247" y="53"/>
                </a:cxn>
                <a:cxn ang="0">
                  <a:pos x="261" y="28"/>
                </a:cxn>
                <a:cxn ang="0">
                  <a:pos x="282" y="31"/>
                </a:cxn>
                <a:cxn ang="0">
                  <a:pos x="264" y="1"/>
                </a:cxn>
                <a:cxn ang="0">
                  <a:pos x="228" y="40"/>
                </a:cxn>
                <a:cxn ang="0">
                  <a:pos x="219" y="55"/>
                </a:cxn>
                <a:cxn ang="0">
                  <a:pos x="192" y="10"/>
                </a:cxn>
                <a:cxn ang="0">
                  <a:pos x="186" y="22"/>
                </a:cxn>
                <a:cxn ang="0">
                  <a:pos x="204" y="55"/>
                </a:cxn>
                <a:cxn ang="0">
                  <a:pos x="162" y="10"/>
                </a:cxn>
                <a:cxn ang="0">
                  <a:pos x="144" y="16"/>
                </a:cxn>
                <a:cxn ang="0">
                  <a:pos x="120" y="19"/>
                </a:cxn>
                <a:cxn ang="0">
                  <a:pos x="114" y="34"/>
                </a:cxn>
                <a:cxn ang="0">
                  <a:pos x="147" y="37"/>
                </a:cxn>
                <a:cxn ang="0">
                  <a:pos x="159" y="58"/>
                </a:cxn>
                <a:cxn ang="0">
                  <a:pos x="126" y="55"/>
                </a:cxn>
                <a:cxn ang="0">
                  <a:pos x="114" y="73"/>
                </a:cxn>
                <a:cxn ang="0">
                  <a:pos x="93" y="79"/>
                </a:cxn>
                <a:cxn ang="0">
                  <a:pos x="72" y="94"/>
                </a:cxn>
                <a:cxn ang="0">
                  <a:pos x="54" y="106"/>
                </a:cxn>
                <a:cxn ang="0">
                  <a:pos x="60" y="124"/>
                </a:cxn>
                <a:cxn ang="0">
                  <a:pos x="45" y="142"/>
                </a:cxn>
                <a:cxn ang="0">
                  <a:pos x="27" y="154"/>
                </a:cxn>
                <a:cxn ang="0">
                  <a:pos x="12" y="214"/>
                </a:cxn>
                <a:cxn ang="0">
                  <a:pos x="3" y="274"/>
                </a:cxn>
                <a:cxn ang="0">
                  <a:pos x="33" y="301"/>
                </a:cxn>
              </a:cxnLst>
              <a:rect l="0" t="0" r="r" b="b"/>
              <a:pathLst>
                <a:path w="400" h="301">
                  <a:moveTo>
                    <a:pt x="378" y="286"/>
                  </a:moveTo>
                  <a:cubicBezTo>
                    <a:pt x="381" y="275"/>
                    <a:pt x="398" y="234"/>
                    <a:pt x="399" y="220"/>
                  </a:cubicBezTo>
                  <a:cubicBezTo>
                    <a:pt x="400" y="206"/>
                    <a:pt x="386" y="211"/>
                    <a:pt x="384" y="202"/>
                  </a:cubicBezTo>
                  <a:cubicBezTo>
                    <a:pt x="382" y="193"/>
                    <a:pt x="391" y="174"/>
                    <a:pt x="387" y="166"/>
                  </a:cubicBezTo>
                  <a:cubicBezTo>
                    <a:pt x="383" y="158"/>
                    <a:pt x="363" y="158"/>
                    <a:pt x="360" y="151"/>
                  </a:cubicBezTo>
                  <a:cubicBezTo>
                    <a:pt x="357" y="144"/>
                    <a:pt x="367" y="125"/>
                    <a:pt x="366" y="121"/>
                  </a:cubicBezTo>
                  <a:cubicBezTo>
                    <a:pt x="365" y="117"/>
                    <a:pt x="363" y="133"/>
                    <a:pt x="351" y="124"/>
                  </a:cubicBezTo>
                  <a:cubicBezTo>
                    <a:pt x="339" y="115"/>
                    <a:pt x="308" y="77"/>
                    <a:pt x="294" y="67"/>
                  </a:cubicBezTo>
                  <a:cubicBezTo>
                    <a:pt x="280" y="57"/>
                    <a:pt x="275" y="66"/>
                    <a:pt x="267" y="64"/>
                  </a:cubicBezTo>
                  <a:cubicBezTo>
                    <a:pt x="259" y="62"/>
                    <a:pt x="248" y="59"/>
                    <a:pt x="247" y="53"/>
                  </a:cubicBezTo>
                  <a:cubicBezTo>
                    <a:pt x="246" y="47"/>
                    <a:pt x="255" y="32"/>
                    <a:pt x="261" y="28"/>
                  </a:cubicBezTo>
                  <a:cubicBezTo>
                    <a:pt x="267" y="24"/>
                    <a:pt x="282" y="35"/>
                    <a:pt x="282" y="31"/>
                  </a:cubicBezTo>
                  <a:cubicBezTo>
                    <a:pt x="282" y="27"/>
                    <a:pt x="273" y="0"/>
                    <a:pt x="264" y="1"/>
                  </a:cubicBezTo>
                  <a:cubicBezTo>
                    <a:pt x="255" y="2"/>
                    <a:pt x="235" y="31"/>
                    <a:pt x="228" y="40"/>
                  </a:cubicBezTo>
                  <a:cubicBezTo>
                    <a:pt x="221" y="49"/>
                    <a:pt x="225" y="60"/>
                    <a:pt x="219" y="55"/>
                  </a:cubicBezTo>
                  <a:cubicBezTo>
                    <a:pt x="213" y="50"/>
                    <a:pt x="197" y="15"/>
                    <a:pt x="192" y="10"/>
                  </a:cubicBezTo>
                  <a:cubicBezTo>
                    <a:pt x="187" y="5"/>
                    <a:pt x="184" y="15"/>
                    <a:pt x="186" y="22"/>
                  </a:cubicBezTo>
                  <a:cubicBezTo>
                    <a:pt x="188" y="29"/>
                    <a:pt x="208" y="57"/>
                    <a:pt x="204" y="55"/>
                  </a:cubicBezTo>
                  <a:cubicBezTo>
                    <a:pt x="200" y="53"/>
                    <a:pt x="172" y="17"/>
                    <a:pt x="162" y="10"/>
                  </a:cubicBezTo>
                  <a:cubicBezTo>
                    <a:pt x="152" y="3"/>
                    <a:pt x="151" y="15"/>
                    <a:pt x="144" y="16"/>
                  </a:cubicBezTo>
                  <a:cubicBezTo>
                    <a:pt x="137" y="17"/>
                    <a:pt x="125" y="16"/>
                    <a:pt x="120" y="19"/>
                  </a:cubicBezTo>
                  <a:cubicBezTo>
                    <a:pt x="115" y="22"/>
                    <a:pt x="110" y="31"/>
                    <a:pt x="114" y="34"/>
                  </a:cubicBezTo>
                  <a:cubicBezTo>
                    <a:pt x="118" y="37"/>
                    <a:pt x="140" y="33"/>
                    <a:pt x="147" y="37"/>
                  </a:cubicBezTo>
                  <a:cubicBezTo>
                    <a:pt x="154" y="41"/>
                    <a:pt x="163" y="55"/>
                    <a:pt x="159" y="58"/>
                  </a:cubicBezTo>
                  <a:cubicBezTo>
                    <a:pt x="155" y="61"/>
                    <a:pt x="133" y="53"/>
                    <a:pt x="126" y="55"/>
                  </a:cubicBezTo>
                  <a:cubicBezTo>
                    <a:pt x="119" y="57"/>
                    <a:pt x="119" y="69"/>
                    <a:pt x="114" y="73"/>
                  </a:cubicBezTo>
                  <a:cubicBezTo>
                    <a:pt x="109" y="77"/>
                    <a:pt x="100" y="76"/>
                    <a:pt x="93" y="79"/>
                  </a:cubicBezTo>
                  <a:cubicBezTo>
                    <a:pt x="86" y="82"/>
                    <a:pt x="79" y="89"/>
                    <a:pt x="72" y="94"/>
                  </a:cubicBezTo>
                  <a:cubicBezTo>
                    <a:pt x="65" y="99"/>
                    <a:pt x="56" y="101"/>
                    <a:pt x="54" y="106"/>
                  </a:cubicBezTo>
                  <a:cubicBezTo>
                    <a:pt x="52" y="111"/>
                    <a:pt x="61" y="118"/>
                    <a:pt x="60" y="124"/>
                  </a:cubicBezTo>
                  <a:cubicBezTo>
                    <a:pt x="59" y="130"/>
                    <a:pt x="51" y="137"/>
                    <a:pt x="45" y="142"/>
                  </a:cubicBezTo>
                  <a:cubicBezTo>
                    <a:pt x="39" y="147"/>
                    <a:pt x="33" y="142"/>
                    <a:pt x="27" y="154"/>
                  </a:cubicBezTo>
                  <a:cubicBezTo>
                    <a:pt x="21" y="166"/>
                    <a:pt x="16" y="194"/>
                    <a:pt x="12" y="214"/>
                  </a:cubicBezTo>
                  <a:cubicBezTo>
                    <a:pt x="8" y="234"/>
                    <a:pt x="0" y="260"/>
                    <a:pt x="3" y="274"/>
                  </a:cubicBezTo>
                  <a:cubicBezTo>
                    <a:pt x="6" y="288"/>
                    <a:pt x="27" y="295"/>
                    <a:pt x="33" y="301"/>
                  </a:cubicBezTo>
                </a:path>
              </a:pathLst>
            </a:custGeom>
            <a:gradFill rotWithShape="1">
              <a:gsLst>
                <a:gs pos="0">
                  <a:srgbClr val="D20000"/>
                </a:gs>
                <a:gs pos="50000">
                  <a:srgbClr val="993300"/>
                </a:gs>
                <a:gs pos="100000">
                  <a:srgbClr val="D20000"/>
                </a:gs>
              </a:gsLst>
              <a:lin ang="18900000" scaled="1"/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86" name="Freeform 226"/>
            <p:cNvSpPr>
              <a:spLocks/>
            </p:cNvSpPr>
            <p:nvPr/>
          </p:nvSpPr>
          <p:spPr bwMode="auto">
            <a:xfrm>
              <a:off x="3004" y="2838"/>
              <a:ext cx="333" cy="347"/>
            </a:xfrm>
            <a:custGeom>
              <a:avLst/>
              <a:gdLst/>
              <a:ahLst/>
              <a:cxnLst>
                <a:cxn ang="0">
                  <a:pos x="0" y="194"/>
                </a:cxn>
                <a:cxn ang="0">
                  <a:pos x="6" y="209"/>
                </a:cxn>
                <a:cxn ang="0">
                  <a:pos x="36" y="266"/>
                </a:cxn>
                <a:cxn ang="0">
                  <a:pos x="87" y="308"/>
                </a:cxn>
                <a:cxn ang="0">
                  <a:pos x="138" y="320"/>
                </a:cxn>
                <a:cxn ang="0">
                  <a:pos x="144" y="344"/>
                </a:cxn>
                <a:cxn ang="0">
                  <a:pos x="165" y="365"/>
                </a:cxn>
                <a:cxn ang="0">
                  <a:pos x="192" y="341"/>
                </a:cxn>
                <a:cxn ang="0">
                  <a:pos x="207" y="317"/>
                </a:cxn>
                <a:cxn ang="0">
                  <a:pos x="255" y="308"/>
                </a:cxn>
                <a:cxn ang="0">
                  <a:pos x="303" y="275"/>
                </a:cxn>
                <a:cxn ang="0">
                  <a:pos x="342" y="179"/>
                </a:cxn>
                <a:cxn ang="0">
                  <a:pos x="288" y="98"/>
                </a:cxn>
                <a:cxn ang="0">
                  <a:pos x="256" y="27"/>
                </a:cxn>
                <a:cxn ang="0">
                  <a:pos x="208" y="75"/>
                </a:cxn>
                <a:cxn ang="0">
                  <a:pos x="198" y="56"/>
                </a:cxn>
                <a:cxn ang="0">
                  <a:pos x="183" y="53"/>
                </a:cxn>
                <a:cxn ang="0">
                  <a:pos x="112" y="75"/>
                </a:cxn>
                <a:cxn ang="0">
                  <a:pos x="126" y="41"/>
                </a:cxn>
                <a:cxn ang="0">
                  <a:pos x="114" y="11"/>
                </a:cxn>
                <a:cxn ang="0">
                  <a:pos x="54" y="110"/>
                </a:cxn>
                <a:cxn ang="0">
                  <a:pos x="60" y="137"/>
                </a:cxn>
                <a:cxn ang="0">
                  <a:pos x="54" y="161"/>
                </a:cxn>
                <a:cxn ang="0">
                  <a:pos x="36" y="155"/>
                </a:cxn>
                <a:cxn ang="0">
                  <a:pos x="33" y="119"/>
                </a:cxn>
                <a:cxn ang="0">
                  <a:pos x="12" y="152"/>
                </a:cxn>
                <a:cxn ang="0">
                  <a:pos x="12" y="173"/>
                </a:cxn>
                <a:cxn ang="0">
                  <a:pos x="9" y="185"/>
                </a:cxn>
                <a:cxn ang="0">
                  <a:pos x="0" y="194"/>
                </a:cxn>
              </a:cxnLst>
              <a:rect l="0" t="0" r="r" b="b"/>
              <a:pathLst>
                <a:path w="344" h="365">
                  <a:moveTo>
                    <a:pt x="0" y="194"/>
                  </a:moveTo>
                  <a:cubicBezTo>
                    <a:pt x="0" y="198"/>
                    <a:pt x="0" y="197"/>
                    <a:pt x="6" y="209"/>
                  </a:cubicBezTo>
                  <a:cubicBezTo>
                    <a:pt x="12" y="221"/>
                    <a:pt x="23" y="250"/>
                    <a:pt x="36" y="266"/>
                  </a:cubicBezTo>
                  <a:cubicBezTo>
                    <a:pt x="49" y="282"/>
                    <a:pt x="70" y="299"/>
                    <a:pt x="87" y="308"/>
                  </a:cubicBezTo>
                  <a:cubicBezTo>
                    <a:pt x="104" y="317"/>
                    <a:pt x="129" y="314"/>
                    <a:pt x="138" y="320"/>
                  </a:cubicBezTo>
                  <a:cubicBezTo>
                    <a:pt x="147" y="326"/>
                    <a:pt x="140" y="337"/>
                    <a:pt x="144" y="344"/>
                  </a:cubicBezTo>
                  <a:cubicBezTo>
                    <a:pt x="148" y="351"/>
                    <a:pt x="157" y="365"/>
                    <a:pt x="165" y="365"/>
                  </a:cubicBezTo>
                  <a:cubicBezTo>
                    <a:pt x="173" y="365"/>
                    <a:pt x="185" y="349"/>
                    <a:pt x="192" y="341"/>
                  </a:cubicBezTo>
                  <a:cubicBezTo>
                    <a:pt x="199" y="333"/>
                    <a:pt x="197" y="322"/>
                    <a:pt x="207" y="317"/>
                  </a:cubicBezTo>
                  <a:cubicBezTo>
                    <a:pt x="217" y="312"/>
                    <a:pt x="239" y="315"/>
                    <a:pt x="255" y="308"/>
                  </a:cubicBezTo>
                  <a:cubicBezTo>
                    <a:pt x="271" y="301"/>
                    <a:pt x="289" y="296"/>
                    <a:pt x="303" y="275"/>
                  </a:cubicBezTo>
                  <a:cubicBezTo>
                    <a:pt x="317" y="254"/>
                    <a:pt x="344" y="208"/>
                    <a:pt x="342" y="179"/>
                  </a:cubicBezTo>
                  <a:cubicBezTo>
                    <a:pt x="340" y="150"/>
                    <a:pt x="302" y="123"/>
                    <a:pt x="288" y="98"/>
                  </a:cubicBezTo>
                  <a:cubicBezTo>
                    <a:pt x="274" y="73"/>
                    <a:pt x="269" y="31"/>
                    <a:pt x="256" y="27"/>
                  </a:cubicBezTo>
                  <a:cubicBezTo>
                    <a:pt x="243" y="23"/>
                    <a:pt x="218" y="70"/>
                    <a:pt x="208" y="75"/>
                  </a:cubicBezTo>
                  <a:cubicBezTo>
                    <a:pt x="198" y="80"/>
                    <a:pt x="202" y="60"/>
                    <a:pt x="198" y="56"/>
                  </a:cubicBezTo>
                  <a:cubicBezTo>
                    <a:pt x="194" y="52"/>
                    <a:pt x="197" y="50"/>
                    <a:pt x="183" y="53"/>
                  </a:cubicBezTo>
                  <a:cubicBezTo>
                    <a:pt x="169" y="56"/>
                    <a:pt x="121" y="77"/>
                    <a:pt x="112" y="75"/>
                  </a:cubicBezTo>
                  <a:cubicBezTo>
                    <a:pt x="103" y="73"/>
                    <a:pt x="126" y="52"/>
                    <a:pt x="126" y="41"/>
                  </a:cubicBezTo>
                  <a:cubicBezTo>
                    <a:pt x="126" y="30"/>
                    <a:pt x="126" y="0"/>
                    <a:pt x="114" y="11"/>
                  </a:cubicBezTo>
                  <a:cubicBezTo>
                    <a:pt x="102" y="22"/>
                    <a:pt x="63" y="89"/>
                    <a:pt x="54" y="110"/>
                  </a:cubicBezTo>
                  <a:cubicBezTo>
                    <a:pt x="45" y="131"/>
                    <a:pt x="60" y="129"/>
                    <a:pt x="60" y="137"/>
                  </a:cubicBezTo>
                  <a:cubicBezTo>
                    <a:pt x="60" y="145"/>
                    <a:pt x="58" y="158"/>
                    <a:pt x="54" y="161"/>
                  </a:cubicBezTo>
                  <a:cubicBezTo>
                    <a:pt x="50" y="164"/>
                    <a:pt x="39" y="162"/>
                    <a:pt x="36" y="155"/>
                  </a:cubicBezTo>
                  <a:cubicBezTo>
                    <a:pt x="33" y="148"/>
                    <a:pt x="37" y="119"/>
                    <a:pt x="33" y="119"/>
                  </a:cubicBezTo>
                  <a:cubicBezTo>
                    <a:pt x="29" y="119"/>
                    <a:pt x="16" y="143"/>
                    <a:pt x="12" y="152"/>
                  </a:cubicBezTo>
                  <a:cubicBezTo>
                    <a:pt x="8" y="161"/>
                    <a:pt x="12" y="168"/>
                    <a:pt x="12" y="173"/>
                  </a:cubicBezTo>
                  <a:cubicBezTo>
                    <a:pt x="12" y="178"/>
                    <a:pt x="11" y="182"/>
                    <a:pt x="9" y="185"/>
                  </a:cubicBezTo>
                  <a:cubicBezTo>
                    <a:pt x="7" y="188"/>
                    <a:pt x="0" y="190"/>
                    <a:pt x="0" y="19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993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87" name="Freeform 227"/>
            <p:cNvSpPr>
              <a:spLocks/>
            </p:cNvSpPr>
            <p:nvPr/>
          </p:nvSpPr>
          <p:spPr bwMode="auto">
            <a:xfrm>
              <a:off x="3123" y="3071"/>
              <a:ext cx="110" cy="3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" y="27"/>
                </a:cxn>
                <a:cxn ang="0">
                  <a:pos x="60" y="30"/>
                </a:cxn>
                <a:cxn ang="0">
                  <a:pos x="81" y="27"/>
                </a:cxn>
                <a:cxn ang="0">
                  <a:pos x="114" y="3"/>
                </a:cxn>
              </a:cxnLst>
              <a:rect l="0" t="0" r="r" b="b"/>
              <a:pathLst>
                <a:path w="114" h="32">
                  <a:moveTo>
                    <a:pt x="0" y="0"/>
                  </a:moveTo>
                  <a:cubicBezTo>
                    <a:pt x="7" y="4"/>
                    <a:pt x="29" y="22"/>
                    <a:pt x="39" y="27"/>
                  </a:cubicBezTo>
                  <a:cubicBezTo>
                    <a:pt x="49" y="32"/>
                    <a:pt x="53" y="30"/>
                    <a:pt x="60" y="30"/>
                  </a:cubicBezTo>
                  <a:cubicBezTo>
                    <a:pt x="67" y="30"/>
                    <a:pt x="72" y="32"/>
                    <a:pt x="81" y="27"/>
                  </a:cubicBezTo>
                  <a:cubicBezTo>
                    <a:pt x="90" y="22"/>
                    <a:pt x="107" y="8"/>
                    <a:pt x="114" y="3"/>
                  </a:cubicBezTo>
                </a:path>
              </a:pathLst>
            </a:custGeom>
            <a:noFill/>
            <a:ln w="12700" cmpd="sng">
              <a:solidFill>
                <a:srgbClr val="D20000"/>
              </a:solidFill>
              <a:round/>
              <a:headEnd type="none" w="med" len="med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88" name="Freeform 228"/>
            <p:cNvSpPr>
              <a:spLocks/>
            </p:cNvSpPr>
            <p:nvPr/>
          </p:nvSpPr>
          <p:spPr bwMode="auto">
            <a:xfrm>
              <a:off x="3159" y="3083"/>
              <a:ext cx="46" cy="9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1" y="0"/>
                </a:cxn>
                <a:cxn ang="0">
                  <a:pos x="23" y="9"/>
                </a:cxn>
                <a:cxn ang="0">
                  <a:pos x="38" y="0"/>
                </a:cxn>
                <a:cxn ang="0">
                  <a:pos x="48" y="10"/>
                </a:cxn>
              </a:cxnLst>
              <a:rect l="0" t="0" r="r" b="b"/>
              <a:pathLst>
                <a:path w="48" h="10">
                  <a:moveTo>
                    <a:pt x="0" y="10"/>
                  </a:moveTo>
                  <a:cubicBezTo>
                    <a:pt x="2" y="8"/>
                    <a:pt x="7" y="0"/>
                    <a:pt x="11" y="0"/>
                  </a:cubicBezTo>
                  <a:cubicBezTo>
                    <a:pt x="15" y="0"/>
                    <a:pt x="19" y="9"/>
                    <a:pt x="23" y="9"/>
                  </a:cubicBezTo>
                  <a:cubicBezTo>
                    <a:pt x="27" y="9"/>
                    <a:pt x="34" y="0"/>
                    <a:pt x="38" y="0"/>
                  </a:cubicBezTo>
                  <a:cubicBezTo>
                    <a:pt x="42" y="0"/>
                    <a:pt x="46" y="8"/>
                    <a:pt x="48" y="10"/>
                  </a:cubicBezTo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89" name="Freeform 229"/>
            <p:cNvSpPr>
              <a:spLocks/>
            </p:cNvSpPr>
            <p:nvPr/>
          </p:nvSpPr>
          <p:spPr bwMode="auto">
            <a:xfrm>
              <a:off x="3106" y="2959"/>
              <a:ext cx="61" cy="26"/>
            </a:xfrm>
            <a:custGeom>
              <a:avLst/>
              <a:gdLst/>
              <a:ahLst/>
              <a:cxnLst>
                <a:cxn ang="0">
                  <a:pos x="63" y="16"/>
                </a:cxn>
                <a:cxn ang="0">
                  <a:pos x="33" y="4"/>
                </a:cxn>
                <a:cxn ang="0">
                  <a:pos x="24" y="4"/>
                </a:cxn>
                <a:cxn ang="0">
                  <a:pos x="0" y="28"/>
                </a:cxn>
              </a:cxnLst>
              <a:rect l="0" t="0" r="r" b="b"/>
              <a:pathLst>
                <a:path w="63" h="28">
                  <a:moveTo>
                    <a:pt x="63" y="16"/>
                  </a:moveTo>
                  <a:cubicBezTo>
                    <a:pt x="58" y="14"/>
                    <a:pt x="39" y="6"/>
                    <a:pt x="33" y="4"/>
                  </a:cubicBezTo>
                  <a:cubicBezTo>
                    <a:pt x="27" y="2"/>
                    <a:pt x="29" y="0"/>
                    <a:pt x="24" y="4"/>
                  </a:cubicBezTo>
                  <a:cubicBezTo>
                    <a:pt x="19" y="8"/>
                    <a:pt x="5" y="23"/>
                    <a:pt x="0" y="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90" name="Freeform 230"/>
            <p:cNvSpPr>
              <a:spLocks/>
            </p:cNvSpPr>
            <p:nvPr/>
          </p:nvSpPr>
          <p:spPr bwMode="auto">
            <a:xfrm>
              <a:off x="3126" y="2988"/>
              <a:ext cx="26" cy="26"/>
            </a:xfrm>
            <a:custGeom>
              <a:avLst/>
              <a:gdLst/>
              <a:ahLst/>
              <a:cxnLst>
                <a:cxn ang="0">
                  <a:pos x="27" y="12"/>
                </a:cxn>
                <a:cxn ang="0">
                  <a:pos x="12" y="0"/>
                </a:cxn>
                <a:cxn ang="0">
                  <a:pos x="0" y="15"/>
                </a:cxn>
                <a:cxn ang="0">
                  <a:pos x="15" y="27"/>
                </a:cxn>
                <a:cxn ang="0">
                  <a:pos x="27" y="12"/>
                </a:cxn>
              </a:cxnLst>
              <a:rect l="0" t="0" r="r" b="b"/>
              <a:pathLst>
                <a:path w="27" h="27">
                  <a:moveTo>
                    <a:pt x="27" y="12"/>
                  </a:moveTo>
                  <a:cubicBezTo>
                    <a:pt x="27" y="8"/>
                    <a:pt x="16" y="0"/>
                    <a:pt x="12" y="0"/>
                  </a:cubicBezTo>
                  <a:cubicBezTo>
                    <a:pt x="8" y="0"/>
                    <a:pt x="0" y="11"/>
                    <a:pt x="0" y="15"/>
                  </a:cubicBezTo>
                  <a:cubicBezTo>
                    <a:pt x="0" y="19"/>
                    <a:pt x="11" y="27"/>
                    <a:pt x="15" y="27"/>
                  </a:cubicBezTo>
                  <a:cubicBezTo>
                    <a:pt x="19" y="27"/>
                    <a:pt x="27" y="16"/>
                    <a:pt x="27" y="12"/>
                  </a:cubicBezTo>
                  <a:close/>
                </a:path>
              </a:pathLst>
            </a:custGeom>
            <a:solidFill>
              <a:schemeClr val="accent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91" name="Freeform 231"/>
            <p:cNvSpPr>
              <a:spLocks/>
            </p:cNvSpPr>
            <p:nvPr/>
          </p:nvSpPr>
          <p:spPr bwMode="auto">
            <a:xfrm>
              <a:off x="3105" y="2967"/>
              <a:ext cx="62" cy="35"/>
            </a:xfrm>
            <a:custGeom>
              <a:avLst/>
              <a:gdLst/>
              <a:ahLst/>
              <a:cxnLst>
                <a:cxn ang="0">
                  <a:pos x="4" y="31"/>
                </a:cxn>
                <a:cxn ang="0">
                  <a:pos x="4" y="22"/>
                </a:cxn>
                <a:cxn ang="0">
                  <a:pos x="31" y="1"/>
                </a:cxn>
                <a:cxn ang="0">
                  <a:pos x="61" y="13"/>
                </a:cxn>
                <a:cxn ang="0">
                  <a:pos x="52" y="31"/>
                </a:cxn>
                <a:cxn ang="0">
                  <a:pos x="34" y="19"/>
                </a:cxn>
                <a:cxn ang="0">
                  <a:pos x="13" y="34"/>
                </a:cxn>
                <a:cxn ang="0">
                  <a:pos x="4" y="31"/>
                </a:cxn>
              </a:cxnLst>
              <a:rect l="0" t="0" r="r" b="b"/>
              <a:pathLst>
                <a:path w="64" h="36">
                  <a:moveTo>
                    <a:pt x="4" y="31"/>
                  </a:moveTo>
                  <a:cubicBezTo>
                    <a:pt x="3" y="29"/>
                    <a:pt x="0" y="27"/>
                    <a:pt x="4" y="22"/>
                  </a:cubicBezTo>
                  <a:cubicBezTo>
                    <a:pt x="8" y="17"/>
                    <a:pt x="22" y="2"/>
                    <a:pt x="31" y="1"/>
                  </a:cubicBezTo>
                  <a:cubicBezTo>
                    <a:pt x="40" y="0"/>
                    <a:pt x="58" y="8"/>
                    <a:pt x="61" y="13"/>
                  </a:cubicBezTo>
                  <a:cubicBezTo>
                    <a:pt x="64" y="18"/>
                    <a:pt x="56" y="30"/>
                    <a:pt x="52" y="31"/>
                  </a:cubicBezTo>
                  <a:cubicBezTo>
                    <a:pt x="48" y="32"/>
                    <a:pt x="40" y="19"/>
                    <a:pt x="34" y="19"/>
                  </a:cubicBezTo>
                  <a:cubicBezTo>
                    <a:pt x="28" y="19"/>
                    <a:pt x="18" y="32"/>
                    <a:pt x="13" y="34"/>
                  </a:cubicBezTo>
                  <a:cubicBezTo>
                    <a:pt x="8" y="36"/>
                    <a:pt x="4" y="34"/>
                    <a:pt x="4" y="31"/>
                  </a:cubicBezTo>
                  <a:close/>
                </a:path>
              </a:pathLst>
            </a:custGeom>
            <a:solidFill>
              <a:schemeClr val="accent1"/>
            </a:solidFill>
            <a:ln w="317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92" name="Freeform 232"/>
            <p:cNvSpPr>
              <a:spLocks/>
            </p:cNvSpPr>
            <p:nvPr/>
          </p:nvSpPr>
          <p:spPr bwMode="auto">
            <a:xfrm flipH="1">
              <a:off x="3205" y="2955"/>
              <a:ext cx="61" cy="27"/>
            </a:xfrm>
            <a:custGeom>
              <a:avLst/>
              <a:gdLst/>
              <a:ahLst/>
              <a:cxnLst>
                <a:cxn ang="0">
                  <a:pos x="63" y="16"/>
                </a:cxn>
                <a:cxn ang="0">
                  <a:pos x="33" y="4"/>
                </a:cxn>
                <a:cxn ang="0">
                  <a:pos x="24" y="4"/>
                </a:cxn>
                <a:cxn ang="0">
                  <a:pos x="0" y="28"/>
                </a:cxn>
              </a:cxnLst>
              <a:rect l="0" t="0" r="r" b="b"/>
              <a:pathLst>
                <a:path w="63" h="28">
                  <a:moveTo>
                    <a:pt x="63" y="16"/>
                  </a:moveTo>
                  <a:cubicBezTo>
                    <a:pt x="58" y="14"/>
                    <a:pt x="39" y="6"/>
                    <a:pt x="33" y="4"/>
                  </a:cubicBezTo>
                  <a:cubicBezTo>
                    <a:pt x="27" y="2"/>
                    <a:pt x="29" y="0"/>
                    <a:pt x="24" y="4"/>
                  </a:cubicBezTo>
                  <a:cubicBezTo>
                    <a:pt x="19" y="8"/>
                    <a:pt x="5" y="23"/>
                    <a:pt x="0" y="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93" name="Freeform 233"/>
            <p:cNvSpPr>
              <a:spLocks/>
            </p:cNvSpPr>
            <p:nvPr/>
          </p:nvSpPr>
          <p:spPr bwMode="auto">
            <a:xfrm flipH="1">
              <a:off x="3220" y="2984"/>
              <a:ext cx="26" cy="26"/>
            </a:xfrm>
            <a:custGeom>
              <a:avLst/>
              <a:gdLst/>
              <a:ahLst/>
              <a:cxnLst>
                <a:cxn ang="0">
                  <a:pos x="27" y="12"/>
                </a:cxn>
                <a:cxn ang="0">
                  <a:pos x="12" y="0"/>
                </a:cxn>
                <a:cxn ang="0">
                  <a:pos x="0" y="15"/>
                </a:cxn>
                <a:cxn ang="0">
                  <a:pos x="15" y="27"/>
                </a:cxn>
                <a:cxn ang="0">
                  <a:pos x="27" y="12"/>
                </a:cxn>
              </a:cxnLst>
              <a:rect l="0" t="0" r="r" b="b"/>
              <a:pathLst>
                <a:path w="27" h="27">
                  <a:moveTo>
                    <a:pt x="27" y="12"/>
                  </a:moveTo>
                  <a:cubicBezTo>
                    <a:pt x="27" y="8"/>
                    <a:pt x="16" y="0"/>
                    <a:pt x="12" y="0"/>
                  </a:cubicBezTo>
                  <a:cubicBezTo>
                    <a:pt x="8" y="0"/>
                    <a:pt x="0" y="11"/>
                    <a:pt x="0" y="15"/>
                  </a:cubicBezTo>
                  <a:cubicBezTo>
                    <a:pt x="0" y="19"/>
                    <a:pt x="11" y="27"/>
                    <a:pt x="15" y="27"/>
                  </a:cubicBezTo>
                  <a:cubicBezTo>
                    <a:pt x="19" y="27"/>
                    <a:pt x="27" y="16"/>
                    <a:pt x="27" y="12"/>
                  </a:cubicBezTo>
                  <a:close/>
                </a:path>
              </a:pathLst>
            </a:custGeom>
            <a:solidFill>
              <a:schemeClr val="accent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94" name="Freeform 234"/>
            <p:cNvSpPr>
              <a:spLocks/>
            </p:cNvSpPr>
            <p:nvPr/>
          </p:nvSpPr>
          <p:spPr bwMode="auto">
            <a:xfrm flipH="1">
              <a:off x="3205" y="2964"/>
              <a:ext cx="62" cy="34"/>
            </a:xfrm>
            <a:custGeom>
              <a:avLst/>
              <a:gdLst/>
              <a:ahLst/>
              <a:cxnLst>
                <a:cxn ang="0">
                  <a:pos x="4" y="31"/>
                </a:cxn>
                <a:cxn ang="0">
                  <a:pos x="4" y="22"/>
                </a:cxn>
                <a:cxn ang="0">
                  <a:pos x="31" y="1"/>
                </a:cxn>
                <a:cxn ang="0">
                  <a:pos x="61" y="13"/>
                </a:cxn>
                <a:cxn ang="0">
                  <a:pos x="52" y="31"/>
                </a:cxn>
                <a:cxn ang="0">
                  <a:pos x="34" y="19"/>
                </a:cxn>
                <a:cxn ang="0">
                  <a:pos x="13" y="34"/>
                </a:cxn>
                <a:cxn ang="0">
                  <a:pos x="4" y="31"/>
                </a:cxn>
              </a:cxnLst>
              <a:rect l="0" t="0" r="r" b="b"/>
              <a:pathLst>
                <a:path w="64" h="36">
                  <a:moveTo>
                    <a:pt x="4" y="31"/>
                  </a:moveTo>
                  <a:cubicBezTo>
                    <a:pt x="3" y="29"/>
                    <a:pt x="0" y="27"/>
                    <a:pt x="4" y="22"/>
                  </a:cubicBezTo>
                  <a:cubicBezTo>
                    <a:pt x="8" y="17"/>
                    <a:pt x="22" y="2"/>
                    <a:pt x="31" y="1"/>
                  </a:cubicBezTo>
                  <a:cubicBezTo>
                    <a:pt x="40" y="0"/>
                    <a:pt x="58" y="8"/>
                    <a:pt x="61" y="13"/>
                  </a:cubicBezTo>
                  <a:cubicBezTo>
                    <a:pt x="64" y="18"/>
                    <a:pt x="56" y="30"/>
                    <a:pt x="52" y="31"/>
                  </a:cubicBezTo>
                  <a:cubicBezTo>
                    <a:pt x="48" y="32"/>
                    <a:pt x="40" y="19"/>
                    <a:pt x="34" y="19"/>
                  </a:cubicBezTo>
                  <a:cubicBezTo>
                    <a:pt x="28" y="19"/>
                    <a:pt x="18" y="32"/>
                    <a:pt x="13" y="34"/>
                  </a:cubicBezTo>
                  <a:cubicBezTo>
                    <a:pt x="8" y="36"/>
                    <a:pt x="4" y="34"/>
                    <a:pt x="4" y="31"/>
                  </a:cubicBezTo>
                  <a:close/>
                </a:path>
              </a:pathLst>
            </a:custGeom>
            <a:solidFill>
              <a:schemeClr val="accent1"/>
            </a:solidFill>
            <a:ln w="317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95" name="Freeform 235"/>
            <p:cNvSpPr>
              <a:spLocks/>
            </p:cNvSpPr>
            <p:nvPr/>
          </p:nvSpPr>
          <p:spPr bwMode="auto">
            <a:xfrm>
              <a:off x="3186" y="2929"/>
              <a:ext cx="99" cy="102"/>
            </a:xfrm>
            <a:custGeom>
              <a:avLst/>
              <a:gdLst/>
              <a:ahLst/>
              <a:cxnLst>
                <a:cxn ang="0">
                  <a:pos x="4" y="35"/>
                </a:cxn>
                <a:cxn ang="0">
                  <a:pos x="37" y="5"/>
                </a:cxn>
                <a:cxn ang="0">
                  <a:pos x="67" y="5"/>
                </a:cxn>
                <a:cxn ang="0">
                  <a:pos x="97" y="35"/>
                </a:cxn>
                <a:cxn ang="0">
                  <a:pos x="97" y="68"/>
                </a:cxn>
                <a:cxn ang="0">
                  <a:pos x="70" y="101"/>
                </a:cxn>
                <a:cxn ang="0">
                  <a:pos x="40" y="104"/>
                </a:cxn>
                <a:cxn ang="0">
                  <a:pos x="13" y="92"/>
                </a:cxn>
                <a:cxn ang="0">
                  <a:pos x="1" y="65"/>
                </a:cxn>
                <a:cxn ang="0">
                  <a:pos x="4" y="35"/>
                </a:cxn>
              </a:cxnLst>
              <a:rect l="0" t="0" r="r" b="b"/>
              <a:pathLst>
                <a:path w="102" h="107">
                  <a:moveTo>
                    <a:pt x="4" y="35"/>
                  </a:moveTo>
                  <a:cubicBezTo>
                    <a:pt x="9" y="25"/>
                    <a:pt x="27" y="10"/>
                    <a:pt x="37" y="5"/>
                  </a:cubicBezTo>
                  <a:cubicBezTo>
                    <a:pt x="47" y="0"/>
                    <a:pt x="57" y="0"/>
                    <a:pt x="67" y="5"/>
                  </a:cubicBezTo>
                  <a:cubicBezTo>
                    <a:pt x="77" y="10"/>
                    <a:pt x="92" y="25"/>
                    <a:pt x="97" y="35"/>
                  </a:cubicBezTo>
                  <a:cubicBezTo>
                    <a:pt x="102" y="45"/>
                    <a:pt x="101" y="57"/>
                    <a:pt x="97" y="68"/>
                  </a:cubicBezTo>
                  <a:cubicBezTo>
                    <a:pt x="93" y="79"/>
                    <a:pt x="79" y="95"/>
                    <a:pt x="70" y="101"/>
                  </a:cubicBezTo>
                  <a:cubicBezTo>
                    <a:pt x="61" y="107"/>
                    <a:pt x="49" y="105"/>
                    <a:pt x="40" y="104"/>
                  </a:cubicBezTo>
                  <a:cubicBezTo>
                    <a:pt x="31" y="103"/>
                    <a:pt x="19" y="98"/>
                    <a:pt x="13" y="92"/>
                  </a:cubicBezTo>
                  <a:cubicBezTo>
                    <a:pt x="7" y="86"/>
                    <a:pt x="2" y="74"/>
                    <a:pt x="1" y="65"/>
                  </a:cubicBezTo>
                  <a:cubicBezTo>
                    <a:pt x="0" y="56"/>
                    <a:pt x="4" y="41"/>
                    <a:pt x="4" y="35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96" name="Freeform 236"/>
            <p:cNvSpPr>
              <a:spLocks/>
            </p:cNvSpPr>
            <p:nvPr/>
          </p:nvSpPr>
          <p:spPr bwMode="auto">
            <a:xfrm>
              <a:off x="3085" y="2935"/>
              <a:ext cx="99" cy="10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26" y="8"/>
                </a:cxn>
                <a:cxn ang="0">
                  <a:pos x="70" y="5"/>
                </a:cxn>
                <a:cxn ang="0">
                  <a:pos x="96" y="36"/>
                </a:cxn>
                <a:cxn ang="0">
                  <a:pos x="90" y="70"/>
                </a:cxn>
                <a:cxn ang="0">
                  <a:pos x="70" y="93"/>
                </a:cxn>
                <a:cxn ang="0">
                  <a:pos x="52" y="98"/>
                </a:cxn>
                <a:cxn ang="0">
                  <a:pos x="29" y="96"/>
                </a:cxn>
                <a:cxn ang="0">
                  <a:pos x="6" y="76"/>
                </a:cxn>
                <a:cxn ang="0">
                  <a:pos x="1" y="50"/>
                </a:cxn>
                <a:cxn ang="0">
                  <a:pos x="0" y="30"/>
                </a:cxn>
              </a:cxnLst>
              <a:rect l="0" t="0" r="r" b="b"/>
              <a:pathLst>
                <a:path w="99" h="100">
                  <a:moveTo>
                    <a:pt x="0" y="30"/>
                  </a:moveTo>
                  <a:cubicBezTo>
                    <a:pt x="4" y="22"/>
                    <a:pt x="15" y="11"/>
                    <a:pt x="26" y="8"/>
                  </a:cubicBezTo>
                  <a:cubicBezTo>
                    <a:pt x="38" y="4"/>
                    <a:pt x="58" y="0"/>
                    <a:pt x="70" y="5"/>
                  </a:cubicBezTo>
                  <a:cubicBezTo>
                    <a:pt x="82" y="10"/>
                    <a:pt x="93" y="26"/>
                    <a:pt x="96" y="36"/>
                  </a:cubicBezTo>
                  <a:cubicBezTo>
                    <a:pt x="99" y="47"/>
                    <a:pt x="94" y="61"/>
                    <a:pt x="90" y="70"/>
                  </a:cubicBezTo>
                  <a:cubicBezTo>
                    <a:pt x="86" y="80"/>
                    <a:pt x="76" y="88"/>
                    <a:pt x="70" y="93"/>
                  </a:cubicBezTo>
                  <a:cubicBezTo>
                    <a:pt x="64" y="98"/>
                    <a:pt x="59" y="98"/>
                    <a:pt x="52" y="98"/>
                  </a:cubicBezTo>
                  <a:cubicBezTo>
                    <a:pt x="45" y="98"/>
                    <a:pt x="36" y="100"/>
                    <a:pt x="29" y="96"/>
                  </a:cubicBezTo>
                  <a:cubicBezTo>
                    <a:pt x="22" y="92"/>
                    <a:pt x="11" y="84"/>
                    <a:pt x="6" y="76"/>
                  </a:cubicBezTo>
                  <a:cubicBezTo>
                    <a:pt x="1" y="68"/>
                    <a:pt x="2" y="58"/>
                    <a:pt x="1" y="50"/>
                  </a:cubicBezTo>
                  <a:cubicBezTo>
                    <a:pt x="0" y="42"/>
                    <a:pt x="0" y="34"/>
                    <a:pt x="0" y="30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97" name="Freeform 237"/>
            <p:cNvSpPr>
              <a:spLocks/>
            </p:cNvSpPr>
            <p:nvPr/>
          </p:nvSpPr>
          <p:spPr bwMode="auto">
            <a:xfrm>
              <a:off x="3226" y="3014"/>
              <a:ext cx="72" cy="71"/>
            </a:xfrm>
            <a:custGeom>
              <a:avLst/>
              <a:gdLst/>
              <a:ahLst/>
              <a:cxnLst>
                <a:cxn ang="0">
                  <a:pos x="62" y="6"/>
                </a:cxn>
                <a:cxn ang="0">
                  <a:pos x="65" y="37"/>
                </a:cxn>
                <a:cxn ang="0">
                  <a:pos x="52" y="67"/>
                </a:cxn>
                <a:cxn ang="0">
                  <a:pos x="16" y="61"/>
                </a:cxn>
                <a:cxn ang="0">
                  <a:pos x="8" y="29"/>
                </a:cxn>
                <a:cxn ang="0">
                  <a:pos x="62" y="6"/>
                </a:cxn>
              </a:cxnLst>
              <a:rect l="0" t="0" r="r" b="b"/>
              <a:pathLst>
                <a:path w="72" h="71">
                  <a:moveTo>
                    <a:pt x="62" y="6"/>
                  </a:moveTo>
                  <a:cubicBezTo>
                    <a:pt x="72" y="8"/>
                    <a:pt x="67" y="27"/>
                    <a:pt x="65" y="37"/>
                  </a:cubicBezTo>
                  <a:cubicBezTo>
                    <a:pt x="63" y="47"/>
                    <a:pt x="60" y="63"/>
                    <a:pt x="52" y="67"/>
                  </a:cubicBezTo>
                  <a:cubicBezTo>
                    <a:pt x="44" y="71"/>
                    <a:pt x="23" y="67"/>
                    <a:pt x="16" y="61"/>
                  </a:cubicBezTo>
                  <a:cubicBezTo>
                    <a:pt x="9" y="55"/>
                    <a:pt x="0" y="38"/>
                    <a:pt x="8" y="29"/>
                  </a:cubicBezTo>
                  <a:cubicBezTo>
                    <a:pt x="16" y="20"/>
                    <a:pt x="53" y="0"/>
                    <a:pt x="62" y="6"/>
                  </a:cubicBezTo>
                  <a:close/>
                </a:path>
              </a:pathLst>
            </a:custGeom>
            <a:gradFill rotWithShape="1">
              <a:gsLst>
                <a:gs pos="0">
                  <a:srgbClr val="FDA1F0"/>
                </a:gs>
                <a:gs pos="100000">
                  <a:srgbClr val="FFC993"/>
                </a:gs>
              </a:gsLst>
              <a:path path="rect">
                <a:fillToRect l="50000" t="50000" r="50000" b="50000"/>
              </a:path>
            </a:gradFill>
            <a:ln w="317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1998" name="Freeform 238"/>
            <p:cNvSpPr>
              <a:spLocks/>
            </p:cNvSpPr>
            <p:nvPr/>
          </p:nvSpPr>
          <p:spPr bwMode="auto">
            <a:xfrm>
              <a:off x="3058" y="3023"/>
              <a:ext cx="76" cy="63"/>
            </a:xfrm>
            <a:custGeom>
              <a:avLst/>
              <a:gdLst/>
              <a:ahLst/>
              <a:cxnLst>
                <a:cxn ang="0">
                  <a:pos x="25" y="7"/>
                </a:cxn>
                <a:cxn ang="0">
                  <a:pos x="4" y="40"/>
                </a:cxn>
                <a:cxn ang="0">
                  <a:pos x="52" y="61"/>
                </a:cxn>
                <a:cxn ang="0">
                  <a:pos x="76" y="28"/>
                </a:cxn>
                <a:cxn ang="0">
                  <a:pos x="49" y="10"/>
                </a:cxn>
                <a:cxn ang="0">
                  <a:pos x="25" y="7"/>
                </a:cxn>
              </a:cxnLst>
              <a:rect l="0" t="0" r="r" b="b"/>
              <a:pathLst>
                <a:path w="76" h="63">
                  <a:moveTo>
                    <a:pt x="25" y="7"/>
                  </a:moveTo>
                  <a:cubicBezTo>
                    <a:pt x="18" y="12"/>
                    <a:pt x="0" y="31"/>
                    <a:pt x="4" y="40"/>
                  </a:cubicBezTo>
                  <a:cubicBezTo>
                    <a:pt x="8" y="49"/>
                    <a:pt x="40" y="63"/>
                    <a:pt x="52" y="61"/>
                  </a:cubicBezTo>
                  <a:cubicBezTo>
                    <a:pt x="64" y="59"/>
                    <a:pt x="76" y="36"/>
                    <a:pt x="76" y="28"/>
                  </a:cubicBezTo>
                  <a:cubicBezTo>
                    <a:pt x="76" y="20"/>
                    <a:pt x="57" y="13"/>
                    <a:pt x="49" y="10"/>
                  </a:cubicBezTo>
                  <a:cubicBezTo>
                    <a:pt x="41" y="7"/>
                    <a:pt x="31" y="0"/>
                    <a:pt x="25" y="7"/>
                  </a:cubicBezTo>
                  <a:close/>
                </a:path>
              </a:pathLst>
            </a:custGeom>
            <a:gradFill rotWithShape="1">
              <a:gsLst>
                <a:gs pos="0">
                  <a:srgbClr val="FDA1F0"/>
                </a:gs>
                <a:gs pos="100000">
                  <a:srgbClr val="FFC993"/>
                </a:gs>
              </a:gsLst>
              <a:path path="rect">
                <a:fillToRect l="50000" t="50000" r="50000" b="50000"/>
              </a:path>
            </a:gradFill>
            <a:ln w="317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501999" name="Group 239"/>
            <p:cNvGrpSpPr>
              <a:grpSpLocks/>
            </p:cNvGrpSpPr>
            <p:nvPr/>
          </p:nvGrpSpPr>
          <p:grpSpPr bwMode="auto">
            <a:xfrm>
              <a:off x="3260" y="2932"/>
              <a:ext cx="248" cy="395"/>
              <a:chOff x="3260" y="2932"/>
              <a:chExt cx="248" cy="395"/>
            </a:xfrm>
          </p:grpSpPr>
          <p:sp>
            <p:nvSpPr>
              <p:cNvPr id="502000" name="Freeform 240"/>
              <p:cNvSpPr>
                <a:spLocks/>
              </p:cNvSpPr>
              <p:nvPr/>
            </p:nvSpPr>
            <p:spPr bwMode="auto">
              <a:xfrm>
                <a:off x="3260" y="3072"/>
                <a:ext cx="232" cy="255"/>
              </a:xfrm>
              <a:custGeom>
                <a:avLst/>
                <a:gdLst/>
                <a:ahLst/>
                <a:cxnLst>
                  <a:cxn ang="0">
                    <a:pos x="43" y="252"/>
                  </a:cxn>
                  <a:cxn ang="0">
                    <a:pos x="82" y="243"/>
                  </a:cxn>
                  <a:cxn ang="0">
                    <a:pos x="103" y="222"/>
                  </a:cxn>
                  <a:cxn ang="0">
                    <a:pos x="163" y="192"/>
                  </a:cxn>
                  <a:cxn ang="0">
                    <a:pos x="187" y="159"/>
                  </a:cxn>
                  <a:cxn ang="0">
                    <a:pos x="201" y="144"/>
                  </a:cxn>
                  <a:cxn ang="0">
                    <a:pos x="218" y="85"/>
                  </a:cxn>
                  <a:cxn ang="0">
                    <a:pos x="229" y="39"/>
                  </a:cxn>
                  <a:cxn ang="0">
                    <a:pos x="199" y="17"/>
                  </a:cxn>
                  <a:cxn ang="0">
                    <a:pos x="160" y="0"/>
                  </a:cxn>
                  <a:cxn ang="0">
                    <a:pos x="154" y="15"/>
                  </a:cxn>
                  <a:cxn ang="0">
                    <a:pos x="157" y="6"/>
                  </a:cxn>
                  <a:cxn ang="0">
                    <a:pos x="142" y="15"/>
                  </a:cxn>
                  <a:cxn ang="0">
                    <a:pos x="97" y="39"/>
                  </a:cxn>
                  <a:cxn ang="0">
                    <a:pos x="70" y="69"/>
                  </a:cxn>
                  <a:cxn ang="0">
                    <a:pos x="7" y="111"/>
                  </a:cxn>
                  <a:cxn ang="0">
                    <a:pos x="25" y="132"/>
                  </a:cxn>
                  <a:cxn ang="0">
                    <a:pos x="37" y="168"/>
                  </a:cxn>
                  <a:cxn ang="0">
                    <a:pos x="43" y="183"/>
                  </a:cxn>
                  <a:cxn ang="0">
                    <a:pos x="46" y="213"/>
                  </a:cxn>
                  <a:cxn ang="0">
                    <a:pos x="49" y="222"/>
                  </a:cxn>
                  <a:cxn ang="0">
                    <a:pos x="43" y="252"/>
                  </a:cxn>
                </a:cxnLst>
                <a:rect l="0" t="0" r="r" b="b"/>
                <a:pathLst>
                  <a:path w="232" h="255">
                    <a:moveTo>
                      <a:pt x="43" y="252"/>
                    </a:moveTo>
                    <a:cubicBezTo>
                      <a:pt x="48" y="255"/>
                      <a:pt x="72" y="248"/>
                      <a:pt x="82" y="243"/>
                    </a:cubicBezTo>
                    <a:cubicBezTo>
                      <a:pt x="92" y="238"/>
                      <a:pt x="90" y="230"/>
                      <a:pt x="103" y="222"/>
                    </a:cubicBezTo>
                    <a:cubicBezTo>
                      <a:pt x="116" y="214"/>
                      <a:pt x="149" y="202"/>
                      <a:pt x="163" y="192"/>
                    </a:cubicBezTo>
                    <a:cubicBezTo>
                      <a:pt x="177" y="182"/>
                      <a:pt x="181" y="167"/>
                      <a:pt x="187" y="159"/>
                    </a:cubicBezTo>
                    <a:cubicBezTo>
                      <a:pt x="193" y="151"/>
                      <a:pt x="196" y="156"/>
                      <a:pt x="201" y="144"/>
                    </a:cubicBezTo>
                    <a:cubicBezTo>
                      <a:pt x="206" y="132"/>
                      <a:pt x="213" y="102"/>
                      <a:pt x="218" y="85"/>
                    </a:cubicBezTo>
                    <a:cubicBezTo>
                      <a:pt x="223" y="68"/>
                      <a:pt x="232" y="50"/>
                      <a:pt x="229" y="39"/>
                    </a:cubicBezTo>
                    <a:cubicBezTo>
                      <a:pt x="226" y="28"/>
                      <a:pt x="210" y="23"/>
                      <a:pt x="199" y="17"/>
                    </a:cubicBezTo>
                    <a:cubicBezTo>
                      <a:pt x="188" y="11"/>
                      <a:pt x="167" y="0"/>
                      <a:pt x="160" y="0"/>
                    </a:cubicBezTo>
                    <a:cubicBezTo>
                      <a:pt x="153" y="0"/>
                      <a:pt x="154" y="14"/>
                      <a:pt x="154" y="15"/>
                    </a:cubicBezTo>
                    <a:cubicBezTo>
                      <a:pt x="154" y="16"/>
                      <a:pt x="159" y="6"/>
                      <a:pt x="157" y="6"/>
                    </a:cubicBezTo>
                    <a:cubicBezTo>
                      <a:pt x="155" y="6"/>
                      <a:pt x="152" y="10"/>
                      <a:pt x="142" y="15"/>
                    </a:cubicBezTo>
                    <a:cubicBezTo>
                      <a:pt x="132" y="20"/>
                      <a:pt x="109" y="30"/>
                      <a:pt x="97" y="39"/>
                    </a:cubicBezTo>
                    <a:cubicBezTo>
                      <a:pt x="85" y="48"/>
                      <a:pt x="85" y="57"/>
                      <a:pt x="70" y="69"/>
                    </a:cubicBezTo>
                    <a:cubicBezTo>
                      <a:pt x="55" y="81"/>
                      <a:pt x="14" y="100"/>
                      <a:pt x="7" y="111"/>
                    </a:cubicBezTo>
                    <a:cubicBezTo>
                      <a:pt x="0" y="122"/>
                      <a:pt x="20" y="123"/>
                      <a:pt x="25" y="132"/>
                    </a:cubicBezTo>
                    <a:cubicBezTo>
                      <a:pt x="30" y="141"/>
                      <a:pt x="34" y="160"/>
                      <a:pt x="37" y="168"/>
                    </a:cubicBezTo>
                    <a:cubicBezTo>
                      <a:pt x="40" y="176"/>
                      <a:pt x="42" y="176"/>
                      <a:pt x="43" y="183"/>
                    </a:cubicBezTo>
                    <a:cubicBezTo>
                      <a:pt x="44" y="190"/>
                      <a:pt x="45" y="207"/>
                      <a:pt x="46" y="213"/>
                    </a:cubicBezTo>
                    <a:cubicBezTo>
                      <a:pt x="47" y="219"/>
                      <a:pt x="49" y="216"/>
                      <a:pt x="49" y="222"/>
                    </a:cubicBezTo>
                    <a:cubicBezTo>
                      <a:pt x="49" y="228"/>
                      <a:pt x="36" y="241"/>
                      <a:pt x="43" y="25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01" name="Freeform 241"/>
              <p:cNvSpPr>
                <a:spLocks/>
              </p:cNvSpPr>
              <p:nvPr/>
            </p:nvSpPr>
            <p:spPr bwMode="auto">
              <a:xfrm>
                <a:off x="3410" y="2932"/>
                <a:ext cx="98" cy="127"/>
              </a:xfrm>
              <a:custGeom>
                <a:avLst/>
                <a:gdLst/>
                <a:ahLst/>
                <a:cxnLst>
                  <a:cxn ang="0">
                    <a:pos x="19" y="104"/>
                  </a:cxn>
                  <a:cxn ang="0">
                    <a:pos x="1" y="44"/>
                  </a:cxn>
                  <a:cxn ang="0">
                    <a:pos x="26" y="5"/>
                  </a:cxn>
                  <a:cxn ang="0">
                    <a:pos x="59" y="15"/>
                  </a:cxn>
                  <a:cxn ang="0">
                    <a:pos x="93" y="21"/>
                  </a:cxn>
                  <a:cxn ang="0">
                    <a:pos x="93" y="70"/>
                  </a:cxn>
                  <a:cxn ang="0">
                    <a:pos x="64" y="119"/>
                  </a:cxn>
                  <a:cxn ang="0">
                    <a:pos x="58" y="116"/>
                  </a:cxn>
                </a:cxnLst>
                <a:rect l="0" t="0" r="r" b="b"/>
                <a:pathLst>
                  <a:path w="98" h="127">
                    <a:moveTo>
                      <a:pt x="19" y="104"/>
                    </a:moveTo>
                    <a:cubicBezTo>
                      <a:pt x="16" y="95"/>
                      <a:pt x="0" y="60"/>
                      <a:pt x="1" y="44"/>
                    </a:cubicBezTo>
                    <a:cubicBezTo>
                      <a:pt x="2" y="28"/>
                      <a:pt x="16" y="11"/>
                      <a:pt x="26" y="5"/>
                    </a:cubicBezTo>
                    <a:cubicBezTo>
                      <a:pt x="35" y="0"/>
                      <a:pt x="49" y="12"/>
                      <a:pt x="59" y="15"/>
                    </a:cubicBezTo>
                    <a:cubicBezTo>
                      <a:pt x="70" y="18"/>
                      <a:pt x="87" y="12"/>
                      <a:pt x="93" y="21"/>
                    </a:cubicBezTo>
                    <a:cubicBezTo>
                      <a:pt x="98" y="29"/>
                      <a:pt x="98" y="54"/>
                      <a:pt x="93" y="70"/>
                    </a:cubicBezTo>
                    <a:cubicBezTo>
                      <a:pt x="88" y="86"/>
                      <a:pt x="70" y="111"/>
                      <a:pt x="64" y="119"/>
                    </a:cubicBezTo>
                    <a:cubicBezTo>
                      <a:pt x="58" y="127"/>
                      <a:pt x="59" y="117"/>
                      <a:pt x="58" y="116"/>
                    </a:cubicBezTo>
                  </a:path>
                </a:pathLst>
              </a:custGeom>
              <a:gradFill rotWithShape="1">
                <a:gsLst>
                  <a:gs pos="0">
                    <a:srgbClr val="FF9F3F"/>
                  </a:gs>
                  <a:gs pos="100000">
                    <a:srgbClr val="FFAE5D"/>
                  </a:gs>
                </a:gsLst>
                <a:path path="rect">
                  <a:fillToRect l="50000" t="50000" r="50000" b="50000"/>
                </a:path>
              </a:gradFill>
              <a:ln w="63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02" name="Freeform 242"/>
              <p:cNvSpPr>
                <a:spLocks/>
              </p:cNvSpPr>
              <p:nvPr/>
            </p:nvSpPr>
            <p:spPr bwMode="auto">
              <a:xfrm rot="9324461" flipH="1">
                <a:off x="3408" y="3024"/>
                <a:ext cx="87" cy="108"/>
              </a:xfrm>
              <a:custGeom>
                <a:avLst/>
                <a:gdLst/>
                <a:ahLst/>
                <a:cxnLst>
                  <a:cxn ang="0">
                    <a:pos x="76" y="4"/>
                  </a:cxn>
                  <a:cxn ang="0">
                    <a:pos x="76" y="0"/>
                  </a:cxn>
                  <a:cxn ang="0">
                    <a:pos x="100" y="56"/>
                  </a:cxn>
                  <a:cxn ang="0">
                    <a:pos x="28" y="116"/>
                  </a:cxn>
                  <a:cxn ang="0">
                    <a:pos x="0" y="80"/>
                  </a:cxn>
                  <a:cxn ang="0">
                    <a:pos x="76" y="4"/>
                  </a:cxn>
                </a:cxnLst>
                <a:rect l="0" t="0" r="r" b="b"/>
                <a:pathLst>
                  <a:path w="100" h="116">
                    <a:moveTo>
                      <a:pt x="76" y="4"/>
                    </a:moveTo>
                    <a:lnTo>
                      <a:pt x="76" y="0"/>
                    </a:lnTo>
                    <a:lnTo>
                      <a:pt x="100" y="56"/>
                    </a:lnTo>
                    <a:lnTo>
                      <a:pt x="28" y="116"/>
                    </a:lnTo>
                    <a:lnTo>
                      <a:pt x="0" y="80"/>
                    </a:lnTo>
                    <a:lnTo>
                      <a:pt x="76" y="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02003" name="Freeform 243"/>
            <p:cNvSpPr>
              <a:spLocks/>
            </p:cNvSpPr>
            <p:nvPr/>
          </p:nvSpPr>
          <p:spPr bwMode="auto">
            <a:xfrm>
              <a:off x="2848" y="3057"/>
              <a:ext cx="255" cy="255"/>
            </a:xfrm>
            <a:custGeom>
              <a:avLst/>
              <a:gdLst/>
              <a:ahLst/>
              <a:cxnLst>
                <a:cxn ang="0">
                  <a:pos x="189" y="252"/>
                </a:cxn>
                <a:cxn ang="0">
                  <a:pos x="150" y="243"/>
                </a:cxn>
                <a:cxn ang="0">
                  <a:pos x="129" y="222"/>
                </a:cxn>
                <a:cxn ang="0">
                  <a:pos x="69" y="192"/>
                </a:cxn>
                <a:cxn ang="0">
                  <a:pos x="45" y="159"/>
                </a:cxn>
                <a:cxn ang="0">
                  <a:pos x="31" y="144"/>
                </a:cxn>
                <a:cxn ang="0">
                  <a:pos x="14" y="85"/>
                </a:cxn>
                <a:cxn ang="0">
                  <a:pos x="3" y="39"/>
                </a:cxn>
                <a:cxn ang="0">
                  <a:pos x="33" y="17"/>
                </a:cxn>
                <a:cxn ang="0">
                  <a:pos x="72" y="0"/>
                </a:cxn>
                <a:cxn ang="0">
                  <a:pos x="78" y="15"/>
                </a:cxn>
                <a:cxn ang="0">
                  <a:pos x="75" y="6"/>
                </a:cxn>
                <a:cxn ang="0">
                  <a:pos x="90" y="15"/>
                </a:cxn>
                <a:cxn ang="0">
                  <a:pos x="135" y="39"/>
                </a:cxn>
                <a:cxn ang="0">
                  <a:pos x="162" y="69"/>
                </a:cxn>
                <a:cxn ang="0">
                  <a:pos x="242" y="111"/>
                </a:cxn>
                <a:cxn ang="0">
                  <a:pos x="242" y="120"/>
                </a:cxn>
                <a:cxn ang="0">
                  <a:pos x="209" y="162"/>
                </a:cxn>
                <a:cxn ang="0">
                  <a:pos x="194" y="183"/>
                </a:cxn>
                <a:cxn ang="0">
                  <a:pos x="186" y="213"/>
                </a:cxn>
                <a:cxn ang="0">
                  <a:pos x="183" y="222"/>
                </a:cxn>
                <a:cxn ang="0">
                  <a:pos x="189" y="252"/>
                </a:cxn>
              </a:cxnLst>
              <a:rect l="0" t="0" r="r" b="b"/>
              <a:pathLst>
                <a:path w="255" h="255">
                  <a:moveTo>
                    <a:pt x="189" y="252"/>
                  </a:moveTo>
                  <a:cubicBezTo>
                    <a:pt x="184" y="255"/>
                    <a:pt x="160" y="248"/>
                    <a:pt x="150" y="243"/>
                  </a:cubicBezTo>
                  <a:cubicBezTo>
                    <a:pt x="140" y="238"/>
                    <a:pt x="142" y="230"/>
                    <a:pt x="129" y="222"/>
                  </a:cubicBezTo>
                  <a:cubicBezTo>
                    <a:pt x="116" y="214"/>
                    <a:pt x="83" y="202"/>
                    <a:pt x="69" y="192"/>
                  </a:cubicBezTo>
                  <a:cubicBezTo>
                    <a:pt x="55" y="182"/>
                    <a:pt x="51" y="167"/>
                    <a:pt x="45" y="159"/>
                  </a:cubicBezTo>
                  <a:cubicBezTo>
                    <a:pt x="39" y="151"/>
                    <a:pt x="36" y="156"/>
                    <a:pt x="31" y="144"/>
                  </a:cubicBezTo>
                  <a:cubicBezTo>
                    <a:pt x="26" y="132"/>
                    <a:pt x="19" y="102"/>
                    <a:pt x="14" y="85"/>
                  </a:cubicBezTo>
                  <a:cubicBezTo>
                    <a:pt x="9" y="68"/>
                    <a:pt x="0" y="50"/>
                    <a:pt x="3" y="39"/>
                  </a:cubicBezTo>
                  <a:cubicBezTo>
                    <a:pt x="6" y="28"/>
                    <a:pt x="22" y="23"/>
                    <a:pt x="33" y="17"/>
                  </a:cubicBezTo>
                  <a:cubicBezTo>
                    <a:pt x="44" y="11"/>
                    <a:pt x="65" y="0"/>
                    <a:pt x="72" y="0"/>
                  </a:cubicBezTo>
                  <a:cubicBezTo>
                    <a:pt x="79" y="0"/>
                    <a:pt x="78" y="14"/>
                    <a:pt x="78" y="15"/>
                  </a:cubicBezTo>
                  <a:cubicBezTo>
                    <a:pt x="78" y="16"/>
                    <a:pt x="73" y="6"/>
                    <a:pt x="75" y="6"/>
                  </a:cubicBezTo>
                  <a:cubicBezTo>
                    <a:pt x="77" y="6"/>
                    <a:pt x="80" y="10"/>
                    <a:pt x="90" y="15"/>
                  </a:cubicBezTo>
                  <a:cubicBezTo>
                    <a:pt x="100" y="20"/>
                    <a:pt x="123" y="30"/>
                    <a:pt x="135" y="39"/>
                  </a:cubicBezTo>
                  <a:cubicBezTo>
                    <a:pt x="147" y="48"/>
                    <a:pt x="144" y="57"/>
                    <a:pt x="162" y="69"/>
                  </a:cubicBezTo>
                  <a:cubicBezTo>
                    <a:pt x="180" y="81"/>
                    <a:pt x="229" y="103"/>
                    <a:pt x="242" y="111"/>
                  </a:cubicBezTo>
                  <a:cubicBezTo>
                    <a:pt x="255" y="119"/>
                    <a:pt x="248" y="111"/>
                    <a:pt x="242" y="120"/>
                  </a:cubicBezTo>
                  <a:cubicBezTo>
                    <a:pt x="236" y="129"/>
                    <a:pt x="217" y="151"/>
                    <a:pt x="209" y="162"/>
                  </a:cubicBezTo>
                  <a:cubicBezTo>
                    <a:pt x="201" y="173"/>
                    <a:pt x="198" y="175"/>
                    <a:pt x="194" y="183"/>
                  </a:cubicBezTo>
                  <a:cubicBezTo>
                    <a:pt x="190" y="191"/>
                    <a:pt x="188" y="207"/>
                    <a:pt x="186" y="213"/>
                  </a:cubicBezTo>
                  <a:cubicBezTo>
                    <a:pt x="184" y="219"/>
                    <a:pt x="183" y="216"/>
                    <a:pt x="183" y="222"/>
                  </a:cubicBezTo>
                  <a:cubicBezTo>
                    <a:pt x="183" y="228"/>
                    <a:pt x="196" y="241"/>
                    <a:pt x="189" y="252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004" name="Freeform 244"/>
            <p:cNvSpPr>
              <a:spLocks/>
            </p:cNvSpPr>
            <p:nvPr/>
          </p:nvSpPr>
          <p:spPr bwMode="auto">
            <a:xfrm>
              <a:off x="2832" y="2917"/>
              <a:ext cx="99" cy="127"/>
            </a:xfrm>
            <a:custGeom>
              <a:avLst/>
              <a:gdLst/>
              <a:ahLst/>
              <a:cxnLst>
                <a:cxn ang="0">
                  <a:pos x="84" y="107"/>
                </a:cxn>
                <a:cxn ang="0">
                  <a:pos x="97" y="44"/>
                </a:cxn>
                <a:cxn ang="0">
                  <a:pos x="72" y="5"/>
                </a:cxn>
                <a:cxn ang="0">
                  <a:pos x="39" y="15"/>
                </a:cxn>
                <a:cxn ang="0">
                  <a:pos x="5" y="21"/>
                </a:cxn>
                <a:cxn ang="0">
                  <a:pos x="5" y="70"/>
                </a:cxn>
                <a:cxn ang="0">
                  <a:pos x="34" y="119"/>
                </a:cxn>
                <a:cxn ang="0">
                  <a:pos x="40" y="116"/>
                </a:cxn>
              </a:cxnLst>
              <a:rect l="0" t="0" r="r" b="b"/>
              <a:pathLst>
                <a:path w="99" h="127">
                  <a:moveTo>
                    <a:pt x="84" y="107"/>
                  </a:moveTo>
                  <a:cubicBezTo>
                    <a:pt x="86" y="97"/>
                    <a:pt x="99" y="61"/>
                    <a:pt x="97" y="44"/>
                  </a:cubicBezTo>
                  <a:cubicBezTo>
                    <a:pt x="95" y="27"/>
                    <a:pt x="82" y="11"/>
                    <a:pt x="72" y="5"/>
                  </a:cubicBezTo>
                  <a:cubicBezTo>
                    <a:pt x="63" y="0"/>
                    <a:pt x="49" y="12"/>
                    <a:pt x="39" y="15"/>
                  </a:cubicBezTo>
                  <a:cubicBezTo>
                    <a:pt x="28" y="18"/>
                    <a:pt x="11" y="12"/>
                    <a:pt x="5" y="21"/>
                  </a:cubicBezTo>
                  <a:cubicBezTo>
                    <a:pt x="0" y="29"/>
                    <a:pt x="0" y="54"/>
                    <a:pt x="5" y="70"/>
                  </a:cubicBezTo>
                  <a:cubicBezTo>
                    <a:pt x="10" y="86"/>
                    <a:pt x="28" y="111"/>
                    <a:pt x="34" y="119"/>
                  </a:cubicBezTo>
                  <a:cubicBezTo>
                    <a:pt x="40" y="127"/>
                    <a:pt x="39" y="117"/>
                    <a:pt x="40" y="116"/>
                  </a:cubicBezTo>
                </a:path>
              </a:pathLst>
            </a:custGeom>
            <a:gradFill rotWithShape="1">
              <a:gsLst>
                <a:gs pos="0">
                  <a:srgbClr val="FF9F3F"/>
                </a:gs>
                <a:gs pos="100000">
                  <a:srgbClr val="FFAE5D"/>
                </a:gs>
              </a:gsLst>
              <a:path path="rect">
                <a:fillToRect l="50000" t="50000" r="50000" b="50000"/>
              </a:path>
            </a:gradFill>
            <a:ln w="63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005" name="Freeform 245"/>
            <p:cNvSpPr>
              <a:spLocks/>
            </p:cNvSpPr>
            <p:nvPr/>
          </p:nvSpPr>
          <p:spPr bwMode="auto">
            <a:xfrm rot="-9324461">
              <a:off x="2845" y="3009"/>
              <a:ext cx="87" cy="108"/>
            </a:xfrm>
            <a:custGeom>
              <a:avLst/>
              <a:gdLst/>
              <a:ahLst/>
              <a:cxnLst>
                <a:cxn ang="0">
                  <a:pos x="76" y="4"/>
                </a:cxn>
                <a:cxn ang="0">
                  <a:pos x="76" y="0"/>
                </a:cxn>
                <a:cxn ang="0">
                  <a:pos x="100" y="56"/>
                </a:cxn>
                <a:cxn ang="0">
                  <a:pos x="28" y="116"/>
                </a:cxn>
                <a:cxn ang="0">
                  <a:pos x="0" y="80"/>
                </a:cxn>
                <a:cxn ang="0">
                  <a:pos x="76" y="4"/>
                </a:cxn>
              </a:cxnLst>
              <a:rect l="0" t="0" r="r" b="b"/>
              <a:pathLst>
                <a:path w="100" h="116">
                  <a:moveTo>
                    <a:pt x="76" y="4"/>
                  </a:moveTo>
                  <a:lnTo>
                    <a:pt x="76" y="0"/>
                  </a:lnTo>
                  <a:lnTo>
                    <a:pt x="100" y="56"/>
                  </a:lnTo>
                  <a:lnTo>
                    <a:pt x="28" y="116"/>
                  </a:lnTo>
                  <a:lnTo>
                    <a:pt x="0" y="80"/>
                  </a:lnTo>
                  <a:lnTo>
                    <a:pt x="76" y="4"/>
                  </a:lnTo>
                  <a:close/>
                </a:path>
              </a:pathLst>
            </a:custGeom>
            <a:solidFill>
              <a:schemeClr val="accent1"/>
            </a:solidFill>
            <a:ln w="952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006" name="Freeform 246"/>
            <p:cNvSpPr>
              <a:spLocks/>
            </p:cNvSpPr>
            <p:nvPr/>
          </p:nvSpPr>
          <p:spPr bwMode="auto">
            <a:xfrm>
              <a:off x="3161" y="3033"/>
              <a:ext cx="45" cy="18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4" y="0"/>
                </a:cxn>
                <a:cxn ang="0">
                  <a:pos x="45" y="18"/>
                </a:cxn>
              </a:cxnLst>
              <a:rect l="0" t="0" r="r" b="b"/>
              <a:pathLst>
                <a:path w="45" h="18">
                  <a:moveTo>
                    <a:pt x="0" y="15"/>
                  </a:moveTo>
                  <a:cubicBezTo>
                    <a:pt x="4" y="13"/>
                    <a:pt x="17" y="0"/>
                    <a:pt x="24" y="0"/>
                  </a:cubicBezTo>
                  <a:cubicBezTo>
                    <a:pt x="31" y="0"/>
                    <a:pt x="41" y="14"/>
                    <a:pt x="45" y="1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007" name="Freeform 247"/>
            <p:cNvSpPr>
              <a:spLocks/>
            </p:cNvSpPr>
            <p:nvPr/>
          </p:nvSpPr>
          <p:spPr bwMode="auto">
            <a:xfrm>
              <a:off x="3008" y="2982"/>
              <a:ext cx="78" cy="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27" y="6"/>
                </a:cxn>
                <a:cxn ang="0">
                  <a:pos x="3" y="24"/>
                </a:cxn>
                <a:cxn ang="0">
                  <a:pos x="6" y="57"/>
                </a:cxn>
              </a:cxnLst>
              <a:rect l="0" t="0" r="r" b="b"/>
              <a:pathLst>
                <a:path w="78" h="57">
                  <a:moveTo>
                    <a:pt x="78" y="0"/>
                  </a:moveTo>
                  <a:cubicBezTo>
                    <a:pt x="70" y="1"/>
                    <a:pt x="40" y="2"/>
                    <a:pt x="27" y="6"/>
                  </a:cubicBezTo>
                  <a:cubicBezTo>
                    <a:pt x="14" y="10"/>
                    <a:pt x="6" y="16"/>
                    <a:pt x="3" y="24"/>
                  </a:cubicBezTo>
                  <a:cubicBezTo>
                    <a:pt x="0" y="32"/>
                    <a:pt x="6" y="50"/>
                    <a:pt x="6" y="5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008" name="Freeform 248"/>
            <p:cNvSpPr>
              <a:spLocks/>
            </p:cNvSpPr>
            <p:nvPr/>
          </p:nvSpPr>
          <p:spPr bwMode="auto">
            <a:xfrm>
              <a:off x="3287" y="2973"/>
              <a:ext cx="62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" y="15"/>
                </a:cxn>
                <a:cxn ang="0">
                  <a:pos x="51" y="57"/>
                </a:cxn>
              </a:cxnLst>
              <a:rect l="0" t="0" r="r" b="b"/>
              <a:pathLst>
                <a:path w="62" h="57">
                  <a:moveTo>
                    <a:pt x="0" y="0"/>
                  </a:moveTo>
                  <a:cubicBezTo>
                    <a:pt x="9" y="3"/>
                    <a:pt x="46" y="6"/>
                    <a:pt x="54" y="15"/>
                  </a:cubicBezTo>
                  <a:cubicBezTo>
                    <a:pt x="62" y="24"/>
                    <a:pt x="52" y="48"/>
                    <a:pt x="51" y="5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02009" name="Group 249"/>
          <p:cNvGrpSpPr>
            <a:grpSpLocks/>
          </p:cNvGrpSpPr>
          <p:nvPr/>
        </p:nvGrpSpPr>
        <p:grpSpPr bwMode="auto">
          <a:xfrm>
            <a:off x="1219200" y="4191000"/>
            <a:ext cx="609600" cy="1143000"/>
            <a:chOff x="288" y="2928"/>
            <a:chExt cx="576" cy="1056"/>
          </a:xfrm>
        </p:grpSpPr>
        <p:grpSp>
          <p:nvGrpSpPr>
            <p:cNvPr id="502010" name="Group 250"/>
            <p:cNvGrpSpPr>
              <a:grpSpLocks/>
            </p:cNvGrpSpPr>
            <p:nvPr/>
          </p:nvGrpSpPr>
          <p:grpSpPr bwMode="auto">
            <a:xfrm>
              <a:off x="288" y="2928"/>
              <a:ext cx="576" cy="1056"/>
              <a:chOff x="288" y="2928"/>
              <a:chExt cx="576" cy="1056"/>
            </a:xfrm>
          </p:grpSpPr>
          <p:sp>
            <p:nvSpPr>
              <p:cNvPr id="502011" name="Freeform 251"/>
              <p:cNvSpPr>
                <a:spLocks/>
              </p:cNvSpPr>
              <p:nvPr/>
            </p:nvSpPr>
            <p:spPr bwMode="auto">
              <a:xfrm>
                <a:off x="586" y="3714"/>
                <a:ext cx="1" cy="2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6"/>
                  </a:cxn>
                </a:cxnLst>
                <a:rect l="0" t="0" r="r" b="b"/>
                <a:pathLst>
                  <a:path w="1" h="256">
                    <a:moveTo>
                      <a:pt x="0" y="0"/>
                    </a:moveTo>
                    <a:lnTo>
                      <a:pt x="0" y="25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12" name="Freeform 252"/>
              <p:cNvSpPr>
                <a:spLocks/>
              </p:cNvSpPr>
              <p:nvPr/>
            </p:nvSpPr>
            <p:spPr bwMode="auto">
              <a:xfrm>
                <a:off x="379" y="3568"/>
                <a:ext cx="416" cy="394"/>
              </a:xfrm>
              <a:custGeom>
                <a:avLst/>
                <a:gdLst/>
                <a:ahLst/>
                <a:cxnLst>
                  <a:cxn ang="0">
                    <a:pos x="79" y="8"/>
                  </a:cxn>
                  <a:cxn ang="0">
                    <a:pos x="313" y="8"/>
                  </a:cxn>
                  <a:cxn ang="0">
                    <a:pos x="367" y="8"/>
                  </a:cxn>
                  <a:cxn ang="0">
                    <a:pos x="385" y="28"/>
                  </a:cxn>
                  <a:cxn ang="0">
                    <a:pos x="417" y="84"/>
                  </a:cxn>
                  <a:cxn ang="0">
                    <a:pos x="433" y="132"/>
                  </a:cxn>
                  <a:cxn ang="0">
                    <a:pos x="463" y="200"/>
                  </a:cxn>
                  <a:cxn ang="0">
                    <a:pos x="463" y="296"/>
                  </a:cxn>
                  <a:cxn ang="0">
                    <a:pos x="437" y="348"/>
                  </a:cxn>
                  <a:cxn ang="0">
                    <a:pos x="429" y="404"/>
                  </a:cxn>
                  <a:cxn ang="0">
                    <a:pos x="425" y="420"/>
                  </a:cxn>
                  <a:cxn ang="0">
                    <a:pos x="393" y="388"/>
                  </a:cxn>
                  <a:cxn ang="0">
                    <a:pos x="369" y="372"/>
                  </a:cxn>
                  <a:cxn ang="0">
                    <a:pos x="317" y="360"/>
                  </a:cxn>
                  <a:cxn ang="0">
                    <a:pos x="273" y="380"/>
                  </a:cxn>
                  <a:cxn ang="0">
                    <a:pos x="237" y="408"/>
                  </a:cxn>
                  <a:cxn ang="0">
                    <a:pos x="223" y="392"/>
                  </a:cxn>
                  <a:cxn ang="0">
                    <a:pos x="165" y="368"/>
                  </a:cxn>
                  <a:cxn ang="0">
                    <a:pos x="105" y="368"/>
                  </a:cxn>
                  <a:cxn ang="0">
                    <a:pos x="73" y="400"/>
                  </a:cxn>
                  <a:cxn ang="0">
                    <a:pos x="49" y="412"/>
                  </a:cxn>
                  <a:cxn ang="0">
                    <a:pos x="31" y="392"/>
                  </a:cxn>
                  <a:cxn ang="0">
                    <a:pos x="13" y="340"/>
                  </a:cxn>
                  <a:cxn ang="0">
                    <a:pos x="1" y="272"/>
                  </a:cxn>
                  <a:cxn ang="0">
                    <a:pos x="5" y="212"/>
                  </a:cxn>
                  <a:cxn ang="0">
                    <a:pos x="31" y="152"/>
                  </a:cxn>
                  <a:cxn ang="0">
                    <a:pos x="57" y="100"/>
                  </a:cxn>
                  <a:cxn ang="0">
                    <a:pos x="79" y="8"/>
                  </a:cxn>
                </a:cxnLst>
                <a:rect l="0" t="0" r="r" b="b"/>
                <a:pathLst>
                  <a:path w="468" h="423">
                    <a:moveTo>
                      <a:pt x="79" y="8"/>
                    </a:moveTo>
                    <a:cubicBezTo>
                      <a:pt x="118" y="0"/>
                      <a:pt x="265" y="8"/>
                      <a:pt x="313" y="8"/>
                    </a:cubicBezTo>
                    <a:cubicBezTo>
                      <a:pt x="361" y="8"/>
                      <a:pt x="355" y="5"/>
                      <a:pt x="367" y="8"/>
                    </a:cubicBezTo>
                    <a:cubicBezTo>
                      <a:pt x="379" y="11"/>
                      <a:pt x="377" y="15"/>
                      <a:pt x="385" y="28"/>
                    </a:cubicBezTo>
                    <a:cubicBezTo>
                      <a:pt x="393" y="41"/>
                      <a:pt x="409" y="67"/>
                      <a:pt x="417" y="84"/>
                    </a:cubicBezTo>
                    <a:cubicBezTo>
                      <a:pt x="425" y="101"/>
                      <a:pt x="425" y="113"/>
                      <a:pt x="433" y="132"/>
                    </a:cubicBezTo>
                    <a:cubicBezTo>
                      <a:pt x="441" y="151"/>
                      <a:pt x="458" y="173"/>
                      <a:pt x="463" y="200"/>
                    </a:cubicBezTo>
                    <a:cubicBezTo>
                      <a:pt x="468" y="227"/>
                      <a:pt x="467" y="271"/>
                      <a:pt x="463" y="296"/>
                    </a:cubicBezTo>
                    <a:cubicBezTo>
                      <a:pt x="459" y="321"/>
                      <a:pt x="443" y="330"/>
                      <a:pt x="437" y="348"/>
                    </a:cubicBezTo>
                    <a:cubicBezTo>
                      <a:pt x="431" y="366"/>
                      <a:pt x="431" y="392"/>
                      <a:pt x="429" y="404"/>
                    </a:cubicBezTo>
                    <a:cubicBezTo>
                      <a:pt x="427" y="416"/>
                      <a:pt x="431" y="423"/>
                      <a:pt x="425" y="420"/>
                    </a:cubicBezTo>
                    <a:cubicBezTo>
                      <a:pt x="419" y="417"/>
                      <a:pt x="402" y="396"/>
                      <a:pt x="393" y="388"/>
                    </a:cubicBezTo>
                    <a:cubicBezTo>
                      <a:pt x="384" y="380"/>
                      <a:pt x="382" y="377"/>
                      <a:pt x="369" y="372"/>
                    </a:cubicBezTo>
                    <a:cubicBezTo>
                      <a:pt x="356" y="367"/>
                      <a:pt x="333" y="359"/>
                      <a:pt x="317" y="360"/>
                    </a:cubicBezTo>
                    <a:cubicBezTo>
                      <a:pt x="301" y="361"/>
                      <a:pt x="286" y="372"/>
                      <a:pt x="273" y="380"/>
                    </a:cubicBezTo>
                    <a:cubicBezTo>
                      <a:pt x="260" y="388"/>
                      <a:pt x="245" y="406"/>
                      <a:pt x="237" y="408"/>
                    </a:cubicBezTo>
                    <a:cubicBezTo>
                      <a:pt x="229" y="410"/>
                      <a:pt x="235" y="399"/>
                      <a:pt x="223" y="392"/>
                    </a:cubicBezTo>
                    <a:cubicBezTo>
                      <a:pt x="211" y="385"/>
                      <a:pt x="185" y="372"/>
                      <a:pt x="165" y="368"/>
                    </a:cubicBezTo>
                    <a:cubicBezTo>
                      <a:pt x="145" y="364"/>
                      <a:pt x="120" y="363"/>
                      <a:pt x="105" y="368"/>
                    </a:cubicBezTo>
                    <a:cubicBezTo>
                      <a:pt x="90" y="373"/>
                      <a:pt x="82" y="393"/>
                      <a:pt x="73" y="400"/>
                    </a:cubicBezTo>
                    <a:cubicBezTo>
                      <a:pt x="64" y="407"/>
                      <a:pt x="56" y="413"/>
                      <a:pt x="49" y="412"/>
                    </a:cubicBezTo>
                    <a:cubicBezTo>
                      <a:pt x="42" y="411"/>
                      <a:pt x="37" y="404"/>
                      <a:pt x="31" y="392"/>
                    </a:cubicBezTo>
                    <a:cubicBezTo>
                      <a:pt x="25" y="380"/>
                      <a:pt x="18" y="360"/>
                      <a:pt x="13" y="340"/>
                    </a:cubicBezTo>
                    <a:cubicBezTo>
                      <a:pt x="8" y="320"/>
                      <a:pt x="2" y="293"/>
                      <a:pt x="1" y="272"/>
                    </a:cubicBezTo>
                    <a:cubicBezTo>
                      <a:pt x="0" y="251"/>
                      <a:pt x="0" y="232"/>
                      <a:pt x="5" y="212"/>
                    </a:cubicBezTo>
                    <a:cubicBezTo>
                      <a:pt x="10" y="192"/>
                      <a:pt x="22" y="171"/>
                      <a:pt x="31" y="152"/>
                    </a:cubicBezTo>
                    <a:cubicBezTo>
                      <a:pt x="40" y="133"/>
                      <a:pt x="49" y="124"/>
                      <a:pt x="57" y="100"/>
                    </a:cubicBezTo>
                    <a:cubicBezTo>
                      <a:pt x="65" y="76"/>
                      <a:pt x="75" y="27"/>
                      <a:pt x="79" y="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777777"/>
                  </a:gs>
                  <a:gs pos="50000">
                    <a:srgbClr val="333333"/>
                  </a:gs>
                  <a:gs pos="100000">
                    <a:srgbClr val="777777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13" name="Freeform 253"/>
              <p:cNvSpPr>
                <a:spLocks/>
              </p:cNvSpPr>
              <p:nvPr/>
            </p:nvSpPr>
            <p:spPr bwMode="auto">
              <a:xfrm>
                <a:off x="577" y="3576"/>
                <a:ext cx="43" cy="13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0"/>
                  </a:cxn>
                  <a:cxn ang="0">
                    <a:pos x="48" y="144"/>
                  </a:cxn>
                  <a:cxn ang="0">
                    <a:pos x="0" y="144"/>
                  </a:cxn>
                  <a:cxn ang="0">
                    <a:pos x="0" y="0"/>
                  </a:cxn>
                </a:cxnLst>
                <a:rect l="0" t="0" r="r" b="b"/>
                <a:pathLst>
                  <a:path w="48" h="144">
                    <a:moveTo>
                      <a:pt x="0" y="0"/>
                    </a:moveTo>
                    <a:lnTo>
                      <a:pt x="48" y="0"/>
                    </a:lnTo>
                    <a:lnTo>
                      <a:pt x="48" y="144"/>
                    </a:lnTo>
                    <a:lnTo>
                      <a:pt x="0" y="144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50000">
                    <a:srgbClr val="4D4D4D"/>
                  </a:gs>
                  <a:gs pos="100000">
                    <a:schemeClr val="tx1"/>
                  </a:gs>
                </a:gsLst>
                <a:lin ang="5400000" scaled="1"/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14" name="Freeform 254"/>
              <p:cNvSpPr>
                <a:spLocks/>
              </p:cNvSpPr>
              <p:nvPr/>
            </p:nvSpPr>
            <p:spPr bwMode="auto">
              <a:xfrm>
                <a:off x="658" y="3571"/>
                <a:ext cx="113" cy="135"/>
              </a:xfrm>
              <a:custGeom>
                <a:avLst/>
                <a:gdLst/>
                <a:ahLst/>
                <a:cxnLst>
                  <a:cxn ang="0">
                    <a:pos x="127" y="133"/>
                  </a:cxn>
                  <a:cxn ang="0">
                    <a:pos x="128" y="144"/>
                  </a:cxn>
                  <a:cxn ang="0">
                    <a:pos x="0" y="4"/>
                  </a:cxn>
                  <a:cxn ang="0">
                    <a:pos x="60" y="0"/>
                  </a:cxn>
                  <a:cxn ang="0">
                    <a:pos x="127" y="133"/>
                  </a:cxn>
                </a:cxnLst>
                <a:rect l="0" t="0" r="r" b="b"/>
                <a:pathLst>
                  <a:path w="128" h="144">
                    <a:moveTo>
                      <a:pt x="127" y="133"/>
                    </a:moveTo>
                    <a:lnTo>
                      <a:pt x="128" y="144"/>
                    </a:lnTo>
                    <a:lnTo>
                      <a:pt x="0" y="4"/>
                    </a:lnTo>
                    <a:lnTo>
                      <a:pt x="60" y="0"/>
                    </a:lnTo>
                    <a:lnTo>
                      <a:pt x="127" y="133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50000">
                    <a:srgbClr val="4D4D4D"/>
                  </a:gs>
                  <a:gs pos="100000">
                    <a:schemeClr val="tx1"/>
                  </a:gs>
                </a:gsLst>
                <a:lin ang="5400000" scaled="1"/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15" name="Freeform 255"/>
              <p:cNvSpPr>
                <a:spLocks/>
              </p:cNvSpPr>
              <p:nvPr/>
            </p:nvSpPr>
            <p:spPr bwMode="auto">
              <a:xfrm>
                <a:off x="411" y="3568"/>
                <a:ext cx="93" cy="142"/>
              </a:xfrm>
              <a:custGeom>
                <a:avLst/>
                <a:gdLst/>
                <a:ahLst/>
                <a:cxnLst>
                  <a:cxn ang="0">
                    <a:pos x="0" y="152"/>
                  </a:cxn>
                  <a:cxn ang="0">
                    <a:pos x="8" y="136"/>
                  </a:cxn>
                  <a:cxn ang="0">
                    <a:pos x="44" y="0"/>
                  </a:cxn>
                  <a:cxn ang="0">
                    <a:pos x="104" y="8"/>
                  </a:cxn>
                  <a:cxn ang="0">
                    <a:pos x="0" y="152"/>
                  </a:cxn>
                </a:cxnLst>
                <a:rect l="0" t="0" r="r" b="b"/>
                <a:pathLst>
                  <a:path w="104" h="152">
                    <a:moveTo>
                      <a:pt x="0" y="152"/>
                    </a:moveTo>
                    <a:lnTo>
                      <a:pt x="8" y="136"/>
                    </a:lnTo>
                    <a:lnTo>
                      <a:pt x="44" y="0"/>
                    </a:lnTo>
                    <a:lnTo>
                      <a:pt x="104" y="8"/>
                    </a:lnTo>
                    <a:lnTo>
                      <a:pt x="0" y="15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50000">
                    <a:srgbClr val="4D4D4D"/>
                  </a:gs>
                  <a:gs pos="100000">
                    <a:schemeClr val="tx1"/>
                  </a:gs>
                </a:gsLst>
                <a:lin ang="5400000" scaled="1"/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16" name="Freeform 256"/>
              <p:cNvSpPr>
                <a:spLocks/>
              </p:cNvSpPr>
              <p:nvPr/>
            </p:nvSpPr>
            <p:spPr bwMode="auto">
              <a:xfrm>
                <a:off x="443" y="3377"/>
                <a:ext cx="280" cy="202"/>
              </a:xfrm>
              <a:custGeom>
                <a:avLst/>
                <a:gdLst/>
                <a:ahLst/>
                <a:cxnLst>
                  <a:cxn ang="0">
                    <a:pos x="6" y="212"/>
                  </a:cxn>
                  <a:cxn ang="0">
                    <a:pos x="44" y="208"/>
                  </a:cxn>
                  <a:cxn ang="0">
                    <a:pos x="264" y="204"/>
                  </a:cxn>
                  <a:cxn ang="0">
                    <a:pos x="304" y="204"/>
                  </a:cxn>
                  <a:cxn ang="0">
                    <a:pos x="312" y="152"/>
                  </a:cxn>
                  <a:cxn ang="0">
                    <a:pos x="308" y="92"/>
                  </a:cxn>
                  <a:cxn ang="0">
                    <a:pos x="284" y="40"/>
                  </a:cxn>
                  <a:cxn ang="0">
                    <a:pos x="248" y="20"/>
                  </a:cxn>
                  <a:cxn ang="0">
                    <a:pos x="204" y="4"/>
                  </a:cxn>
                  <a:cxn ang="0">
                    <a:pos x="160" y="44"/>
                  </a:cxn>
                  <a:cxn ang="0">
                    <a:pos x="152" y="44"/>
                  </a:cxn>
                  <a:cxn ang="0">
                    <a:pos x="108" y="8"/>
                  </a:cxn>
                  <a:cxn ang="0">
                    <a:pos x="80" y="16"/>
                  </a:cxn>
                  <a:cxn ang="0">
                    <a:pos x="44" y="48"/>
                  </a:cxn>
                  <a:cxn ang="0">
                    <a:pos x="16" y="84"/>
                  </a:cxn>
                  <a:cxn ang="0">
                    <a:pos x="6" y="116"/>
                  </a:cxn>
                  <a:cxn ang="0">
                    <a:pos x="6" y="164"/>
                  </a:cxn>
                  <a:cxn ang="0">
                    <a:pos x="0" y="192"/>
                  </a:cxn>
                  <a:cxn ang="0">
                    <a:pos x="6" y="212"/>
                  </a:cxn>
                </a:cxnLst>
                <a:rect l="0" t="0" r="r" b="b"/>
                <a:pathLst>
                  <a:path w="313" h="215">
                    <a:moveTo>
                      <a:pt x="6" y="212"/>
                    </a:moveTo>
                    <a:cubicBezTo>
                      <a:pt x="13" y="215"/>
                      <a:pt x="1" y="209"/>
                      <a:pt x="44" y="208"/>
                    </a:cubicBezTo>
                    <a:cubicBezTo>
                      <a:pt x="87" y="207"/>
                      <a:pt x="221" y="205"/>
                      <a:pt x="264" y="204"/>
                    </a:cubicBezTo>
                    <a:cubicBezTo>
                      <a:pt x="307" y="203"/>
                      <a:pt x="296" y="213"/>
                      <a:pt x="304" y="204"/>
                    </a:cubicBezTo>
                    <a:cubicBezTo>
                      <a:pt x="312" y="195"/>
                      <a:pt x="311" y="171"/>
                      <a:pt x="312" y="152"/>
                    </a:cubicBezTo>
                    <a:cubicBezTo>
                      <a:pt x="313" y="133"/>
                      <a:pt x="313" y="111"/>
                      <a:pt x="308" y="92"/>
                    </a:cubicBezTo>
                    <a:cubicBezTo>
                      <a:pt x="303" y="73"/>
                      <a:pt x="294" y="52"/>
                      <a:pt x="284" y="40"/>
                    </a:cubicBezTo>
                    <a:cubicBezTo>
                      <a:pt x="274" y="28"/>
                      <a:pt x="261" y="26"/>
                      <a:pt x="248" y="20"/>
                    </a:cubicBezTo>
                    <a:cubicBezTo>
                      <a:pt x="235" y="14"/>
                      <a:pt x="219" y="0"/>
                      <a:pt x="204" y="4"/>
                    </a:cubicBezTo>
                    <a:cubicBezTo>
                      <a:pt x="189" y="8"/>
                      <a:pt x="169" y="37"/>
                      <a:pt x="160" y="44"/>
                    </a:cubicBezTo>
                    <a:cubicBezTo>
                      <a:pt x="151" y="51"/>
                      <a:pt x="161" y="50"/>
                      <a:pt x="152" y="44"/>
                    </a:cubicBezTo>
                    <a:cubicBezTo>
                      <a:pt x="143" y="38"/>
                      <a:pt x="120" y="13"/>
                      <a:pt x="108" y="8"/>
                    </a:cubicBezTo>
                    <a:cubicBezTo>
                      <a:pt x="96" y="3"/>
                      <a:pt x="91" y="9"/>
                      <a:pt x="80" y="16"/>
                    </a:cubicBezTo>
                    <a:cubicBezTo>
                      <a:pt x="69" y="23"/>
                      <a:pt x="55" y="37"/>
                      <a:pt x="44" y="48"/>
                    </a:cubicBezTo>
                    <a:cubicBezTo>
                      <a:pt x="33" y="59"/>
                      <a:pt x="22" y="73"/>
                      <a:pt x="16" y="84"/>
                    </a:cubicBezTo>
                    <a:cubicBezTo>
                      <a:pt x="10" y="95"/>
                      <a:pt x="8" y="103"/>
                      <a:pt x="6" y="116"/>
                    </a:cubicBezTo>
                    <a:cubicBezTo>
                      <a:pt x="4" y="129"/>
                      <a:pt x="7" y="151"/>
                      <a:pt x="6" y="164"/>
                    </a:cubicBezTo>
                    <a:cubicBezTo>
                      <a:pt x="5" y="177"/>
                      <a:pt x="0" y="184"/>
                      <a:pt x="0" y="192"/>
                    </a:cubicBezTo>
                    <a:cubicBezTo>
                      <a:pt x="0" y="200"/>
                      <a:pt x="2" y="209"/>
                      <a:pt x="6" y="212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17" name="Freeform 257"/>
              <p:cNvSpPr>
                <a:spLocks/>
              </p:cNvSpPr>
              <p:nvPr/>
            </p:nvSpPr>
            <p:spPr bwMode="auto">
              <a:xfrm>
                <a:off x="663" y="3375"/>
                <a:ext cx="176" cy="29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74" y="7"/>
                  </a:cxn>
                  <a:cxn ang="0">
                    <a:pos x="154" y="67"/>
                  </a:cxn>
                  <a:cxn ang="0">
                    <a:pos x="166" y="135"/>
                  </a:cxn>
                  <a:cxn ang="0">
                    <a:pos x="170" y="179"/>
                  </a:cxn>
                  <a:cxn ang="0">
                    <a:pos x="178" y="243"/>
                  </a:cxn>
                  <a:cxn ang="0">
                    <a:pos x="192" y="263"/>
                  </a:cxn>
                  <a:cxn ang="0">
                    <a:pos x="144" y="311"/>
                  </a:cxn>
                  <a:cxn ang="0">
                    <a:pos x="118" y="315"/>
                  </a:cxn>
                  <a:cxn ang="0">
                    <a:pos x="98" y="287"/>
                  </a:cxn>
                  <a:cxn ang="0">
                    <a:pos x="58" y="219"/>
                  </a:cxn>
                  <a:cxn ang="0">
                    <a:pos x="66" y="183"/>
                  </a:cxn>
                  <a:cxn ang="0">
                    <a:pos x="66" y="123"/>
                  </a:cxn>
                  <a:cxn ang="0">
                    <a:pos x="48" y="71"/>
                  </a:cxn>
                  <a:cxn ang="0">
                    <a:pos x="34" y="39"/>
                  </a:cxn>
                  <a:cxn ang="0">
                    <a:pos x="0" y="23"/>
                  </a:cxn>
                </a:cxnLst>
                <a:rect l="0" t="0" r="r" b="b"/>
                <a:pathLst>
                  <a:path w="198" h="320">
                    <a:moveTo>
                      <a:pt x="0" y="23"/>
                    </a:moveTo>
                    <a:cubicBezTo>
                      <a:pt x="8" y="16"/>
                      <a:pt x="48" y="0"/>
                      <a:pt x="74" y="7"/>
                    </a:cubicBezTo>
                    <a:cubicBezTo>
                      <a:pt x="100" y="14"/>
                      <a:pt x="139" y="46"/>
                      <a:pt x="154" y="67"/>
                    </a:cubicBezTo>
                    <a:cubicBezTo>
                      <a:pt x="169" y="88"/>
                      <a:pt x="163" y="116"/>
                      <a:pt x="166" y="135"/>
                    </a:cubicBezTo>
                    <a:cubicBezTo>
                      <a:pt x="169" y="154"/>
                      <a:pt x="168" y="161"/>
                      <a:pt x="170" y="179"/>
                    </a:cubicBezTo>
                    <a:cubicBezTo>
                      <a:pt x="172" y="197"/>
                      <a:pt x="174" y="229"/>
                      <a:pt x="178" y="243"/>
                    </a:cubicBezTo>
                    <a:cubicBezTo>
                      <a:pt x="182" y="257"/>
                      <a:pt x="198" y="252"/>
                      <a:pt x="192" y="263"/>
                    </a:cubicBezTo>
                    <a:cubicBezTo>
                      <a:pt x="186" y="274"/>
                      <a:pt x="156" y="302"/>
                      <a:pt x="144" y="311"/>
                    </a:cubicBezTo>
                    <a:cubicBezTo>
                      <a:pt x="132" y="320"/>
                      <a:pt x="126" y="319"/>
                      <a:pt x="118" y="315"/>
                    </a:cubicBezTo>
                    <a:cubicBezTo>
                      <a:pt x="110" y="311"/>
                      <a:pt x="108" y="303"/>
                      <a:pt x="98" y="287"/>
                    </a:cubicBezTo>
                    <a:cubicBezTo>
                      <a:pt x="88" y="271"/>
                      <a:pt x="63" y="236"/>
                      <a:pt x="58" y="219"/>
                    </a:cubicBezTo>
                    <a:cubicBezTo>
                      <a:pt x="53" y="202"/>
                      <a:pt x="65" y="199"/>
                      <a:pt x="66" y="183"/>
                    </a:cubicBezTo>
                    <a:cubicBezTo>
                      <a:pt x="67" y="167"/>
                      <a:pt x="69" y="142"/>
                      <a:pt x="66" y="123"/>
                    </a:cubicBezTo>
                    <a:cubicBezTo>
                      <a:pt x="63" y="104"/>
                      <a:pt x="53" y="85"/>
                      <a:pt x="48" y="71"/>
                    </a:cubicBezTo>
                    <a:cubicBezTo>
                      <a:pt x="43" y="57"/>
                      <a:pt x="42" y="47"/>
                      <a:pt x="34" y="39"/>
                    </a:cubicBezTo>
                    <a:cubicBezTo>
                      <a:pt x="26" y="31"/>
                      <a:pt x="7" y="26"/>
                      <a:pt x="0" y="23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18" name="Freeform 258"/>
              <p:cNvSpPr>
                <a:spLocks/>
              </p:cNvSpPr>
              <p:nvPr/>
            </p:nvSpPr>
            <p:spPr bwMode="auto">
              <a:xfrm>
                <a:off x="318" y="3380"/>
                <a:ext cx="198" cy="300"/>
              </a:xfrm>
              <a:custGeom>
                <a:avLst/>
                <a:gdLst/>
                <a:ahLst/>
                <a:cxnLst>
                  <a:cxn ang="0">
                    <a:pos x="221" y="24"/>
                  </a:cxn>
                  <a:cxn ang="0">
                    <a:pos x="185" y="2"/>
                  </a:cxn>
                  <a:cxn ang="0">
                    <a:pos x="121" y="10"/>
                  </a:cxn>
                  <a:cxn ang="0">
                    <a:pos x="47" y="60"/>
                  </a:cxn>
                  <a:cxn ang="0">
                    <a:pos x="35" y="128"/>
                  </a:cxn>
                  <a:cxn ang="0">
                    <a:pos x="31" y="172"/>
                  </a:cxn>
                  <a:cxn ang="0">
                    <a:pos x="23" y="236"/>
                  </a:cxn>
                  <a:cxn ang="0">
                    <a:pos x="9" y="256"/>
                  </a:cxn>
                  <a:cxn ang="0">
                    <a:pos x="77" y="298"/>
                  </a:cxn>
                  <a:cxn ang="0">
                    <a:pos x="117" y="318"/>
                  </a:cxn>
                  <a:cxn ang="0">
                    <a:pos x="125" y="274"/>
                  </a:cxn>
                  <a:cxn ang="0">
                    <a:pos x="143" y="212"/>
                  </a:cxn>
                  <a:cxn ang="0">
                    <a:pos x="145" y="178"/>
                  </a:cxn>
                  <a:cxn ang="0">
                    <a:pos x="145" y="148"/>
                  </a:cxn>
                  <a:cxn ang="0">
                    <a:pos x="157" y="84"/>
                  </a:cxn>
                  <a:cxn ang="0">
                    <a:pos x="165" y="72"/>
                  </a:cxn>
                  <a:cxn ang="0">
                    <a:pos x="181" y="56"/>
                  </a:cxn>
                  <a:cxn ang="0">
                    <a:pos x="221" y="24"/>
                  </a:cxn>
                </a:cxnLst>
                <a:rect l="0" t="0" r="r" b="b"/>
                <a:pathLst>
                  <a:path w="222" h="322">
                    <a:moveTo>
                      <a:pt x="221" y="24"/>
                    </a:moveTo>
                    <a:cubicBezTo>
                      <a:pt x="222" y="15"/>
                      <a:pt x="202" y="4"/>
                      <a:pt x="185" y="2"/>
                    </a:cubicBezTo>
                    <a:cubicBezTo>
                      <a:pt x="168" y="0"/>
                      <a:pt x="144" y="0"/>
                      <a:pt x="121" y="10"/>
                    </a:cubicBezTo>
                    <a:cubicBezTo>
                      <a:pt x="98" y="20"/>
                      <a:pt x="61" y="40"/>
                      <a:pt x="47" y="60"/>
                    </a:cubicBezTo>
                    <a:cubicBezTo>
                      <a:pt x="33" y="80"/>
                      <a:pt x="38" y="109"/>
                      <a:pt x="35" y="128"/>
                    </a:cubicBezTo>
                    <a:cubicBezTo>
                      <a:pt x="32" y="147"/>
                      <a:pt x="33" y="154"/>
                      <a:pt x="31" y="172"/>
                    </a:cubicBezTo>
                    <a:cubicBezTo>
                      <a:pt x="29" y="190"/>
                      <a:pt x="27" y="222"/>
                      <a:pt x="23" y="236"/>
                    </a:cubicBezTo>
                    <a:cubicBezTo>
                      <a:pt x="19" y="250"/>
                      <a:pt x="0" y="246"/>
                      <a:pt x="9" y="256"/>
                    </a:cubicBezTo>
                    <a:cubicBezTo>
                      <a:pt x="18" y="266"/>
                      <a:pt x="59" y="288"/>
                      <a:pt x="77" y="298"/>
                    </a:cubicBezTo>
                    <a:cubicBezTo>
                      <a:pt x="95" y="308"/>
                      <a:pt x="109" y="322"/>
                      <a:pt x="117" y="318"/>
                    </a:cubicBezTo>
                    <a:cubicBezTo>
                      <a:pt x="125" y="314"/>
                      <a:pt x="121" y="292"/>
                      <a:pt x="125" y="274"/>
                    </a:cubicBezTo>
                    <a:cubicBezTo>
                      <a:pt x="129" y="256"/>
                      <a:pt x="140" y="228"/>
                      <a:pt x="143" y="212"/>
                    </a:cubicBezTo>
                    <a:cubicBezTo>
                      <a:pt x="146" y="196"/>
                      <a:pt x="145" y="189"/>
                      <a:pt x="145" y="178"/>
                    </a:cubicBezTo>
                    <a:cubicBezTo>
                      <a:pt x="145" y="167"/>
                      <a:pt x="143" y="164"/>
                      <a:pt x="145" y="148"/>
                    </a:cubicBezTo>
                    <a:cubicBezTo>
                      <a:pt x="147" y="132"/>
                      <a:pt x="154" y="97"/>
                      <a:pt x="157" y="84"/>
                    </a:cubicBezTo>
                    <a:cubicBezTo>
                      <a:pt x="160" y="71"/>
                      <a:pt x="161" y="77"/>
                      <a:pt x="165" y="72"/>
                    </a:cubicBezTo>
                    <a:cubicBezTo>
                      <a:pt x="169" y="67"/>
                      <a:pt x="172" y="64"/>
                      <a:pt x="181" y="56"/>
                    </a:cubicBezTo>
                    <a:cubicBezTo>
                      <a:pt x="190" y="48"/>
                      <a:pt x="213" y="31"/>
                      <a:pt x="221" y="24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19" name="Freeform 259"/>
              <p:cNvSpPr>
                <a:spLocks/>
              </p:cNvSpPr>
              <p:nvPr/>
            </p:nvSpPr>
            <p:spPr bwMode="auto">
              <a:xfrm>
                <a:off x="330" y="3576"/>
                <a:ext cx="99" cy="96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16" y="0"/>
                  </a:cxn>
                  <a:cxn ang="0">
                    <a:pos x="0" y="44"/>
                  </a:cxn>
                  <a:cxn ang="0">
                    <a:pos x="100" y="104"/>
                  </a:cxn>
                  <a:cxn ang="0">
                    <a:pos x="112" y="64"/>
                  </a:cxn>
                  <a:cxn ang="0">
                    <a:pos x="20" y="0"/>
                  </a:cxn>
                </a:cxnLst>
                <a:rect l="0" t="0" r="r" b="b"/>
                <a:pathLst>
                  <a:path w="112" h="104">
                    <a:moveTo>
                      <a:pt x="20" y="0"/>
                    </a:moveTo>
                    <a:lnTo>
                      <a:pt x="16" y="0"/>
                    </a:lnTo>
                    <a:lnTo>
                      <a:pt x="0" y="44"/>
                    </a:lnTo>
                    <a:lnTo>
                      <a:pt x="100" y="104"/>
                    </a:lnTo>
                    <a:lnTo>
                      <a:pt x="112" y="64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20" name="Freeform 260"/>
              <p:cNvSpPr>
                <a:spLocks/>
              </p:cNvSpPr>
              <p:nvPr/>
            </p:nvSpPr>
            <p:spPr bwMode="auto">
              <a:xfrm>
                <a:off x="503" y="3344"/>
                <a:ext cx="74" cy="89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28" y="12"/>
                  </a:cxn>
                  <a:cxn ang="0">
                    <a:pos x="0" y="28"/>
                  </a:cxn>
                  <a:cxn ang="0">
                    <a:pos x="56" y="96"/>
                  </a:cxn>
                  <a:cxn ang="0">
                    <a:pos x="84" y="60"/>
                  </a:cxn>
                  <a:cxn ang="0">
                    <a:pos x="32" y="8"/>
                  </a:cxn>
                </a:cxnLst>
                <a:rect l="0" t="0" r="r" b="b"/>
                <a:pathLst>
                  <a:path w="84" h="96">
                    <a:moveTo>
                      <a:pt x="40" y="0"/>
                    </a:moveTo>
                    <a:cubicBezTo>
                      <a:pt x="34" y="12"/>
                      <a:pt x="43" y="12"/>
                      <a:pt x="28" y="12"/>
                    </a:cubicBezTo>
                    <a:lnTo>
                      <a:pt x="0" y="28"/>
                    </a:lnTo>
                    <a:lnTo>
                      <a:pt x="56" y="96"/>
                    </a:lnTo>
                    <a:lnTo>
                      <a:pt x="84" y="60"/>
                    </a:lnTo>
                    <a:lnTo>
                      <a:pt x="32" y="8"/>
                    </a:ln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21" name="Freeform 261"/>
              <p:cNvSpPr>
                <a:spLocks/>
              </p:cNvSpPr>
              <p:nvPr/>
            </p:nvSpPr>
            <p:spPr bwMode="auto">
              <a:xfrm flipH="1">
                <a:off x="575" y="3344"/>
                <a:ext cx="74" cy="89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28" y="12"/>
                  </a:cxn>
                  <a:cxn ang="0">
                    <a:pos x="0" y="28"/>
                  </a:cxn>
                  <a:cxn ang="0">
                    <a:pos x="56" y="96"/>
                  </a:cxn>
                  <a:cxn ang="0">
                    <a:pos x="84" y="60"/>
                  </a:cxn>
                  <a:cxn ang="0">
                    <a:pos x="32" y="8"/>
                  </a:cxn>
                </a:cxnLst>
                <a:rect l="0" t="0" r="r" b="b"/>
                <a:pathLst>
                  <a:path w="84" h="96">
                    <a:moveTo>
                      <a:pt x="40" y="0"/>
                    </a:moveTo>
                    <a:cubicBezTo>
                      <a:pt x="34" y="12"/>
                      <a:pt x="43" y="12"/>
                      <a:pt x="28" y="12"/>
                    </a:cubicBezTo>
                    <a:lnTo>
                      <a:pt x="0" y="28"/>
                    </a:lnTo>
                    <a:lnTo>
                      <a:pt x="56" y="96"/>
                    </a:lnTo>
                    <a:lnTo>
                      <a:pt x="84" y="60"/>
                    </a:lnTo>
                    <a:lnTo>
                      <a:pt x="32" y="8"/>
                    </a:ln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22" name="Freeform 262"/>
              <p:cNvSpPr>
                <a:spLocks/>
              </p:cNvSpPr>
              <p:nvPr/>
            </p:nvSpPr>
            <p:spPr bwMode="auto">
              <a:xfrm>
                <a:off x="583" y="3576"/>
                <a:ext cx="7" cy="3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" y="400"/>
                  </a:cxn>
                </a:cxnLst>
                <a:rect l="0" t="0" r="r" b="b"/>
                <a:pathLst>
                  <a:path w="8" h="400">
                    <a:moveTo>
                      <a:pt x="0" y="0"/>
                    </a:moveTo>
                    <a:lnTo>
                      <a:pt x="8" y="400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23" name="Freeform 263"/>
              <p:cNvSpPr>
                <a:spLocks/>
              </p:cNvSpPr>
              <p:nvPr/>
            </p:nvSpPr>
            <p:spPr bwMode="auto">
              <a:xfrm>
                <a:off x="579" y="3415"/>
                <a:ext cx="1" cy="1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0"/>
                  </a:cxn>
                </a:cxnLst>
                <a:rect l="0" t="0" r="r" b="b"/>
                <a:pathLst>
                  <a:path w="1" h="160">
                    <a:moveTo>
                      <a:pt x="0" y="0"/>
                    </a:moveTo>
                    <a:lnTo>
                      <a:pt x="0" y="160"/>
                    </a:lnTo>
                  </a:path>
                </a:pathLst>
              </a:custGeom>
              <a:noFill/>
              <a:ln w="952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24" name="Freeform 264" descr="Коричневый мрамор"/>
              <p:cNvSpPr>
                <a:spLocks/>
              </p:cNvSpPr>
              <p:nvPr/>
            </p:nvSpPr>
            <p:spPr bwMode="auto">
              <a:xfrm>
                <a:off x="426" y="3892"/>
                <a:ext cx="340" cy="92"/>
              </a:xfrm>
              <a:custGeom>
                <a:avLst/>
                <a:gdLst/>
                <a:ahLst/>
                <a:cxnLst>
                  <a:cxn ang="0">
                    <a:pos x="10" y="49"/>
                  </a:cxn>
                  <a:cxn ang="0">
                    <a:pos x="11" y="86"/>
                  </a:cxn>
                  <a:cxn ang="0">
                    <a:pos x="59" y="86"/>
                  </a:cxn>
                  <a:cxn ang="0">
                    <a:pos x="181" y="88"/>
                  </a:cxn>
                  <a:cxn ang="0">
                    <a:pos x="328" y="88"/>
                  </a:cxn>
                  <a:cxn ang="0">
                    <a:pos x="325" y="43"/>
                  </a:cxn>
                  <a:cxn ang="0">
                    <a:pos x="244" y="1"/>
                  </a:cxn>
                  <a:cxn ang="0">
                    <a:pos x="181" y="40"/>
                  </a:cxn>
                  <a:cxn ang="0">
                    <a:pos x="187" y="85"/>
                  </a:cxn>
                  <a:cxn ang="0">
                    <a:pos x="154" y="34"/>
                  </a:cxn>
                  <a:cxn ang="0">
                    <a:pos x="70" y="7"/>
                  </a:cxn>
                  <a:cxn ang="0">
                    <a:pos x="10" y="49"/>
                  </a:cxn>
                </a:cxnLst>
                <a:rect l="0" t="0" r="r" b="b"/>
                <a:pathLst>
                  <a:path w="352" h="95">
                    <a:moveTo>
                      <a:pt x="10" y="49"/>
                    </a:moveTo>
                    <a:cubicBezTo>
                      <a:pt x="0" y="62"/>
                      <a:pt x="3" y="80"/>
                      <a:pt x="11" y="86"/>
                    </a:cubicBezTo>
                    <a:cubicBezTo>
                      <a:pt x="19" y="92"/>
                      <a:pt x="31" y="86"/>
                      <a:pt x="59" y="86"/>
                    </a:cubicBezTo>
                    <a:cubicBezTo>
                      <a:pt x="87" y="86"/>
                      <a:pt x="136" y="88"/>
                      <a:pt x="181" y="88"/>
                    </a:cubicBezTo>
                    <a:cubicBezTo>
                      <a:pt x="226" y="88"/>
                      <a:pt x="304" y="95"/>
                      <a:pt x="328" y="88"/>
                    </a:cubicBezTo>
                    <a:cubicBezTo>
                      <a:pt x="352" y="81"/>
                      <a:pt x="339" y="58"/>
                      <a:pt x="325" y="43"/>
                    </a:cubicBezTo>
                    <a:cubicBezTo>
                      <a:pt x="311" y="28"/>
                      <a:pt x="268" y="2"/>
                      <a:pt x="244" y="1"/>
                    </a:cubicBezTo>
                    <a:cubicBezTo>
                      <a:pt x="220" y="0"/>
                      <a:pt x="191" y="26"/>
                      <a:pt x="181" y="40"/>
                    </a:cubicBezTo>
                    <a:cubicBezTo>
                      <a:pt x="171" y="54"/>
                      <a:pt x="191" y="86"/>
                      <a:pt x="187" y="85"/>
                    </a:cubicBezTo>
                    <a:cubicBezTo>
                      <a:pt x="183" y="84"/>
                      <a:pt x="173" y="47"/>
                      <a:pt x="154" y="34"/>
                    </a:cubicBezTo>
                    <a:cubicBezTo>
                      <a:pt x="135" y="21"/>
                      <a:pt x="94" y="4"/>
                      <a:pt x="70" y="7"/>
                    </a:cubicBezTo>
                    <a:cubicBezTo>
                      <a:pt x="46" y="10"/>
                      <a:pt x="20" y="36"/>
                      <a:pt x="10" y="49"/>
                    </a:cubicBezTo>
                    <a:close/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25" name="Freeform 265"/>
              <p:cNvSpPr>
                <a:spLocks/>
              </p:cNvSpPr>
              <p:nvPr/>
            </p:nvSpPr>
            <p:spPr bwMode="auto">
              <a:xfrm>
                <a:off x="379" y="2928"/>
                <a:ext cx="385" cy="295"/>
              </a:xfrm>
              <a:custGeom>
                <a:avLst/>
                <a:gdLst/>
                <a:ahLst/>
                <a:cxnLst>
                  <a:cxn ang="0">
                    <a:pos x="378" y="286"/>
                  </a:cxn>
                  <a:cxn ang="0">
                    <a:pos x="399" y="220"/>
                  </a:cxn>
                  <a:cxn ang="0">
                    <a:pos x="384" y="202"/>
                  </a:cxn>
                  <a:cxn ang="0">
                    <a:pos x="387" y="166"/>
                  </a:cxn>
                  <a:cxn ang="0">
                    <a:pos x="360" y="151"/>
                  </a:cxn>
                  <a:cxn ang="0">
                    <a:pos x="366" y="121"/>
                  </a:cxn>
                  <a:cxn ang="0">
                    <a:pos x="351" y="124"/>
                  </a:cxn>
                  <a:cxn ang="0">
                    <a:pos x="294" y="67"/>
                  </a:cxn>
                  <a:cxn ang="0">
                    <a:pos x="267" y="64"/>
                  </a:cxn>
                  <a:cxn ang="0">
                    <a:pos x="247" y="53"/>
                  </a:cxn>
                  <a:cxn ang="0">
                    <a:pos x="261" y="28"/>
                  </a:cxn>
                  <a:cxn ang="0">
                    <a:pos x="282" y="31"/>
                  </a:cxn>
                  <a:cxn ang="0">
                    <a:pos x="264" y="1"/>
                  </a:cxn>
                  <a:cxn ang="0">
                    <a:pos x="228" y="40"/>
                  </a:cxn>
                  <a:cxn ang="0">
                    <a:pos x="219" y="55"/>
                  </a:cxn>
                  <a:cxn ang="0">
                    <a:pos x="192" y="10"/>
                  </a:cxn>
                  <a:cxn ang="0">
                    <a:pos x="186" y="22"/>
                  </a:cxn>
                  <a:cxn ang="0">
                    <a:pos x="204" y="55"/>
                  </a:cxn>
                  <a:cxn ang="0">
                    <a:pos x="162" y="10"/>
                  </a:cxn>
                  <a:cxn ang="0">
                    <a:pos x="144" y="16"/>
                  </a:cxn>
                  <a:cxn ang="0">
                    <a:pos x="120" y="19"/>
                  </a:cxn>
                  <a:cxn ang="0">
                    <a:pos x="114" y="34"/>
                  </a:cxn>
                  <a:cxn ang="0">
                    <a:pos x="147" y="37"/>
                  </a:cxn>
                  <a:cxn ang="0">
                    <a:pos x="159" y="58"/>
                  </a:cxn>
                  <a:cxn ang="0">
                    <a:pos x="126" y="55"/>
                  </a:cxn>
                  <a:cxn ang="0">
                    <a:pos x="114" y="73"/>
                  </a:cxn>
                  <a:cxn ang="0">
                    <a:pos x="93" y="79"/>
                  </a:cxn>
                  <a:cxn ang="0">
                    <a:pos x="72" y="94"/>
                  </a:cxn>
                  <a:cxn ang="0">
                    <a:pos x="54" y="106"/>
                  </a:cxn>
                  <a:cxn ang="0">
                    <a:pos x="60" y="124"/>
                  </a:cxn>
                  <a:cxn ang="0">
                    <a:pos x="45" y="142"/>
                  </a:cxn>
                  <a:cxn ang="0">
                    <a:pos x="27" y="154"/>
                  </a:cxn>
                  <a:cxn ang="0">
                    <a:pos x="12" y="214"/>
                  </a:cxn>
                  <a:cxn ang="0">
                    <a:pos x="3" y="274"/>
                  </a:cxn>
                  <a:cxn ang="0">
                    <a:pos x="33" y="301"/>
                  </a:cxn>
                </a:cxnLst>
                <a:rect l="0" t="0" r="r" b="b"/>
                <a:pathLst>
                  <a:path w="400" h="301">
                    <a:moveTo>
                      <a:pt x="378" y="286"/>
                    </a:moveTo>
                    <a:cubicBezTo>
                      <a:pt x="381" y="275"/>
                      <a:pt x="398" y="234"/>
                      <a:pt x="399" y="220"/>
                    </a:cubicBezTo>
                    <a:cubicBezTo>
                      <a:pt x="400" y="206"/>
                      <a:pt x="386" y="211"/>
                      <a:pt x="384" y="202"/>
                    </a:cubicBezTo>
                    <a:cubicBezTo>
                      <a:pt x="382" y="193"/>
                      <a:pt x="391" y="174"/>
                      <a:pt x="387" y="166"/>
                    </a:cubicBezTo>
                    <a:cubicBezTo>
                      <a:pt x="383" y="158"/>
                      <a:pt x="363" y="158"/>
                      <a:pt x="360" y="151"/>
                    </a:cubicBezTo>
                    <a:cubicBezTo>
                      <a:pt x="357" y="144"/>
                      <a:pt x="367" y="125"/>
                      <a:pt x="366" y="121"/>
                    </a:cubicBezTo>
                    <a:cubicBezTo>
                      <a:pt x="365" y="117"/>
                      <a:pt x="363" y="133"/>
                      <a:pt x="351" y="124"/>
                    </a:cubicBezTo>
                    <a:cubicBezTo>
                      <a:pt x="339" y="115"/>
                      <a:pt x="308" y="77"/>
                      <a:pt x="294" y="67"/>
                    </a:cubicBezTo>
                    <a:cubicBezTo>
                      <a:pt x="280" y="57"/>
                      <a:pt x="275" y="66"/>
                      <a:pt x="267" y="64"/>
                    </a:cubicBezTo>
                    <a:cubicBezTo>
                      <a:pt x="259" y="62"/>
                      <a:pt x="248" y="59"/>
                      <a:pt x="247" y="53"/>
                    </a:cubicBezTo>
                    <a:cubicBezTo>
                      <a:pt x="246" y="47"/>
                      <a:pt x="255" y="32"/>
                      <a:pt x="261" y="28"/>
                    </a:cubicBezTo>
                    <a:cubicBezTo>
                      <a:pt x="267" y="24"/>
                      <a:pt x="282" y="35"/>
                      <a:pt x="282" y="31"/>
                    </a:cubicBezTo>
                    <a:cubicBezTo>
                      <a:pt x="282" y="27"/>
                      <a:pt x="273" y="0"/>
                      <a:pt x="264" y="1"/>
                    </a:cubicBezTo>
                    <a:cubicBezTo>
                      <a:pt x="255" y="2"/>
                      <a:pt x="235" y="31"/>
                      <a:pt x="228" y="40"/>
                    </a:cubicBezTo>
                    <a:cubicBezTo>
                      <a:pt x="221" y="49"/>
                      <a:pt x="225" y="60"/>
                      <a:pt x="219" y="55"/>
                    </a:cubicBezTo>
                    <a:cubicBezTo>
                      <a:pt x="213" y="50"/>
                      <a:pt x="197" y="15"/>
                      <a:pt x="192" y="10"/>
                    </a:cubicBezTo>
                    <a:cubicBezTo>
                      <a:pt x="187" y="5"/>
                      <a:pt x="184" y="15"/>
                      <a:pt x="186" y="22"/>
                    </a:cubicBezTo>
                    <a:cubicBezTo>
                      <a:pt x="188" y="29"/>
                      <a:pt x="208" y="57"/>
                      <a:pt x="204" y="55"/>
                    </a:cubicBezTo>
                    <a:cubicBezTo>
                      <a:pt x="200" y="53"/>
                      <a:pt x="172" y="17"/>
                      <a:pt x="162" y="10"/>
                    </a:cubicBezTo>
                    <a:cubicBezTo>
                      <a:pt x="152" y="3"/>
                      <a:pt x="151" y="15"/>
                      <a:pt x="144" y="16"/>
                    </a:cubicBezTo>
                    <a:cubicBezTo>
                      <a:pt x="137" y="17"/>
                      <a:pt x="125" y="16"/>
                      <a:pt x="120" y="19"/>
                    </a:cubicBezTo>
                    <a:cubicBezTo>
                      <a:pt x="115" y="22"/>
                      <a:pt x="110" y="31"/>
                      <a:pt x="114" y="34"/>
                    </a:cubicBezTo>
                    <a:cubicBezTo>
                      <a:pt x="118" y="37"/>
                      <a:pt x="140" y="33"/>
                      <a:pt x="147" y="37"/>
                    </a:cubicBezTo>
                    <a:cubicBezTo>
                      <a:pt x="154" y="41"/>
                      <a:pt x="163" y="55"/>
                      <a:pt x="159" y="58"/>
                    </a:cubicBezTo>
                    <a:cubicBezTo>
                      <a:pt x="155" y="61"/>
                      <a:pt x="133" y="53"/>
                      <a:pt x="126" y="55"/>
                    </a:cubicBezTo>
                    <a:cubicBezTo>
                      <a:pt x="119" y="57"/>
                      <a:pt x="119" y="69"/>
                      <a:pt x="114" y="73"/>
                    </a:cubicBezTo>
                    <a:cubicBezTo>
                      <a:pt x="109" y="77"/>
                      <a:pt x="100" y="76"/>
                      <a:pt x="93" y="79"/>
                    </a:cubicBezTo>
                    <a:cubicBezTo>
                      <a:pt x="86" y="82"/>
                      <a:pt x="79" y="89"/>
                      <a:pt x="72" y="94"/>
                    </a:cubicBezTo>
                    <a:cubicBezTo>
                      <a:pt x="65" y="99"/>
                      <a:pt x="56" y="101"/>
                      <a:pt x="54" y="106"/>
                    </a:cubicBezTo>
                    <a:cubicBezTo>
                      <a:pt x="52" y="111"/>
                      <a:pt x="61" y="118"/>
                      <a:pt x="60" y="124"/>
                    </a:cubicBezTo>
                    <a:cubicBezTo>
                      <a:pt x="59" y="130"/>
                      <a:pt x="51" y="137"/>
                      <a:pt x="45" y="142"/>
                    </a:cubicBezTo>
                    <a:cubicBezTo>
                      <a:pt x="39" y="147"/>
                      <a:pt x="33" y="142"/>
                      <a:pt x="27" y="154"/>
                    </a:cubicBezTo>
                    <a:cubicBezTo>
                      <a:pt x="21" y="166"/>
                      <a:pt x="16" y="194"/>
                      <a:pt x="12" y="214"/>
                    </a:cubicBezTo>
                    <a:cubicBezTo>
                      <a:pt x="8" y="234"/>
                      <a:pt x="0" y="260"/>
                      <a:pt x="3" y="274"/>
                    </a:cubicBezTo>
                    <a:cubicBezTo>
                      <a:pt x="6" y="288"/>
                      <a:pt x="27" y="295"/>
                      <a:pt x="33" y="301"/>
                    </a:cubicBezTo>
                  </a:path>
                </a:pathLst>
              </a:custGeom>
              <a:gradFill rotWithShape="1">
                <a:gsLst>
                  <a:gs pos="0">
                    <a:srgbClr val="D20000"/>
                  </a:gs>
                  <a:gs pos="50000">
                    <a:srgbClr val="993300"/>
                  </a:gs>
                  <a:gs pos="100000">
                    <a:srgbClr val="D20000"/>
                  </a:gs>
                </a:gsLst>
                <a:lin ang="18900000" scaled="1"/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26" name="Freeform 266"/>
              <p:cNvSpPr>
                <a:spLocks/>
              </p:cNvSpPr>
              <p:nvPr/>
            </p:nvSpPr>
            <p:spPr bwMode="auto">
              <a:xfrm>
                <a:off x="766" y="3636"/>
                <a:ext cx="98" cy="104"/>
              </a:xfrm>
              <a:custGeom>
                <a:avLst/>
                <a:gdLst/>
                <a:ahLst/>
                <a:cxnLst>
                  <a:cxn ang="0">
                    <a:pos x="66" y="0"/>
                  </a:cxn>
                  <a:cxn ang="0">
                    <a:pos x="91" y="19"/>
                  </a:cxn>
                  <a:cxn ang="0">
                    <a:pos x="97" y="65"/>
                  </a:cxn>
                  <a:cxn ang="0">
                    <a:pos x="78" y="90"/>
                  </a:cxn>
                  <a:cxn ang="0">
                    <a:pos x="36" y="96"/>
                  </a:cxn>
                  <a:cxn ang="0">
                    <a:pos x="4" y="59"/>
                  </a:cxn>
                  <a:cxn ang="0">
                    <a:pos x="12" y="30"/>
                  </a:cxn>
                </a:cxnLst>
                <a:rect l="0" t="0" r="r" b="b"/>
                <a:pathLst>
                  <a:path w="99" h="101">
                    <a:moveTo>
                      <a:pt x="66" y="0"/>
                    </a:moveTo>
                    <a:cubicBezTo>
                      <a:pt x="70" y="4"/>
                      <a:pt x="86" y="8"/>
                      <a:pt x="91" y="19"/>
                    </a:cubicBezTo>
                    <a:cubicBezTo>
                      <a:pt x="96" y="30"/>
                      <a:pt x="99" y="53"/>
                      <a:pt x="97" y="65"/>
                    </a:cubicBezTo>
                    <a:cubicBezTo>
                      <a:pt x="95" y="77"/>
                      <a:pt x="88" y="85"/>
                      <a:pt x="78" y="90"/>
                    </a:cubicBezTo>
                    <a:cubicBezTo>
                      <a:pt x="68" y="95"/>
                      <a:pt x="48" y="101"/>
                      <a:pt x="36" y="96"/>
                    </a:cubicBezTo>
                    <a:cubicBezTo>
                      <a:pt x="24" y="91"/>
                      <a:pt x="8" y="70"/>
                      <a:pt x="4" y="59"/>
                    </a:cubicBezTo>
                    <a:cubicBezTo>
                      <a:pt x="0" y="48"/>
                      <a:pt x="10" y="36"/>
                      <a:pt x="12" y="30"/>
                    </a:cubicBezTo>
                  </a:path>
                </a:pathLst>
              </a:custGeom>
              <a:gradFill rotWithShape="1">
                <a:gsLst>
                  <a:gs pos="0">
                    <a:srgbClr val="FF9F3F"/>
                  </a:gs>
                  <a:gs pos="100000">
                    <a:srgbClr val="FFAE5D"/>
                  </a:gs>
                </a:gsLst>
                <a:path path="rect">
                  <a:fillToRect l="50000" t="50000" r="50000" b="50000"/>
                </a:path>
              </a:gradFill>
              <a:ln w="63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27" name="Freeform 267"/>
              <p:cNvSpPr>
                <a:spLocks/>
              </p:cNvSpPr>
              <p:nvPr/>
            </p:nvSpPr>
            <p:spPr bwMode="auto">
              <a:xfrm>
                <a:off x="288" y="3622"/>
                <a:ext cx="107" cy="114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10" y="31"/>
                  </a:cxn>
                  <a:cxn ang="0">
                    <a:pos x="4" y="77"/>
                  </a:cxn>
                  <a:cxn ang="0">
                    <a:pos x="36" y="91"/>
                  </a:cxn>
                  <a:cxn ang="0">
                    <a:pos x="65" y="108"/>
                  </a:cxn>
                  <a:cxn ang="0">
                    <a:pos x="97" y="71"/>
                  </a:cxn>
                  <a:cxn ang="0">
                    <a:pos x="108" y="44"/>
                  </a:cxn>
                </a:cxnLst>
                <a:rect l="0" t="0" r="r" b="b"/>
                <a:pathLst>
                  <a:path w="108" h="111">
                    <a:moveTo>
                      <a:pt x="48" y="0"/>
                    </a:moveTo>
                    <a:cubicBezTo>
                      <a:pt x="42" y="5"/>
                      <a:pt x="17" y="19"/>
                      <a:pt x="10" y="31"/>
                    </a:cubicBezTo>
                    <a:cubicBezTo>
                      <a:pt x="2" y="44"/>
                      <a:pt x="0" y="66"/>
                      <a:pt x="4" y="77"/>
                    </a:cubicBezTo>
                    <a:cubicBezTo>
                      <a:pt x="8" y="87"/>
                      <a:pt x="26" y="86"/>
                      <a:pt x="36" y="91"/>
                    </a:cubicBezTo>
                    <a:cubicBezTo>
                      <a:pt x="46" y="96"/>
                      <a:pt x="55" y="111"/>
                      <a:pt x="65" y="108"/>
                    </a:cubicBezTo>
                    <a:cubicBezTo>
                      <a:pt x="75" y="105"/>
                      <a:pt x="90" y="82"/>
                      <a:pt x="97" y="71"/>
                    </a:cubicBezTo>
                    <a:cubicBezTo>
                      <a:pt x="104" y="60"/>
                      <a:pt x="106" y="50"/>
                      <a:pt x="108" y="44"/>
                    </a:cubicBezTo>
                  </a:path>
                </a:pathLst>
              </a:custGeom>
              <a:gradFill rotWithShape="1">
                <a:gsLst>
                  <a:gs pos="0">
                    <a:srgbClr val="FF9F3F"/>
                  </a:gs>
                  <a:gs pos="100000">
                    <a:srgbClr val="FFAE5D"/>
                  </a:gs>
                </a:gsLst>
                <a:path path="rect">
                  <a:fillToRect l="50000" t="50000" r="50000" b="50000"/>
                </a:path>
              </a:gradFill>
              <a:ln w="63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28" name="Freeform 268"/>
              <p:cNvSpPr>
                <a:spLocks/>
              </p:cNvSpPr>
              <p:nvPr/>
            </p:nvSpPr>
            <p:spPr bwMode="auto">
              <a:xfrm>
                <a:off x="411" y="3033"/>
                <a:ext cx="332" cy="356"/>
              </a:xfrm>
              <a:custGeom>
                <a:avLst/>
                <a:gdLst/>
                <a:ahLst/>
                <a:cxnLst>
                  <a:cxn ang="0">
                    <a:pos x="0" y="194"/>
                  </a:cxn>
                  <a:cxn ang="0">
                    <a:pos x="6" y="209"/>
                  </a:cxn>
                  <a:cxn ang="0">
                    <a:pos x="36" y="266"/>
                  </a:cxn>
                  <a:cxn ang="0">
                    <a:pos x="87" y="308"/>
                  </a:cxn>
                  <a:cxn ang="0">
                    <a:pos x="138" y="320"/>
                  </a:cxn>
                  <a:cxn ang="0">
                    <a:pos x="144" y="344"/>
                  </a:cxn>
                  <a:cxn ang="0">
                    <a:pos x="165" y="365"/>
                  </a:cxn>
                  <a:cxn ang="0">
                    <a:pos x="192" y="341"/>
                  </a:cxn>
                  <a:cxn ang="0">
                    <a:pos x="207" y="317"/>
                  </a:cxn>
                  <a:cxn ang="0">
                    <a:pos x="255" y="308"/>
                  </a:cxn>
                  <a:cxn ang="0">
                    <a:pos x="303" y="275"/>
                  </a:cxn>
                  <a:cxn ang="0">
                    <a:pos x="342" y="179"/>
                  </a:cxn>
                  <a:cxn ang="0">
                    <a:pos x="288" y="98"/>
                  </a:cxn>
                  <a:cxn ang="0">
                    <a:pos x="256" y="27"/>
                  </a:cxn>
                  <a:cxn ang="0">
                    <a:pos x="208" y="75"/>
                  </a:cxn>
                  <a:cxn ang="0">
                    <a:pos x="198" y="56"/>
                  </a:cxn>
                  <a:cxn ang="0">
                    <a:pos x="183" y="53"/>
                  </a:cxn>
                  <a:cxn ang="0">
                    <a:pos x="112" y="75"/>
                  </a:cxn>
                  <a:cxn ang="0">
                    <a:pos x="126" y="41"/>
                  </a:cxn>
                  <a:cxn ang="0">
                    <a:pos x="114" y="11"/>
                  </a:cxn>
                  <a:cxn ang="0">
                    <a:pos x="54" y="110"/>
                  </a:cxn>
                  <a:cxn ang="0">
                    <a:pos x="60" y="137"/>
                  </a:cxn>
                  <a:cxn ang="0">
                    <a:pos x="54" y="161"/>
                  </a:cxn>
                  <a:cxn ang="0">
                    <a:pos x="36" y="155"/>
                  </a:cxn>
                  <a:cxn ang="0">
                    <a:pos x="33" y="119"/>
                  </a:cxn>
                  <a:cxn ang="0">
                    <a:pos x="12" y="152"/>
                  </a:cxn>
                  <a:cxn ang="0">
                    <a:pos x="12" y="173"/>
                  </a:cxn>
                  <a:cxn ang="0">
                    <a:pos x="9" y="185"/>
                  </a:cxn>
                  <a:cxn ang="0">
                    <a:pos x="0" y="194"/>
                  </a:cxn>
                </a:cxnLst>
                <a:rect l="0" t="0" r="r" b="b"/>
                <a:pathLst>
                  <a:path w="344" h="365">
                    <a:moveTo>
                      <a:pt x="0" y="194"/>
                    </a:moveTo>
                    <a:cubicBezTo>
                      <a:pt x="0" y="198"/>
                      <a:pt x="0" y="197"/>
                      <a:pt x="6" y="209"/>
                    </a:cubicBezTo>
                    <a:cubicBezTo>
                      <a:pt x="12" y="221"/>
                      <a:pt x="23" y="250"/>
                      <a:pt x="36" y="266"/>
                    </a:cubicBezTo>
                    <a:cubicBezTo>
                      <a:pt x="49" y="282"/>
                      <a:pt x="70" y="299"/>
                      <a:pt x="87" y="308"/>
                    </a:cubicBezTo>
                    <a:cubicBezTo>
                      <a:pt x="104" y="317"/>
                      <a:pt x="129" y="314"/>
                      <a:pt x="138" y="320"/>
                    </a:cubicBezTo>
                    <a:cubicBezTo>
                      <a:pt x="147" y="326"/>
                      <a:pt x="140" y="337"/>
                      <a:pt x="144" y="344"/>
                    </a:cubicBezTo>
                    <a:cubicBezTo>
                      <a:pt x="148" y="351"/>
                      <a:pt x="157" y="365"/>
                      <a:pt x="165" y="365"/>
                    </a:cubicBezTo>
                    <a:cubicBezTo>
                      <a:pt x="173" y="365"/>
                      <a:pt x="185" y="349"/>
                      <a:pt x="192" y="341"/>
                    </a:cubicBezTo>
                    <a:cubicBezTo>
                      <a:pt x="199" y="333"/>
                      <a:pt x="197" y="322"/>
                      <a:pt x="207" y="317"/>
                    </a:cubicBezTo>
                    <a:cubicBezTo>
                      <a:pt x="217" y="312"/>
                      <a:pt x="239" y="315"/>
                      <a:pt x="255" y="308"/>
                    </a:cubicBezTo>
                    <a:cubicBezTo>
                      <a:pt x="271" y="301"/>
                      <a:pt x="289" y="296"/>
                      <a:pt x="303" y="275"/>
                    </a:cubicBezTo>
                    <a:cubicBezTo>
                      <a:pt x="317" y="254"/>
                      <a:pt x="344" y="208"/>
                      <a:pt x="342" y="179"/>
                    </a:cubicBezTo>
                    <a:cubicBezTo>
                      <a:pt x="340" y="150"/>
                      <a:pt x="302" y="123"/>
                      <a:pt x="288" y="98"/>
                    </a:cubicBezTo>
                    <a:cubicBezTo>
                      <a:pt x="274" y="73"/>
                      <a:pt x="269" y="31"/>
                      <a:pt x="256" y="27"/>
                    </a:cubicBezTo>
                    <a:cubicBezTo>
                      <a:pt x="243" y="23"/>
                      <a:pt x="218" y="70"/>
                      <a:pt x="208" y="75"/>
                    </a:cubicBezTo>
                    <a:cubicBezTo>
                      <a:pt x="198" y="80"/>
                      <a:pt x="202" y="60"/>
                      <a:pt x="198" y="56"/>
                    </a:cubicBezTo>
                    <a:cubicBezTo>
                      <a:pt x="194" y="52"/>
                      <a:pt x="197" y="50"/>
                      <a:pt x="183" y="53"/>
                    </a:cubicBezTo>
                    <a:cubicBezTo>
                      <a:pt x="169" y="56"/>
                      <a:pt x="121" y="77"/>
                      <a:pt x="112" y="75"/>
                    </a:cubicBezTo>
                    <a:cubicBezTo>
                      <a:pt x="103" y="73"/>
                      <a:pt x="126" y="52"/>
                      <a:pt x="126" y="41"/>
                    </a:cubicBezTo>
                    <a:cubicBezTo>
                      <a:pt x="126" y="30"/>
                      <a:pt x="126" y="0"/>
                      <a:pt x="114" y="11"/>
                    </a:cubicBezTo>
                    <a:cubicBezTo>
                      <a:pt x="102" y="22"/>
                      <a:pt x="63" y="89"/>
                      <a:pt x="54" y="110"/>
                    </a:cubicBezTo>
                    <a:cubicBezTo>
                      <a:pt x="45" y="131"/>
                      <a:pt x="60" y="129"/>
                      <a:pt x="60" y="137"/>
                    </a:cubicBezTo>
                    <a:cubicBezTo>
                      <a:pt x="60" y="145"/>
                      <a:pt x="58" y="158"/>
                      <a:pt x="54" y="161"/>
                    </a:cubicBezTo>
                    <a:cubicBezTo>
                      <a:pt x="50" y="164"/>
                      <a:pt x="39" y="162"/>
                      <a:pt x="36" y="155"/>
                    </a:cubicBezTo>
                    <a:cubicBezTo>
                      <a:pt x="33" y="148"/>
                      <a:pt x="37" y="119"/>
                      <a:pt x="33" y="119"/>
                    </a:cubicBezTo>
                    <a:cubicBezTo>
                      <a:pt x="29" y="119"/>
                      <a:pt x="16" y="143"/>
                      <a:pt x="12" y="152"/>
                    </a:cubicBezTo>
                    <a:cubicBezTo>
                      <a:pt x="8" y="161"/>
                      <a:pt x="12" y="168"/>
                      <a:pt x="12" y="173"/>
                    </a:cubicBezTo>
                    <a:cubicBezTo>
                      <a:pt x="12" y="178"/>
                      <a:pt x="11" y="182"/>
                      <a:pt x="9" y="185"/>
                    </a:cubicBezTo>
                    <a:cubicBezTo>
                      <a:pt x="7" y="188"/>
                      <a:pt x="0" y="190"/>
                      <a:pt x="0" y="19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C993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29" name="Freeform 269"/>
              <p:cNvSpPr>
                <a:spLocks/>
              </p:cNvSpPr>
              <p:nvPr/>
            </p:nvSpPr>
            <p:spPr bwMode="auto">
              <a:xfrm>
                <a:off x="530" y="3272"/>
                <a:ext cx="109" cy="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9" y="27"/>
                  </a:cxn>
                  <a:cxn ang="0">
                    <a:pos x="60" y="30"/>
                  </a:cxn>
                  <a:cxn ang="0">
                    <a:pos x="81" y="27"/>
                  </a:cxn>
                  <a:cxn ang="0">
                    <a:pos x="114" y="3"/>
                  </a:cxn>
                </a:cxnLst>
                <a:rect l="0" t="0" r="r" b="b"/>
                <a:pathLst>
                  <a:path w="114" h="32">
                    <a:moveTo>
                      <a:pt x="0" y="0"/>
                    </a:moveTo>
                    <a:cubicBezTo>
                      <a:pt x="7" y="4"/>
                      <a:pt x="29" y="22"/>
                      <a:pt x="39" y="27"/>
                    </a:cubicBezTo>
                    <a:cubicBezTo>
                      <a:pt x="49" y="32"/>
                      <a:pt x="53" y="30"/>
                      <a:pt x="60" y="30"/>
                    </a:cubicBezTo>
                    <a:cubicBezTo>
                      <a:pt x="67" y="30"/>
                      <a:pt x="72" y="32"/>
                      <a:pt x="81" y="27"/>
                    </a:cubicBezTo>
                    <a:cubicBezTo>
                      <a:pt x="90" y="22"/>
                      <a:pt x="107" y="8"/>
                      <a:pt x="114" y="3"/>
                    </a:cubicBezTo>
                  </a:path>
                </a:pathLst>
              </a:custGeom>
              <a:noFill/>
              <a:ln w="12700" cmpd="sng">
                <a:solidFill>
                  <a:srgbClr val="D20000"/>
                </a:solidFill>
                <a:round/>
                <a:headEnd type="none" w="med" len="med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30" name="Freeform 270"/>
              <p:cNvSpPr>
                <a:spLocks/>
              </p:cNvSpPr>
              <p:nvPr/>
            </p:nvSpPr>
            <p:spPr bwMode="auto">
              <a:xfrm>
                <a:off x="566" y="3283"/>
                <a:ext cx="45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0" y="1"/>
                  </a:cxn>
                  <a:cxn ang="0">
                    <a:pos x="25" y="4"/>
                  </a:cxn>
                  <a:cxn ang="0">
                    <a:pos x="36" y="1"/>
                  </a:cxn>
                  <a:cxn ang="0">
                    <a:pos x="45" y="10"/>
                  </a:cxn>
                </a:cxnLst>
                <a:rect l="0" t="0" r="r" b="b"/>
                <a:pathLst>
                  <a:path w="45" h="10">
                    <a:moveTo>
                      <a:pt x="0" y="10"/>
                    </a:moveTo>
                    <a:cubicBezTo>
                      <a:pt x="2" y="8"/>
                      <a:pt x="6" y="2"/>
                      <a:pt x="10" y="1"/>
                    </a:cubicBezTo>
                    <a:cubicBezTo>
                      <a:pt x="14" y="0"/>
                      <a:pt x="21" y="4"/>
                      <a:pt x="25" y="4"/>
                    </a:cubicBezTo>
                    <a:cubicBezTo>
                      <a:pt x="29" y="4"/>
                      <a:pt x="33" y="0"/>
                      <a:pt x="36" y="1"/>
                    </a:cubicBezTo>
                    <a:cubicBezTo>
                      <a:pt x="39" y="2"/>
                      <a:pt x="43" y="8"/>
                      <a:pt x="45" y="10"/>
                    </a:cubicBezTo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31" name="Freeform 271"/>
              <p:cNvSpPr>
                <a:spLocks/>
              </p:cNvSpPr>
              <p:nvPr/>
            </p:nvSpPr>
            <p:spPr bwMode="auto">
              <a:xfrm>
                <a:off x="513" y="3157"/>
                <a:ext cx="61" cy="27"/>
              </a:xfrm>
              <a:custGeom>
                <a:avLst/>
                <a:gdLst/>
                <a:ahLst/>
                <a:cxnLst>
                  <a:cxn ang="0">
                    <a:pos x="63" y="16"/>
                  </a:cxn>
                  <a:cxn ang="0">
                    <a:pos x="33" y="4"/>
                  </a:cxn>
                  <a:cxn ang="0">
                    <a:pos x="24" y="4"/>
                  </a:cxn>
                  <a:cxn ang="0">
                    <a:pos x="0" y="28"/>
                  </a:cxn>
                </a:cxnLst>
                <a:rect l="0" t="0" r="r" b="b"/>
                <a:pathLst>
                  <a:path w="63" h="28">
                    <a:moveTo>
                      <a:pt x="63" y="16"/>
                    </a:moveTo>
                    <a:cubicBezTo>
                      <a:pt x="58" y="14"/>
                      <a:pt x="39" y="6"/>
                      <a:pt x="33" y="4"/>
                    </a:cubicBezTo>
                    <a:cubicBezTo>
                      <a:pt x="27" y="2"/>
                      <a:pt x="29" y="0"/>
                      <a:pt x="24" y="4"/>
                    </a:cubicBezTo>
                    <a:cubicBezTo>
                      <a:pt x="19" y="8"/>
                      <a:pt x="5" y="23"/>
                      <a:pt x="0" y="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32" name="Freeform 272"/>
              <p:cNvSpPr>
                <a:spLocks/>
              </p:cNvSpPr>
              <p:nvPr/>
            </p:nvSpPr>
            <p:spPr bwMode="auto">
              <a:xfrm>
                <a:off x="533" y="3187"/>
                <a:ext cx="26" cy="26"/>
              </a:xfrm>
              <a:custGeom>
                <a:avLst/>
                <a:gdLst/>
                <a:ahLst/>
                <a:cxnLst>
                  <a:cxn ang="0">
                    <a:pos x="27" y="12"/>
                  </a:cxn>
                  <a:cxn ang="0">
                    <a:pos x="12" y="0"/>
                  </a:cxn>
                  <a:cxn ang="0">
                    <a:pos x="0" y="15"/>
                  </a:cxn>
                  <a:cxn ang="0">
                    <a:pos x="15" y="27"/>
                  </a:cxn>
                  <a:cxn ang="0">
                    <a:pos x="27" y="12"/>
                  </a:cxn>
                </a:cxnLst>
                <a:rect l="0" t="0" r="r" b="b"/>
                <a:pathLst>
                  <a:path w="27" h="27">
                    <a:moveTo>
                      <a:pt x="27" y="12"/>
                    </a:moveTo>
                    <a:cubicBezTo>
                      <a:pt x="27" y="8"/>
                      <a:pt x="16" y="0"/>
                      <a:pt x="12" y="0"/>
                    </a:cubicBezTo>
                    <a:cubicBezTo>
                      <a:pt x="8" y="0"/>
                      <a:pt x="0" y="11"/>
                      <a:pt x="0" y="15"/>
                    </a:cubicBezTo>
                    <a:cubicBezTo>
                      <a:pt x="0" y="19"/>
                      <a:pt x="11" y="27"/>
                      <a:pt x="15" y="27"/>
                    </a:cubicBezTo>
                    <a:cubicBezTo>
                      <a:pt x="19" y="27"/>
                      <a:pt x="27" y="16"/>
                      <a:pt x="27" y="1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33" name="Freeform 273"/>
              <p:cNvSpPr>
                <a:spLocks/>
              </p:cNvSpPr>
              <p:nvPr/>
            </p:nvSpPr>
            <p:spPr bwMode="auto">
              <a:xfrm>
                <a:off x="512" y="3165"/>
                <a:ext cx="62" cy="36"/>
              </a:xfrm>
              <a:custGeom>
                <a:avLst/>
                <a:gdLst/>
                <a:ahLst/>
                <a:cxnLst>
                  <a:cxn ang="0">
                    <a:pos x="4" y="31"/>
                  </a:cxn>
                  <a:cxn ang="0">
                    <a:pos x="4" y="22"/>
                  </a:cxn>
                  <a:cxn ang="0">
                    <a:pos x="31" y="1"/>
                  </a:cxn>
                  <a:cxn ang="0">
                    <a:pos x="61" y="13"/>
                  </a:cxn>
                  <a:cxn ang="0">
                    <a:pos x="52" y="31"/>
                  </a:cxn>
                  <a:cxn ang="0">
                    <a:pos x="34" y="19"/>
                  </a:cxn>
                  <a:cxn ang="0">
                    <a:pos x="13" y="34"/>
                  </a:cxn>
                  <a:cxn ang="0">
                    <a:pos x="4" y="31"/>
                  </a:cxn>
                </a:cxnLst>
                <a:rect l="0" t="0" r="r" b="b"/>
                <a:pathLst>
                  <a:path w="64" h="36">
                    <a:moveTo>
                      <a:pt x="4" y="31"/>
                    </a:moveTo>
                    <a:cubicBezTo>
                      <a:pt x="3" y="29"/>
                      <a:pt x="0" y="27"/>
                      <a:pt x="4" y="22"/>
                    </a:cubicBezTo>
                    <a:cubicBezTo>
                      <a:pt x="8" y="17"/>
                      <a:pt x="22" y="2"/>
                      <a:pt x="31" y="1"/>
                    </a:cubicBezTo>
                    <a:cubicBezTo>
                      <a:pt x="40" y="0"/>
                      <a:pt x="58" y="8"/>
                      <a:pt x="61" y="13"/>
                    </a:cubicBezTo>
                    <a:cubicBezTo>
                      <a:pt x="64" y="18"/>
                      <a:pt x="56" y="30"/>
                      <a:pt x="52" y="31"/>
                    </a:cubicBezTo>
                    <a:cubicBezTo>
                      <a:pt x="48" y="32"/>
                      <a:pt x="40" y="19"/>
                      <a:pt x="34" y="19"/>
                    </a:cubicBezTo>
                    <a:cubicBezTo>
                      <a:pt x="28" y="19"/>
                      <a:pt x="18" y="32"/>
                      <a:pt x="13" y="34"/>
                    </a:cubicBezTo>
                    <a:cubicBezTo>
                      <a:pt x="8" y="36"/>
                      <a:pt x="4" y="34"/>
                      <a:pt x="4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175" cmpd="sng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34" name="Freeform 274"/>
              <p:cNvSpPr>
                <a:spLocks/>
              </p:cNvSpPr>
              <p:nvPr/>
            </p:nvSpPr>
            <p:spPr bwMode="auto">
              <a:xfrm flipH="1">
                <a:off x="611" y="3153"/>
                <a:ext cx="61" cy="27"/>
              </a:xfrm>
              <a:custGeom>
                <a:avLst/>
                <a:gdLst/>
                <a:ahLst/>
                <a:cxnLst>
                  <a:cxn ang="0">
                    <a:pos x="63" y="16"/>
                  </a:cxn>
                  <a:cxn ang="0">
                    <a:pos x="33" y="4"/>
                  </a:cxn>
                  <a:cxn ang="0">
                    <a:pos x="24" y="4"/>
                  </a:cxn>
                  <a:cxn ang="0">
                    <a:pos x="0" y="28"/>
                  </a:cxn>
                </a:cxnLst>
                <a:rect l="0" t="0" r="r" b="b"/>
                <a:pathLst>
                  <a:path w="63" h="28">
                    <a:moveTo>
                      <a:pt x="63" y="16"/>
                    </a:moveTo>
                    <a:cubicBezTo>
                      <a:pt x="58" y="14"/>
                      <a:pt x="39" y="6"/>
                      <a:pt x="33" y="4"/>
                    </a:cubicBezTo>
                    <a:cubicBezTo>
                      <a:pt x="27" y="2"/>
                      <a:pt x="29" y="0"/>
                      <a:pt x="24" y="4"/>
                    </a:cubicBezTo>
                    <a:cubicBezTo>
                      <a:pt x="19" y="8"/>
                      <a:pt x="5" y="23"/>
                      <a:pt x="0" y="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35" name="Freeform 275"/>
              <p:cNvSpPr>
                <a:spLocks/>
              </p:cNvSpPr>
              <p:nvPr/>
            </p:nvSpPr>
            <p:spPr bwMode="auto">
              <a:xfrm flipH="1">
                <a:off x="626" y="3183"/>
                <a:ext cx="26" cy="26"/>
              </a:xfrm>
              <a:custGeom>
                <a:avLst/>
                <a:gdLst/>
                <a:ahLst/>
                <a:cxnLst>
                  <a:cxn ang="0">
                    <a:pos x="27" y="12"/>
                  </a:cxn>
                  <a:cxn ang="0">
                    <a:pos x="12" y="0"/>
                  </a:cxn>
                  <a:cxn ang="0">
                    <a:pos x="0" y="15"/>
                  </a:cxn>
                  <a:cxn ang="0">
                    <a:pos x="15" y="27"/>
                  </a:cxn>
                  <a:cxn ang="0">
                    <a:pos x="27" y="12"/>
                  </a:cxn>
                </a:cxnLst>
                <a:rect l="0" t="0" r="r" b="b"/>
                <a:pathLst>
                  <a:path w="27" h="27">
                    <a:moveTo>
                      <a:pt x="27" y="12"/>
                    </a:moveTo>
                    <a:cubicBezTo>
                      <a:pt x="27" y="8"/>
                      <a:pt x="16" y="0"/>
                      <a:pt x="12" y="0"/>
                    </a:cubicBezTo>
                    <a:cubicBezTo>
                      <a:pt x="8" y="0"/>
                      <a:pt x="0" y="11"/>
                      <a:pt x="0" y="15"/>
                    </a:cubicBezTo>
                    <a:cubicBezTo>
                      <a:pt x="0" y="19"/>
                      <a:pt x="11" y="27"/>
                      <a:pt x="15" y="27"/>
                    </a:cubicBezTo>
                    <a:cubicBezTo>
                      <a:pt x="19" y="27"/>
                      <a:pt x="27" y="16"/>
                      <a:pt x="27" y="1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36" name="Freeform 276"/>
              <p:cNvSpPr>
                <a:spLocks/>
              </p:cNvSpPr>
              <p:nvPr/>
            </p:nvSpPr>
            <p:spPr bwMode="auto">
              <a:xfrm flipH="1">
                <a:off x="611" y="3162"/>
                <a:ext cx="62" cy="35"/>
              </a:xfrm>
              <a:custGeom>
                <a:avLst/>
                <a:gdLst/>
                <a:ahLst/>
                <a:cxnLst>
                  <a:cxn ang="0">
                    <a:pos x="4" y="31"/>
                  </a:cxn>
                  <a:cxn ang="0">
                    <a:pos x="4" y="22"/>
                  </a:cxn>
                  <a:cxn ang="0">
                    <a:pos x="31" y="1"/>
                  </a:cxn>
                  <a:cxn ang="0">
                    <a:pos x="61" y="13"/>
                  </a:cxn>
                  <a:cxn ang="0">
                    <a:pos x="52" y="31"/>
                  </a:cxn>
                  <a:cxn ang="0">
                    <a:pos x="34" y="19"/>
                  </a:cxn>
                  <a:cxn ang="0">
                    <a:pos x="13" y="34"/>
                  </a:cxn>
                  <a:cxn ang="0">
                    <a:pos x="4" y="31"/>
                  </a:cxn>
                </a:cxnLst>
                <a:rect l="0" t="0" r="r" b="b"/>
                <a:pathLst>
                  <a:path w="64" h="36">
                    <a:moveTo>
                      <a:pt x="4" y="31"/>
                    </a:moveTo>
                    <a:cubicBezTo>
                      <a:pt x="3" y="29"/>
                      <a:pt x="0" y="27"/>
                      <a:pt x="4" y="22"/>
                    </a:cubicBezTo>
                    <a:cubicBezTo>
                      <a:pt x="8" y="17"/>
                      <a:pt x="22" y="2"/>
                      <a:pt x="31" y="1"/>
                    </a:cubicBezTo>
                    <a:cubicBezTo>
                      <a:pt x="40" y="0"/>
                      <a:pt x="58" y="8"/>
                      <a:pt x="61" y="13"/>
                    </a:cubicBezTo>
                    <a:cubicBezTo>
                      <a:pt x="64" y="18"/>
                      <a:pt x="56" y="30"/>
                      <a:pt x="52" y="31"/>
                    </a:cubicBezTo>
                    <a:cubicBezTo>
                      <a:pt x="48" y="32"/>
                      <a:pt x="40" y="19"/>
                      <a:pt x="34" y="19"/>
                    </a:cubicBezTo>
                    <a:cubicBezTo>
                      <a:pt x="28" y="19"/>
                      <a:pt x="18" y="32"/>
                      <a:pt x="13" y="34"/>
                    </a:cubicBezTo>
                    <a:cubicBezTo>
                      <a:pt x="8" y="36"/>
                      <a:pt x="4" y="34"/>
                      <a:pt x="4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175" cmpd="sng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37" name="Freeform 277"/>
              <p:cNvSpPr>
                <a:spLocks/>
              </p:cNvSpPr>
              <p:nvPr/>
            </p:nvSpPr>
            <p:spPr bwMode="auto">
              <a:xfrm>
                <a:off x="592" y="3126"/>
                <a:ext cx="99" cy="105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37" y="5"/>
                  </a:cxn>
                  <a:cxn ang="0">
                    <a:pos x="67" y="5"/>
                  </a:cxn>
                  <a:cxn ang="0">
                    <a:pos x="97" y="35"/>
                  </a:cxn>
                  <a:cxn ang="0">
                    <a:pos x="97" y="68"/>
                  </a:cxn>
                  <a:cxn ang="0">
                    <a:pos x="70" y="101"/>
                  </a:cxn>
                  <a:cxn ang="0">
                    <a:pos x="40" y="104"/>
                  </a:cxn>
                  <a:cxn ang="0">
                    <a:pos x="13" y="92"/>
                  </a:cxn>
                  <a:cxn ang="0">
                    <a:pos x="1" y="65"/>
                  </a:cxn>
                  <a:cxn ang="0">
                    <a:pos x="4" y="35"/>
                  </a:cxn>
                </a:cxnLst>
                <a:rect l="0" t="0" r="r" b="b"/>
                <a:pathLst>
                  <a:path w="102" h="107">
                    <a:moveTo>
                      <a:pt x="4" y="35"/>
                    </a:moveTo>
                    <a:cubicBezTo>
                      <a:pt x="9" y="25"/>
                      <a:pt x="27" y="10"/>
                      <a:pt x="37" y="5"/>
                    </a:cubicBezTo>
                    <a:cubicBezTo>
                      <a:pt x="47" y="0"/>
                      <a:pt x="57" y="0"/>
                      <a:pt x="67" y="5"/>
                    </a:cubicBezTo>
                    <a:cubicBezTo>
                      <a:pt x="77" y="10"/>
                      <a:pt x="92" y="25"/>
                      <a:pt x="97" y="35"/>
                    </a:cubicBezTo>
                    <a:cubicBezTo>
                      <a:pt x="102" y="45"/>
                      <a:pt x="101" y="57"/>
                      <a:pt x="97" y="68"/>
                    </a:cubicBezTo>
                    <a:cubicBezTo>
                      <a:pt x="93" y="79"/>
                      <a:pt x="79" y="95"/>
                      <a:pt x="70" y="101"/>
                    </a:cubicBezTo>
                    <a:cubicBezTo>
                      <a:pt x="61" y="107"/>
                      <a:pt x="49" y="105"/>
                      <a:pt x="40" y="104"/>
                    </a:cubicBezTo>
                    <a:cubicBezTo>
                      <a:pt x="31" y="103"/>
                      <a:pt x="19" y="98"/>
                      <a:pt x="13" y="92"/>
                    </a:cubicBezTo>
                    <a:cubicBezTo>
                      <a:pt x="7" y="86"/>
                      <a:pt x="2" y="74"/>
                      <a:pt x="1" y="65"/>
                    </a:cubicBezTo>
                    <a:cubicBezTo>
                      <a:pt x="0" y="56"/>
                      <a:pt x="4" y="41"/>
                      <a:pt x="4" y="35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38" name="Freeform 278"/>
              <p:cNvSpPr>
                <a:spLocks/>
              </p:cNvSpPr>
              <p:nvPr/>
            </p:nvSpPr>
            <p:spPr bwMode="auto">
              <a:xfrm>
                <a:off x="491" y="3132"/>
                <a:ext cx="99" cy="103"/>
              </a:xfrm>
              <a:custGeom>
                <a:avLst/>
                <a:gdLst/>
                <a:ahLst/>
                <a:cxnLst>
                  <a:cxn ang="0">
                    <a:pos x="1" y="31"/>
                  </a:cxn>
                  <a:cxn ang="0">
                    <a:pos x="27" y="8"/>
                  </a:cxn>
                  <a:cxn ang="0">
                    <a:pos x="70" y="5"/>
                  </a:cxn>
                  <a:cxn ang="0">
                    <a:pos x="96" y="37"/>
                  </a:cxn>
                  <a:cxn ang="0">
                    <a:pos x="90" y="73"/>
                  </a:cxn>
                  <a:cxn ang="0">
                    <a:pos x="70" y="96"/>
                  </a:cxn>
                  <a:cxn ang="0">
                    <a:pos x="58" y="101"/>
                  </a:cxn>
                  <a:cxn ang="0">
                    <a:pos x="30" y="99"/>
                  </a:cxn>
                  <a:cxn ang="0">
                    <a:pos x="7" y="78"/>
                  </a:cxn>
                  <a:cxn ang="0">
                    <a:pos x="1" y="59"/>
                  </a:cxn>
                  <a:cxn ang="0">
                    <a:pos x="1" y="31"/>
                  </a:cxn>
                </a:cxnLst>
                <a:rect l="0" t="0" r="r" b="b"/>
                <a:pathLst>
                  <a:path w="99" h="103">
                    <a:moveTo>
                      <a:pt x="1" y="31"/>
                    </a:moveTo>
                    <a:cubicBezTo>
                      <a:pt x="5" y="23"/>
                      <a:pt x="15" y="12"/>
                      <a:pt x="27" y="8"/>
                    </a:cubicBezTo>
                    <a:cubicBezTo>
                      <a:pt x="38" y="4"/>
                      <a:pt x="59" y="0"/>
                      <a:pt x="70" y="5"/>
                    </a:cubicBezTo>
                    <a:cubicBezTo>
                      <a:pt x="82" y="10"/>
                      <a:pt x="93" y="26"/>
                      <a:pt x="96" y="37"/>
                    </a:cubicBezTo>
                    <a:cubicBezTo>
                      <a:pt x="99" y="48"/>
                      <a:pt x="94" y="63"/>
                      <a:pt x="90" y="73"/>
                    </a:cubicBezTo>
                    <a:cubicBezTo>
                      <a:pt x="87" y="82"/>
                      <a:pt x="75" y="91"/>
                      <a:pt x="70" y="96"/>
                    </a:cubicBezTo>
                    <a:cubicBezTo>
                      <a:pt x="65" y="101"/>
                      <a:pt x="65" y="100"/>
                      <a:pt x="58" y="101"/>
                    </a:cubicBezTo>
                    <a:cubicBezTo>
                      <a:pt x="51" y="102"/>
                      <a:pt x="38" y="103"/>
                      <a:pt x="30" y="99"/>
                    </a:cubicBezTo>
                    <a:cubicBezTo>
                      <a:pt x="22" y="95"/>
                      <a:pt x="12" y="85"/>
                      <a:pt x="7" y="78"/>
                    </a:cubicBezTo>
                    <a:cubicBezTo>
                      <a:pt x="2" y="71"/>
                      <a:pt x="2" y="67"/>
                      <a:pt x="1" y="59"/>
                    </a:cubicBezTo>
                    <a:cubicBezTo>
                      <a:pt x="0" y="51"/>
                      <a:pt x="1" y="37"/>
                      <a:pt x="1" y="31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39" name="Freeform 279"/>
              <p:cNvSpPr>
                <a:spLocks/>
              </p:cNvSpPr>
              <p:nvPr/>
            </p:nvSpPr>
            <p:spPr bwMode="auto">
              <a:xfrm>
                <a:off x="637" y="3213"/>
                <a:ext cx="67" cy="80"/>
              </a:xfrm>
              <a:custGeom>
                <a:avLst/>
                <a:gdLst/>
                <a:ahLst/>
                <a:cxnLst>
                  <a:cxn ang="0">
                    <a:pos x="60" y="6"/>
                  </a:cxn>
                  <a:cxn ang="0">
                    <a:pos x="63" y="39"/>
                  </a:cxn>
                  <a:cxn ang="0">
                    <a:pos x="43" y="81"/>
                  </a:cxn>
                  <a:cxn ang="0">
                    <a:pos x="3" y="30"/>
                  </a:cxn>
                  <a:cxn ang="0">
                    <a:pos x="60" y="6"/>
                  </a:cxn>
                </a:cxnLst>
                <a:rect l="0" t="0" r="r" b="b"/>
                <a:pathLst>
                  <a:path w="70" h="82">
                    <a:moveTo>
                      <a:pt x="60" y="6"/>
                    </a:moveTo>
                    <a:cubicBezTo>
                      <a:pt x="70" y="8"/>
                      <a:pt x="66" y="27"/>
                      <a:pt x="63" y="39"/>
                    </a:cubicBezTo>
                    <a:cubicBezTo>
                      <a:pt x="60" y="51"/>
                      <a:pt x="53" y="82"/>
                      <a:pt x="43" y="81"/>
                    </a:cubicBezTo>
                    <a:cubicBezTo>
                      <a:pt x="33" y="80"/>
                      <a:pt x="0" y="42"/>
                      <a:pt x="3" y="30"/>
                    </a:cubicBezTo>
                    <a:cubicBezTo>
                      <a:pt x="6" y="18"/>
                      <a:pt x="50" y="0"/>
                      <a:pt x="60" y="6"/>
                    </a:cubicBezTo>
                    <a:close/>
                  </a:path>
                </a:pathLst>
              </a:custGeom>
              <a:solidFill>
                <a:srgbClr val="FDA1F0"/>
              </a:solidFill>
              <a:ln w="3175" cmpd="sng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40" name="Freeform 280"/>
              <p:cNvSpPr>
                <a:spLocks/>
              </p:cNvSpPr>
              <p:nvPr/>
            </p:nvSpPr>
            <p:spPr bwMode="auto">
              <a:xfrm>
                <a:off x="468" y="3219"/>
                <a:ext cx="75" cy="67"/>
              </a:xfrm>
              <a:custGeom>
                <a:avLst/>
                <a:gdLst/>
                <a:ahLst/>
                <a:cxnLst>
                  <a:cxn ang="0">
                    <a:pos x="0" y="26"/>
                  </a:cxn>
                  <a:cxn ang="0">
                    <a:pos x="12" y="53"/>
                  </a:cxn>
                  <a:cxn ang="0">
                    <a:pos x="42" y="56"/>
                  </a:cxn>
                  <a:cxn ang="0">
                    <a:pos x="54" y="62"/>
                  </a:cxn>
                  <a:cxn ang="0">
                    <a:pos x="72" y="26"/>
                  </a:cxn>
                  <a:cxn ang="0">
                    <a:pos x="36" y="14"/>
                  </a:cxn>
                  <a:cxn ang="0">
                    <a:pos x="15" y="2"/>
                  </a:cxn>
                  <a:cxn ang="0">
                    <a:pos x="0" y="26"/>
                  </a:cxn>
                </a:cxnLst>
                <a:rect l="0" t="0" r="r" b="b"/>
                <a:pathLst>
                  <a:path w="75" h="67">
                    <a:moveTo>
                      <a:pt x="0" y="26"/>
                    </a:moveTo>
                    <a:cubicBezTo>
                      <a:pt x="0" y="34"/>
                      <a:pt x="5" y="48"/>
                      <a:pt x="12" y="53"/>
                    </a:cubicBezTo>
                    <a:cubicBezTo>
                      <a:pt x="19" y="58"/>
                      <a:pt x="35" y="55"/>
                      <a:pt x="42" y="56"/>
                    </a:cubicBezTo>
                    <a:cubicBezTo>
                      <a:pt x="49" y="57"/>
                      <a:pt x="49" y="67"/>
                      <a:pt x="54" y="62"/>
                    </a:cubicBezTo>
                    <a:cubicBezTo>
                      <a:pt x="59" y="57"/>
                      <a:pt x="75" y="34"/>
                      <a:pt x="72" y="26"/>
                    </a:cubicBezTo>
                    <a:cubicBezTo>
                      <a:pt x="69" y="18"/>
                      <a:pt x="45" y="18"/>
                      <a:pt x="36" y="14"/>
                    </a:cubicBezTo>
                    <a:cubicBezTo>
                      <a:pt x="27" y="10"/>
                      <a:pt x="21" y="0"/>
                      <a:pt x="15" y="2"/>
                    </a:cubicBezTo>
                    <a:cubicBezTo>
                      <a:pt x="9" y="4"/>
                      <a:pt x="3" y="21"/>
                      <a:pt x="0" y="26"/>
                    </a:cubicBezTo>
                    <a:close/>
                  </a:path>
                </a:pathLst>
              </a:custGeom>
              <a:solidFill>
                <a:srgbClr val="FDA1F0"/>
              </a:solidFill>
              <a:ln w="3175" cmpd="sng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041" name="Freeform 281"/>
              <p:cNvSpPr>
                <a:spLocks/>
              </p:cNvSpPr>
              <p:nvPr/>
            </p:nvSpPr>
            <p:spPr bwMode="auto">
              <a:xfrm>
                <a:off x="754" y="3568"/>
                <a:ext cx="89" cy="108"/>
              </a:xfrm>
              <a:custGeom>
                <a:avLst/>
                <a:gdLst/>
                <a:ahLst/>
                <a:cxnLst>
                  <a:cxn ang="0">
                    <a:pos x="76" y="4"/>
                  </a:cxn>
                  <a:cxn ang="0">
                    <a:pos x="76" y="0"/>
                  </a:cxn>
                  <a:cxn ang="0">
                    <a:pos x="100" y="56"/>
                  </a:cxn>
                  <a:cxn ang="0">
                    <a:pos x="28" y="116"/>
                  </a:cxn>
                  <a:cxn ang="0">
                    <a:pos x="0" y="80"/>
                  </a:cxn>
                  <a:cxn ang="0">
                    <a:pos x="76" y="4"/>
                  </a:cxn>
                </a:cxnLst>
                <a:rect l="0" t="0" r="r" b="b"/>
                <a:pathLst>
                  <a:path w="100" h="116">
                    <a:moveTo>
                      <a:pt x="76" y="4"/>
                    </a:moveTo>
                    <a:lnTo>
                      <a:pt x="76" y="0"/>
                    </a:lnTo>
                    <a:lnTo>
                      <a:pt x="100" y="56"/>
                    </a:lnTo>
                    <a:lnTo>
                      <a:pt x="28" y="116"/>
                    </a:lnTo>
                    <a:lnTo>
                      <a:pt x="0" y="80"/>
                    </a:lnTo>
                    <a:lnTo>
                      <a:pt x="76" y="4"/>
                    </a:lnTo>
                    <a:close/>
                  </a:path>
                </a:pathLst>
              </a:custGeom>
              <a:solidFill>
                <a:schemeClr val="bg1"/>
              </a:solidFill>
              <a:ln w="952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02042" name="Freeform 282"/>
            <p:cNvSpPr>
              <a:spLocks/>
            </p:cNvSpPr>
            <p:nvPr/>
          </p:nvSpPr>
          <p:spPr bwMode="auto">
            <a:xfrm>
              <a:off x="570" y="3232"/>
              <a:ext cx="39" cy="15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6" y="13"/>
                </a:cxn>
                <a:cxn ang="0">
                  <a:pos x="18" y="0"/>
                </a:cxn>
                <a:cxn ang="0">
                  <a:pos x="30" y="13"/>
                </a:cxn>
                <a:cxn ang="0">
                  <a:pos x="39" y="10"/>
                </a:cxn>
              </a:cxnLst>
              <a:rect l="0" t="0" r="r" b="b"/>
              <a:pathLst>
                <a:path w="39" h="15">
                  <a:moveTo>
                    <a:pt x="0" y="10"/>
                  </a:moveTo>
                  <a:cubicBezTo>
                    <a:pt x="1" y="10"/>
                    <a:pt x="3" y="15"/>
                    <a:pt x="6" y="13"/>
                  </a:cubicBezTo>
                  <a:cubicBezTo>
                    <a:pt x="9" y="11"/>
                    <a:pt x="14" y="0"/>
                    <a:pt x="18" y="0"/>
                  </a:cubicBezTo>
                  <a:cubicBezTo>
                    <a:pt x="22" y="0"/>
                    <a:pt x="27" y="11"/>
                    <a:pt x="30" y="13"/>
                  </a:cubicBezTo>
                  <a:cubicBezTo>
                    <a:pt x="33" y="15"/>
                    <a:pt x="37" y="11"/>
                    <a:pt x="39" y="1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02043" name="AutoShape 28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58000" y="6172200"/>
            <a:ext cx="1663700" cy="4572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>
                <a:latin typeface="Arial" charset="0"/>
                <a:cs typeface="Arial" charset="0"/>
              </a:rPr>
              <a:t>Показать (6)</a:t>
            </a:r>
          </a:p>
        </p:txBody>
      </p:sp>
      <p:grpSp>
        <p:nvGrpSpPr>
          <p:cNvPr id="502044" name="Group 284"/>
          <p:cNvGrpSpPr>
            <a:grpSpLocks/>
          </p:cNvGrpSpPr>
          <p:nvPr/>
        </p:nvGrpSpPr>
        <p:grpSpPr bwMode="auto">
          <a:xfrm>
            <a:off x="-3276600" y="5486400"/>
            <a:ext cx="3276600" cy="1143000"/>
            <a:chOff x="3984" y="1248"/>
            <a:chExt cx="2064" cy="720"/>
          </a:xfrm>
        </p:grpSpPr>
        <p:grpSp>
          <p:nvGrpSpPr>
            <p:cNvPr id="502045" name="Group 285"/>
            <p:cNvGrpSpPr>
              <a:grpSpLocks/>
            </p:cNvGrpSpPr>
            <p:nvPr/>
          </p:nvGrpSpPr>
          <p:grpSpPr bwMode="auto">
            <a:xfrm>
              <a:off x="4320" y="1248"/>
              <a:ext cx="384" cy="720"/>
              <a:chOff x="768" y="48"/>
              <a:chExt cx="581" cy="1050"/>
            </a:xfrm>
          </p:grpSpPr>
          <p:grpSp>
            <p:nvGrpSpPr>
              <p:cNvPr id="502046" name="Group 286"/>
              <p:cNvGrpSpPr>
                <a:grpSpLocks/>
              </p:cNvGrpSpPr>
              <p:nvPr/>
            </p:nvGrpSpPr>
            <p:grpSpPr bwMode="auto">
              <a:xfrm>
                <a:off x="768" y="48"/>
                <a:ext cx="581" cy="1050"/>
                <a:chOff x="1680" y="1488"/>
                <a:chExt cx="581" cy="1050"/>
              </a:xfrm>
            </p:grpSpPr>
            <p:sp>
              <p:nvSpPr>
                <p:cNvPr id="502047" name="Freeform 287"/>
                <p:cNvSpPr>
                  <a:spLocks/>
                </p:cNvSpPr>
                <p:nvPr/>
              </p:nvSpPr>
              <p:spPr bwMode="auto">
                <a:xfrm>
                  <a:off x="1971" y="2252"/>
                  <a:ext cx="0" cy="2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48" name="Freeform 288"/>
                <p:cNvSpPr>
                  <a:spLocks/>
                </p:cNvSpPr>
                <p:nvPr/>
              </p:nvSpPr>
              <p:spPr bwMode="auto">
                <a:xfrm>
                  <a:off x="1768" y="2105"/>
                  <a:ext cx="406" cy="399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66CC"/>
                    </a:gs>
                    <a:gs pos="50000">
                      <a:srgbClr val="000099"/>
                    </a:gs>
                    <a:gs pos="100000">
                      <a:srgbClr val="0066CC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49" name="Freeform 289"/>
                <p:cNvSpPr>
                  <a:spLocks/>
                </p:cNvSpPr>
                <p:nvPr/>
              </p:nvSpPr>
              <p:spPr bwMode="auto">
                <a:xfrm>
                  <a:off x="1962" y="2112"/>
                  <a:ext cx="41" cy="13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50" name="Freeform 290"/>
                <p:cNvSpPr>
                  <a:spLocks/>
                </p:cNvSpPr>
                <p:nvPr/>
              </p:nvSpPr>
              <p:spPr bwMode="auto">
                <a:xfrm>
                  <a:off x="2040" y="2108"/>
                  <a:ext cx="111" cy="136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51" name="Freeform 291"/>
                <p:cNvSpPr>
                  <a:spLocks/>
                </p:cNvSpPr>
                <p:nvPr/>
              </p:nvSpPr>
              <p:spPr bwMode="auto">
                <a:xfrm>
                  <a:off x="1800" y="2105"/>
                  <a:ext cx="90" cy="143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52" name="Freeform 292"/>
                <p:cNvSpPr>
                  <a:spLocks/>
                </p:cNvSpPr>
                <p:nvPr/>
              </p:nvSpPr>
              <p:spPr bwMode="auto">
                <a:xfrm>
                  <a:off x="1831" y="1912"/>
                  <a:ext cx="272" cy="203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53" name="Freeform 293"/>
                <p:cNvSpPr>
                  <a:spLocks/>
                </p:cNvSpPr>
                <p:nvPr/>
              </p:nvSpPr>
              <p:spPr bwMode="auto">
                <a:xfrm>
                  <a:off x="2045" y="1910"/>
                  <a:ext cx="171" cy="301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54" name="Freeform 294"/>
                <p:cNvSpPr>
                  <a:spLocks/>
                </p:cNvSpPr>
                <p:nvPr/>
              </p:nvSpPr>
              <p:spPr bwMode="auto">
                <a:xfrm>
                  <a:off x="2133" y="2105"/>
                  <a:ext cx="87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55" name="Freeform 295"/>
                <p:cNvSpPr>
                  <a:spLocks/>
                </p:cNvSpPr>
                <p:nvPr/>
              </p:nvSpPr>
              <p:spPr bwMode="auto">
                <a:xfrm>
                  <a:off x="1709" y="1914"/>
                  <a:ext cx="193" cy="304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56" name="Freeform 296"/>
                <p:cNvSpPr>
                  <a:spLocks/>
                </p:cNvSpPr>
                <p:nvPr/>
              </p:nvSpPr>
              <p:spPr bwMode="auto">
                <a:xfrm>
                  <a:off x="1721" y="2112"/>
                  <a:ext cx="97" cy="98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57" name="Freeform 297"/>
                <p:cNvSpPr>
                  <a:spLocks/>
                </p:cNvSpPr>
                <p:nvPr/>
              </p:nvSpPr>
              <p:spPr bwMode="auto">
                <a:xfrm>
                  <a:off x="1889" y="1886"/>
                  <a:ext cx="73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58" name="Freeform 298"/>
                <p:cNvSpPr>
                  <a:spLocks/>
                </p:cNvSpPr>
                <p:nvPr/>
              </p:nvSpPr>
              <p:spPr bwMode="auto">
                <a:xfrm flipH="1">
                  <a:off x="1962" y="1886"/>
                  <a:ext cx="72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59" name="Freeform 299"/>
                <p:cNvSpPr>
                  <a:spLocks/>
                </p:cNvSpPr>
                <p:nvPr/>
              </p:nvSpPr>
              <p:spPr bwMode="auto">
                <a:xfrm>
                  <a:off x="1968" y="2112"/>
                  <a:ext cx="6" cy="37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60" name="Freeform 300"/>
                <p:cNvSpPr>
                  <a:spLocks/>
                </p:cNvSpPr>
                <p:nvPr/>
              </p:nvSpPr>
              <p:spPr bwMode="auto">
                <a:xfrm>
                  <a:off x="1964" y="1950"/>
                  <a:ext cx="1" cy="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61" name="Freeform 301" descr="Коричневый мрамор"/>
                <p:cNvSpPr>
                  <a:spLocks/>
                </p:cNvSpPr>
                <p:nvPr/>
              </p:nvSpPr>
              <p:spPr bwMode="auto">
                <a:xfrm>
                  <a:off x="1809" y="2448"/>
                  <a:ext cx="341" cy="90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02062" name="Group 302"/>
                <p:cNvGrpSpPr>
                  <a:grpSpLocks/>
                </p:cNvGrpSpPr>
                <p:nvPr/>
              </p:nvGrpSpPr>
              <p:grpSpPr bwMode="auto">
                <a:xfrm>
                  <a:off x="1680" y="1488"/>
                  <a:ext cx="581" cy="789"/>
                  <a:chOff x="1680" y="1488"/>
                  <a:chExt cx="581" cy="789"/>
                </a:xfrm>
              </p:grpSpPr>
              <p:sp>
                <p:nvSpPr>
                  <p:cNvPr id="502063" name="Freeform 303"/>
                  <p:cNvSpPr>
                    <a:spLocks/>
                  </p:cNvSpPr>
                  <p:nvPr/>
                </p:nvSpPr>
                <p:spPr bwMode="auto">
                  <a:xfrm>
                    <a:off x="1771" y="1488"/>
                    <a:ext cx="387" cy="287"/>
                  </a:xfrm>
                  <a:custGeom>
                    <a:avLst/>
                    <a:gdLst/>
                    <a:ahLst/>
                    <a:cxnLst>
                      <a:cxn ang="0">
                        <a:pos x="378" y="286"/>
                      </a:cxn>
                      <a:cxn ang="0">
                        <a:pos x="399" y="220"/>
                      </a:cxn>
                      <a:cxn ang="0">
                        <a:pos x="384" y="202"/>
                      </a:cxn>
                      <a:cxn ang="0">
                        <a:pos x="387" y="166"/>
                      </a:cxn>
                      <a:cxn ang="0">
                        <a:pos x="360" y="151"/>
                      </a:cxn>
                      <a:cxn ang="0">
                        <a:pos x="366" y="121"/>
                      </a:cxn>
                      <a:cxn ang="0">
                        <a:pos x="351" y="124"/>
                      </a:cxn>
                      <a:cxn ang="0">
                        <a:pos x="294" y="67"/>
                      </a:cxn>
                      <a:cxn ang="0">
                        <a:pos x="267" y="64"/>
                      </a:cxn>
                      <a:cxn ang="0">
                        <a:pos x="247" y="53"/>
                      </a:cxn>
                      <a:cxn ang="0">
                        <a:pos x="261" y="28"/>
                      </a:cxn>
                      <a:cxn ang="0">
                        <a:pos x="282" y="31"/>
                      </a:cxn>
                      <a:cxn ang="0">
                        <a:pos x="264" y="1"/>
                      </a:cxn>
                      <a:cxn ang="0">
                        <a:pos x="228" y="40"/>
                      </a:cxn>
                      <a:cxn ang="0">
                        <a:pos x="219" y="55"/>
                      </a:cxn>
                      <a:cxn ang="0">
                        <a:pos x="192" y="10"/>
                      </a:cxn>
                      <a:cxn ang="0">
                        <a:pos x="186" y="22"/>
                      </a:cxn>
                      <a:cxn ang="0">
                        <a:pos x="204" y="55"/>
                      </a:cxn>
                      <a:cxn ang="0">
                        <a:pos x="162" y="10"/>
                      </a:cxn>
                      <a:cxn ang="0">
                        <a:pos x="144" y="16"/>
                      </a:cxn>
                      <a:cxn ang="0">
                        <a:pos x="120" y="19"/>
                      </a:cxn>
                      <a:cxn ang="0">
                        <a:pos x="114" y="34"/>
                      </a:cxn>
                      <a:cxn ang="0">
                        <a:pos x="147" y="37"/>
                      </a:cxn>
                      <a:cxn ang="0">
                        <a:pos x="159" y="58"/>
                      </a:cxn>
                      <a:cxn ang="0">
                        <a:pos x="126" y="55"/>
                      </a:cxn>
                      <a:cxn ang="0">
                        <a:pos x="114" y="73"/>
                      </a:cxn>
                      <a:cxn ang="0">
                        <a:pos x="93" y="79"/>
                      </a:cxn>
                      <a:cxn ang="0">
                        <a:pos x="72" y="94"/>
                      </a:cxn>
                      <a:cxn ang="0">
                        <a:pos x="54" y="106"/>
                      </a:cxn>
                      <a:cxn ang="0">
                        <a:pos x="60" y="124"/>
                      </a:cxn>
                      <a:cxn ang="0">
                        <a:pos x="45" y="142"/>
                      </a:cxn>
                      <a:cxn ang="0">
                        <a:pos x="27" y="154"/>
                      </a:cxn>
                      <a:cxn ang="0">
                        <a:pos x="12" y="214"/>
                      </a:cxn>
                      <a:cxn ang="0">
                        <a:pos x="3" y="274"/>
                      </a:cxn>
                      <a:cxn ang="0">
                        <a:pos x="33" y="301"/>
                      </a:cxn>
                    </a:cxnLst>
                    <a:rect l="0" t="0" r="r" b="b"/>
                    <a:pathLst>
                      <a:path w="400" h="301">
                        <a:moveTo>
                          <a:pt x="378" y="286"/>
                        </a:moveTo>
                        <a:cubicBezTo>
                          <a:pt x="381" y="275"/>
                          <a:pt x="398" y="234"/>
                          <a:pt x="399" y="220"/>
                        </a:cubicBezTo>
                        <a:cubicBezTo>
                          <a:pt x="400" y="206"/>
                          <a:pt x="386" y="211"/>
                          <a:pt x="384" y="202"/>
                        </a:cubicBezTo>
                        <a:cubicBezTo>
                          <a:pt x="382" y="193"/>
                          <a:pt x="391" y="174"/>
                          <a:pt x="387" y="166"/>
                        </a:cubicBezTo>
                        <a:cubicBezTo>
                          <a:pt x="383" y="158"/>
                          <a:pt x="363" y="158"/>
                          <a:pt x="360" y="151"/>
                        </a:cubicBezTo>
                        <a:cubicBezTo>
                          <a:pt x="357" y="144"/>
                          <a:pt x="367" y="125"/>
                          <a:pt x="366" y="121"/>
                        </a:cubicBezTo>
                        <a:cubicBezTo>
                          <a:pt x="365" y="117"/>
                          <a:pt x="363" y="133"/>
                          <a:pt x="351" y="124"/>
                        </a:cubicBezTo>
                        <a:cubicBezTo>
                          <a:pt x="339" y="115"/>
                          <a:pt x="308" y="77"/>
                          <a:pt x="294" y="67"/>
                        </a:cubicBezTo>
                        <a:cubicBezTo>
                          <a:pt x="280" y="57"/>
                          <a:pt x="275" y="66"/>
                          <a:pt x="267" y="64"/>
                        </a:cubicBezTo>
                        <a:cubicBezTo>
                          <a:pt x="259" y="62"/>
                          <a:pt x="248" y="59"/>
                          <a:pt x="247" y="53"/>
                        </a:cubicBezTo>
                        <a:cubicBezTo>
                          <a:pt x="246" y="47"/>
                          <a:pt x="255" y="32"/>
                          <a:pt x="261" y="28"/>
                        </a:cubicBezTo>
                        <a:cubicBezTo>
                          <a:pt x="267" y="24"/>
                          <a:pt x="282" y="35"/>
                          <a:pt x="282" y="31"/>
                        </a:cubicBezTo>
                        <a:cubicBezTo>
                          <a:pt x="282" y="27"/>
                          <a:pt x="273" y="0"/>
                          <a:pt x="264" y="1"/>
                        </a:cubicBezTo>
                        <a:cubicBezTo>
                          <a:pt x="255" y="2"/>
                          <a:pt x="235" y="31"/>
                          <a:pt x="228" y="40"/>
                        </a:cubicBezTo>
                        <a:cubicBezTo>
                          <a:pt x="221" y="49"/>
                          <a:pt x="225" y="60"/>
                          <a:pt x="219" y="55"/>
                        </a:cubicBezTo>
                        <a:cubicBezTo>
                          <a:pt x="213" y="50"/>
                          <a:pt x="197" y="15"/>
                          <a:pt x="192" y="10"/>
                        </a:cubicBezTo>
                        <a:cubicBezTo>
                          <a:pt x="187" y="5"/>
                          <a:pt x="184" y="15"/>
                          <a:pt x="186" y="22"/>
                        </a:cubicBezTo>
                        <a:cubicBezTo>
                          <a:pt x="188" y="29"/>
                          <a:pt x="208" y="57"/>
                          <a:pt x="204" y="55"/>
                        </a:cubicBezTo>
                        <a:cubicBezTo>
                          <a:pt x="200" y="53"/>
                          <a:pt x="172" y="17"/>
                          <a:pt x="162" y="10"/>
                        </a:cubicBezTo>
                        <a:cubicBezTo>
                          <a:pt x="152" y="3"/>
                          <a:pt x="151" y="15"/>
                          <a:pt x="144" y="16"/>
                        </a:cubicBezTo>
                        <a:cubicBezTo>
                          <a:pt x="137" y="17"/>
                          <a:pt x="125" y="16"/>
                          <a:pt x="120" y="19"/>
                        </a:cubicBezTo>
                        <a:cubicBezTo>
                          <a:pt x="115" y="22"/>
                          <a:pt x="110" y="31"/>
                          <a:pt x="114" y="34"/>
                        </a:cubicBezTo>
                        <a:cubicBezTo>
                          <a:pt x="118" y="37"/>
                          <a:pt x="140" y="33"/>
                          <a:pt x="147" y="37"/>
                        </a:cubicBezTo>
                        <a:cubicBezTo>
                          <a:pt x="154" y="41"/>
                          <a:pt x="163" y="55"/>
                          <a:pt x="159" y="58"/>
                        </a:cubicBezTo>
                        <a:cubicBezTo>
                          <a:pt x="155" y="61"/>
                          <a:pt x="133" y="53"/>
                          <a:pt x="126" y="55"/>
                        </a:cubicBezTo>
                        <a:cubicBezTo>
                          <a:pt x="119" y="57"/>
                          <a:pt x="119" y="69"/>
                          <a:pt x="114" y="73"/>
                        </a:cubicBezTo>
                        <a:cubicBezTo>
                          <a:pt x="109" y="77"/>
                          <a:pt x="100" y="76"/>
                          <a:pt x="93" y="79"/>
                        </a:cubicBezTo>
                        <a:cubicBezTo>
                          <a:pt x="86" y="82"/>
                          <a:pt x="79" y="89"/>
                          <a:pt x="72" y="94"/>
                        </a:cubicBezTo>
                        <a:cubicBezTo>
                          <a:pt x="65" y="99"/>
                          <a:pt x="56" y="101"/>
                          <a:pt x="54" y="106"/>
                        </a:cubicBezTo>
                        <a:cubicBezTo>
                          <a:pt x="52" y="111"/>
                          <a:pt x="61" y="118"/>
                          <a:pt x="60" y="124"/>
                        </a:cubicBezTo>
                        <a:cubicBezTo>
                          <a:pt x="59" y="130"/>
                          <a:pt x="51" y="137"/>
                          <a:pt x="45" y="142"/>
                        </a:cubicBezTo>
                        <a:cubicBezTo>
                          <a:pt x="39" y="147"/>
                          <a:pt x="33" y="142"/>
                          <a:pt x="27" y="154"/>
                        </a:cubicBezTo>
                        <a:cubicBezTo>
                          <a:pt x="21" y="166"/>
                          <a:pt x="16" y="194"/>
                          <a:pt x="12" y="214"/>
                        </a:cubicBezTo>
                        <a:cubicBezTo>
                          <a:pt x="8" y="234"/>
                          <a:pt x="0" y="260"/>
                          <a:pt x="3" y="274"/>
                        </a:cubicBezTo>
                        <a:cubicBezTo>
                          <a:pt x="6" y="288"/>
                          <a:pt x="27" y="295"/>
                          <a:pt x="33" y="301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50000">
                        <a:srgbClr val="333333"/>
                      </a:gs>
                      <a:gs pos="100000">
                        <a:schemeClr val="bg2"/>
                      </a:gs>
                    </a:gsLst>
                    <a:lin ang="18900000" scaled="1"/>
                  </a:gra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064" name="Freeform 304"/>
                  <p:cNvSpPr>
                    <a:spLocks/>
                  </p:cNvSpPr>
                  <p:nvPr/>
                </p:nvSpPr>
                <p:spPr bwMode="auto">
                  <a:xfrm>
                    <a:off x="2159" y="2166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065" name="Freeform 305"/>
                  <p:cNvSpPr>
                    <a:spLocks/>
                  </p:cNvSpPr>
                  <p:nvPr/>
                </p:nvSpPr>
                <p:spPr bwMode="auto">
                  <a:xfrm flipH="1">
                    <a:off x="1680" y="2164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066" name="Freeform 306"/>
                  <p:cNvSpPr>
                    <a:spLocks/>
                  </p:cNvSpPr>
                  <p:nvPr/>
                </p:nvSpPr>
                <p:spPr bwMode="auto">
                  <a:xfrm>
                    <a:off x="1804" y="1590"/>
                    <a:ext cx="333" cy="347"/>
                  </a:xfrm>
                  <a:custGeom>
                    <a:avLst/>
                    <a:gdLst/>
                    <a:ahLst/>
                    <a:cxnLst>
                      <a:cxn ang="0">
                        <a:pos x="0" y="194"/>
                      </a:cxn>
                      <a:cxn ang="0">
                        <a:pos x="6" y="209"/>
                      </a:cxn>
                      <a:cxn ang="0">
                        <a:pos x="36" y="266"/>
                      </a:cxn>
                      <a:cxn ang="0">
                        <a:pos x="87" y="308"/>
                      </a:cxn>
                      <a:cxn ang="0">
                        <a:pos x="138" y="320"/>
                      </a:cxn>
                      <a:cxn ang="0">
                        <a:pos x="144" y="344"/>
                      </a:cxn>
                      <a:cxn ang="0">
                        <a:pos x="165" y="365"/>
                      </a:cxn>
                      <a:cxn ang="0">
                        <a:pos x="192" y="341"/>
                      </a:cxn>
                      <a:cxn ang="0">
                        <a:pos x="207" y="317"/>
                      </a:cxn>
                      <a:cxn ang="0">
                        <a:pos x="255" y="308"/>
                      </a:cxn>
                      <a:cxn ang="0">
                        <a:pos x="303" y="275"/>
                      </a:cxn>
                      <a:cxn ang="0">
                        <a:pos x="342" y="179"/>
                      </a:cxn>
                      <a:cxn ang="0">
                        <a:pos x="288" y="98"/>
                      </a:cxn>
                      <a:cxn ang="0">
                        <a:pos x="256" y="27"/>
                      </a:cxn>
                      <a:cxn ang="0">
                        <a:pos x="208" y="75"/>
                      </a:cxn>
                      <a:cxn ang="0">
                        <a:pos x="198" y="56"/>
                      </a:cxn>
                      <a:cxn ang="0">
                        <a:pos x="183" y="53"/>
                      </a:cxn>
                      <a:cxn ang="0">
                        <a:pos x="112" y="75"/>
                      </a:cxn>
                      <a:cxn ang="0">
                        <a:pos x="126" y="41"/>
                      </a:cxn>
                      <a:cxn ang="0">
                        <a:pos x="114" y="11"/>
                      </a:cxn>
                      <a:cxn ang="0">
                        <a:pos x="54" y="110"/>
                      </a:cxn>
                      <a:cxn ang="0">
                        <a:pos x="60" y="137"/>
                      </a:cxn>
                      <a:cxn ang="0">
                        <a:pos x="54" y="161"/>
                      </a:cxn>
                      <a:cxn ang="0">
                        <a:pos x="36" y="155"/>
                      </a:cxn>
                      <a:cxn ang="0">
                        <a:pos x="33" y="119"/>
                      </a:cxn>
                      <a:cxn ang="0">
                        <a:pos x="12" y="152"/>
                      </a:cxn>
                      <a:cxn ang="0">
                        <a:pos x="12" y="173"/>
                      </a:cxn>
                      <a:cxn ang="0">
                        <a:pos x="9" y="185"/>
                      </a:cxn>
                      <a:cxn ang="0">
                        <a:pos x="0" y="194"/>
                      </a:cxn>
                    </a:cxnLst>
                    <a:rect l="0" t="0" r="r" b="b"/>
                    <a:pathLst>
                      <a:path w="344" h="365">
                        <a:moveTo>
                          <a:pt x="0" y="194"/>
                        </a:moveTo>
                        <a:cubicBezTo>
                          <a:pt x="0" y="198"/>
                          <a:pt x="0" y="197"/>
                          <a:pt x="6" y="209"/>
                        </a:cubicBezTo>
                        <a:cubicBezTo>
                          <a:pt x="12" y="221"/>
                          <a:pt x="23" y="250"/>
                          <a:pt x="36" y="266"/>
                        </a:cubicBezTo>
                        <a:cubicBezTo>
                          <a:pt x="49" y="282"/>
                          <a:pt x="70" y="299"/>
                          <a:pt x="87" y="308"/>
                        </a:cubicBezTo>
                        <a:cubicBezTo>
                          <a:pt x="104" y="317"/>
                          <a:pt x="129" y="314"/>
                          <a:pt x="138" y="320"/>
                        </a:cubicBezTo>
                        <a:cubicBezTo>
                          <a:pt x="147" y="326"/>
                          <a:pt x="140" y="337"/>
                          <a:pt x="144" y="344"/>
                        </a:cubicBezTo>
                        <a:cubicBezTo>
                          <a:pt x="148" y="351"/>
                          <a:pt x="157" y="365"/>
                          <a:pt x="165" y="365"/>
                        </a:cubicBezTo>
                        <a:cubicBezTo>
                          <a:pt x="173" y="365"/>
                          <a:pt x="185" y="349"/>
                          <a:pt x="192" y="341"/>
                        </a:cubicBezTo>
                        <a:cubicBezTo>
                          <a:pt x="199" y="333"/>
                          <a:pt x="197" y="322"/>
                          <a:pt x="207" y="317"/>
                        </a:cubicBezTo>
                        <a:cubicBezTo>
                          <a:pt x="217" y="312"/>
                          <a:pt x="239" y="315"/>
                          <a:pt x="255" y="308"/>
                        </a:cubicBezTo>
                        <a:cubicBezTo>
                          <a:pt x="271" y="301"/>
                          <a:pt x="289" y="296"/>
                          <a:pt x="303" y="275"/>
                        </a:cubicBezTo>
                        <a:cubicBezTo>
                          <a:pt x="317" y="254"/>
                          <a:pt x="344" y="208"/>
                          <a:pt x="342" y="179"/>
                        </a:cubicBezTo>
                        <a:cubicBezTo>
                          <a:pt x="340" y="150"/>
                          <a:pt x="302" y="123"/>
                          <a:pt x="288" y="98"/>
                        </a:cubicBezTo>
                        <a:cubicBezTo>
                          <a:pt x="274" y="73"/>
                          <a:pt x="269" y="31"/>
                          <a:pt x="256" y="27"/>
                        </a:cubicBezTo>
                        <a:cubicBezTo>
                          <a:pt x="243" y="23"/>
                          <a:pt x="218" y="70"/>
                          <a:pt x="208" y="75"/>
                        </a:cubicBezTo>
                        <a:cubicBezTo>
                          <a:pt x="198" y="80"/>
                          <a:pt x="202" y="60"/>
                          <a:pt x="198" y="56"/>
                        </a:cubicBezTo>
                        <a:cubicBezTo>
                          <a:pt x="194" y="52"/>
                          <a:pt x="197" y="50"/>
                          <a:pt x="183" y="53"/>
                        </a:cubicBezTo>
                        <a:cubicBezTo>
                          <a:pt x="169" y="56"/>
                          <a:pt x="121" y="77"/>
                          <a:pt x="112" y="75"/>
                        </a:cubicBezTo>
                        <a:cubicBezTo>
                          <a:pt x="103" y="73"/>
                          <a:pt x="126" y="52"/>
                          <a:pt x="126" y="41"/>
                        </a:cubicBezTo>
                        <a:cubicBezTo>
                          <a:pt x="126" y="30"/>
                          <a:pt x="126" y="0"/>
                          <a:pt x="114" y="11"/>
                        </a:cubicBezTo>
                        <a:cubicBezTo>
                          <a:pt x="102" y="22"/>
                          <a:pt x="63" y="89"/>
                          <a:pt x="54" y="110"/>
                        </a:cubicBezTo>
                        <a:cubicBezTo>
                          <a:pt x="45" y="131"/>
                          <a:pt x="60" y="129"/>
                          <a:pt x="60" y="137"/>
                        </a:cubicBezTo>
                        <a:cubicBezTo>
                          <a:pt x="60" y="145"/>
                          <a:pt x="58" y="158"/>
                          <a:pt x="54" y="161"/>
                        </a:cubicBezTo>
                        <a:cubicBezTo>
                          <a:pt x="50" y="164"/>
                          <a:pt x="39" y="162"/>
                          <a:pt x="36" y="155"/>
                        </a:cubicBezTo>
                        <a:cubicBezTo>
                          <a:pt x="33" y="148"/>
                          <a:pt x="37" y="119"/>
                          <a:pt x="33" y="119"/>
                        </a:cubicBezTo>
                        <a:cubicBezTo>
                          <a:pt x="29" y="119"/>
                          <a:pt x="16" y="143"/>
                          <a:pt x="12" y="152"/>
                        </a:cubicBezTo>
                        <a:cubicBezTo>
                          <a:pt x="8" y="161"/>
                          <a:pt x="12" y="168"/>
                          <a:pt x="12" y="173"/>
                        </a:cubicBezTo>
                        <a:cubicBezTo>
                          <a:pt x="12" y="178"/>
                          <a:pt x="11" y="182"/>
                          <a:pt x="9" y="185"/>
                        </a:cubicBezTo>
                        <a:cubicBezTo>
                          <a:pt x="7" y="188"/>
                          <a:pt x="0" y="190"/>
                          <a:pt x="0" y="19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FFC993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067" name="Freeform 307"/>
                  <p:cNvSpPr>
                    <a:spLocks/>
                  </p:cNvSpPr>
                  <p:nvPr/>
                </p:nvSpPr>
                <p:spPr bwMode="auto">
                  <a:xfrm>
                    <a:off x="1923" y="1823"/>
                    <a:ext cx="110" cy="3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27"/>
                      </a:cxn>
                      <a:cxn ang="0">
                        <a:pos x="60" y="30"/>
                      </a:cxn>
                      <a:cxn ang="0">
                        <a:pos x="81" y="27"/>
                      </a:cxn>
                      <a:cxn ang="0">
                        <a:pos x="114" y="3"/>
                      </a:cxn>
                    </a:cxnLst>
                    <a:rect l="0" t="0" r="r" b="b"/>
                    <a:pathLst>
                      <a:path w="114" h="32">
                        <a:moveTo>
                          <a:pt x="0" y="0"/>
                        </a:moveTo>
                        <a:cubicBezTo>
                          <a:pt x="7" y="4"/>
                          <a:pt x="29" y="22"/>
                          <a:pt x="39" y="27"/>
                        </a:cubicBezTo>
                        <a:cubicBezTo>
                          <a:pt x="49" y="32"/>
                          <a:pt x="53" y="30"/>
                          <a:pt x="60" y="30"/>
                        </a:cubicBezTo>
                        <a:cubicBezTo>
                          <a:pt x="67" y="30"/>
                          <a:pt x="72" y="32"/>
                          <a:pt x="81" y="27"/>
                        </a:cubicBezTo>
                        <a:cubicBezTo>
                          <a:pt x="90" y="22"/>
                          <a:pt x="107" y="8"/>
                          <a:pt x="114" y="3"/>
                        </a:cubicBezTo>
                      </a:path>
                    </a:pathLst>
                  </a:custGeom>
                  <a:noFill/>
                  <a:ln w="12700" cmpd="sng">
                    <a:solidFill>
                      <a:srgbClr val="D20000"/>
                    </a:solidFill>
                    <a:round/>
                    <a:headEnd type="none" w="med" len="med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068" name="Freeform 308"/>
                  <p:cNvSpPr>
                    <a:spLocks/>
                  </p:cNvSpPr>
                  <p:nvPr/>
                </p:nvSpPr>
                <p:spPr bwMode="auto">
                  <a:xfrm>
                    <a:off x="1959" y="1835"/>
                    <a:ext cx="46" cy="9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11" y="0"/>
                      </a:cxn>
                      <a:cxn ang="0">
                        <a:pos x="23" y="9"/>
                      </a:cxn>
                      <a:cxn ang="0">
                        <a:pos x="38" y="0"/>
                      </a:cxn>
                      <a:cxn ang="0">
                        <a:pos x="48" y="10"/>
                      </a:cxn>
                    </a:cxnLst>
                    <a:rect l="0" t="0" r="r" b="b"/>
                    <a:pathLst>
                      <a:path w="48" h="10">
                        <a:moveTo>
                          <a:pt x="0" y="10"/>
                        </a:moveTo>
                        <a:cubicBezTo>
                          <a:pt x="2" y="8"/>
                          <a:pt x="7" y="0"/>
                          <a:pt x="11" y="0"/>
                        </a:cubicBezTo>
                        <a:cubicBezTo>
                          <a:pt x="15" y="0"/>
                          <a:pt x="19" y="9"/>
                          <a:pt x="23" y="9"/>
                        </a:cubicBezTo>
                        <a:cubicBezTo>
                          <a:pt x="27" y="9"/>
                          <a:pt x="34" y="0"/>
                          <a:pt x="38" y="0"/>
                        </a:cubicBezTo>
                        <a:cubicBezTo>
                          <a:pt x="42" y="0"/>
                          <a:pt x="46" y="8"/>
                          <a:pt x="48" y="10"/>
                        </a:cubicBezTo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069" name="Freeform 309"/>
                  <p:cNvSpPr>
                    <a:spLocks/>
                  </p:cNvSpPr>
                  <p:nvPr/>
                </p:nvSpPr>
                <p:spPr bwMode="auto">
                  <a:xfrm>
                    <a:off x="1906" y="1711"/>
                    <a:ext cx="61" cy="26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070" name="Freeform 310"/>
                  <p:cNvSpPr>
                    <a:spLocks/>
                  </p:cNvSpPr>
                  <p:nvPr/>
                </p:nvSpPr>
                <p:spPr bwMode="auto">
                  <a:xfrm>
                    <a:off x="1926" y="1740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071" name="Freeform 311"/>
                  <p:cNvSpPr>
                    <a:spLocks/>
                  </p:cNvSpPr>
                  <p:nvPr/>
                </p:nvSpPr>
                <p:spPr bwMode="auto">
                  <a:xfrm>
                    <a:off x="1905" y="1719"/>
                    <a:ext cx="62" cy="35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072" name="Freeform 312"/>
                  <p:cNvSpPr>
                    <a:spLocks/>
                  </p:cNvSpPr>
                  <p:nvPr/>
                </p:nvSpPr>
                <p:spPr bwMode="auto">
                  <a:xfrm flipH="1">
                    <a:off x="2005" y="1707"/>
                    <a:ext cx="61" cy="27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073" name="Freeform 313"/>
                  <p:cNvSpPr>
                    <a:spLocks/>
                  </p:cNvSpPr>
                  <p:nvPr/>
                </p:nvSpPr>
                <p:spPr bwMode="auto">
                  <a:xfrm flipH="1">
                    <a:off x="2020" y="1736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074" name="Freeform 314"/>
                  <p:cNvSpPr>
                    <a:spLocks/>
                  </p:cNvSpPr>
                  <p:nvPr/>
                </p:nvSpPr>
                <p:spPr bwMode="auto">
                  <a:xfrm flipH="1">
                    <a:off x="2005" y="1716"/>
                    <a:ext cx="62" cy="34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075" name="Freeform 315"/>
                  <p:cNvSpPr>
                    <a:spLocks/>
                  </p:cNvSpPr>
                  <p:nvPr/>
                </p:nvSpPr>
                <p:spPr bwMode="auto">
                  <a:xfrm>
                    <a:off x="1986" y="1681"/>
                    <a:ext cx="99" cy="102"/>
                  </a:xfrm>
                  <a:custGeom>
                    <a:avLst/>
                    <a:gdLst/>
                    <a:ahLst/>
                    <a:cxnLst>
                      <a:cxn ang="0">
                        <a:pos x="4" y="35"/>
                      </a:cxn>
                      <a:cxn ang="0">
                        <a:pos x="37" y="5"/>
                      </a:cxn>
                      <a:cxn ang="0">
                        <a:pos x="67" y="5"/>
                      </a:cxn>
                      <a:cxn ang="0">
                        <a:pos x="97" y="35"/>
                      </a:cxn>
                      <a:cxn ang="0">
                        <a:pos x="97" y="68"/>
                      </a:cxn>
                      <a:cxn ang="0">
                        <a:pos x="70" y="101"/>
                      </a:cxn>
                      <a:cxn ang="0">
                        <a:pos x="40" y="104"/>
                      </a:cxn>
                      <a:cxn ang="0">
                        <a:pos x="13" y="92"/>
                      </a:cxn>
                      <a:cxn ang="0">
                        <a:pos x="1" y="65"/>
                      </a:cxn>
                      <a:cxn ang="0">
                        <a:pos x="4" y="35"/>
                      </a:cxn>
                    </a:cxnLst>
                    <a:rect l="0" t="0" r="r" b="b"/>
                    <a:pathLst>
                      <a:path w="102" h="107">
                        <a:moveTo>
                          <a:pt x="4" y="35"/>
                        </a:moveTo>
                        <a:cubicBezTo>
                          <a:pt x="9" y="25"/>
                          <a:pt x="27" y="10"/>
                          <a:pt x="37" y="5"/>
                        </a:cubicBezTo>
                        <a:cubicBezTo>
                          <a:pt x="47" y="0"/>
                          <a:pt x="57" y="0"/>
                          <a:pt x="67" y="5"/>
                        </a:cubicBezTo>
                        <a:cubicBezTo>
                          <a:pt x="77" y="10"/>
                          <a:pt x="92" y="25"/>
                          <a:pt x="97" y="35"/>
                        </a:cubicBezTo>
                        <a:cubicBezTo>
                          <a:pt x="102" y="45"/>
                          <a:pt x="101" y="57"/>
                          <a:pt x="97" y="68"/>
                        </a:cubicBezTo>
                        <a:cubicBezTo>
                          <a:pt x="93" y="79"/>
                          <a:pt x="79" y="95"/>
                          <a:pt x="70" y="101"/>
                        </a:cubicBezTo>
                        <a:cubicBezTo>
                          <a:pt x="61" y="107"/>
                          <a:pt x="49" y="105"/>
                          <a:pt x="40" y="104"/>
                        </a:cubicBezTo>
                        <a:cubicBezTo>
                          <a:pt x="31" y="103"/>
                          <a:pt x="19" y="98"/>
                          <a:pt x="13" y="92"/>
                        </a:cubicBezTo>
                        <a:cubicBezTo>
                          <a:pt x="7" y="86"/>
                          <a:pt x="2" y="74"/>
                          <a:pt x="1" y="65"/>
                        </a:cubicBezTo>
                        <a:cubicBezTo>
                          <a:pt x="0" y="56"/>
                          <a:pt x="4" y="41"/>
                          <a:pt x="4" y="35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076" name="Freeform 316"/>
                  <p:cNvSpPr>
                    <a:spLocks/>
                  </p:cNvSpPr>
                  <p:nvPr/>
                </p:nvSpPr>
                <p:spPr bwMode="auto">
                  <a:xfrm>
                    <a:off x="1883" y="1687"/>
                    <a:ext cx="101" cy="99"/>
                  </a:xfrm>
                  <a:custGeom>
                    <a:avLst/>
                    <a:gdLst/>
                    <a:ahLst/>
                    <a:cxnLst>
                      <a:cxn ang="0">
                        <a:pos x="2" y="32"/>
                      </a:cxn>
                      <a:cxn ang="0">
                        <a:pos x="29" y="8"/>
                      </a:cxn>
                      <a:cxn ang="0">
                        <a:pos x="74" y="5"/>
                      </a:cxn>
                      <a:cxn ang="0">
                        <a:pos x="101" y="38"/>
                      </a:cxn>
                      <a:cxn ang="0">
                        <a:pos x="95" y="74"/>
                      </a:cxn>
                      <a:cxn ang="0">
                        <a:pos x="74" y="98"/>
                      </a:cxn>
                      <a:cxn ang="0">
                        <a:pos x="62" y="98"/>
                      </a:cxn>
                      <a:cxn ang="0">
                        <a:pos x="32" y="101"/>
                      </a:cxn>
                      <a:cxn ang="0">
                        <a:pos x="8" y="80"/>
                      </a:cxn>
                      <a:cxn ang="0">
                        <a:pos x="5" y="62"/>
                      </a:cxn>
                      <a:cxn ang="0">
                        <a:pos x="2" y="32"/>
                      </a:cxn>
                    </a:cxnLst>
                    <a:rect l="0" t="0" r="r" b="b"/>
                    <a:pathLst>
                      <a:path w="104" h="104">
                        <a:moveTo>
                          <a:pt x="2" y="32"/>
                        </a:moveTo>
                        <a:cubicBezTo>
                          <a:pt x="6" y="23"/>
                          <a:pt x="17" y="12"/>
                          <a:pt x="29" y="8"/>
                        </a:cubicBezTo>
                        <a:cubicBezTo>
                          <a:pt x="41" y="4"/>
                          <a:pt x="62" y="0"/>
                          <a:pt x="74" y="5"/>
                        </a:cubicBezTo>
                        <a:cubicBezTo>
                          <a:pt x="86" y="10"/>
                          <a:pt x="98" y="27"/>
                          <a:pt x="101" y="38"/>
                        </a:cubicBezTo>
                        <a:cubicBezTo>
                          <a:pt x="104" y="49"/>
                          <a:pt x="99" y="64"/>
                          <a:pt x="95" y="74"/>
                        </a:cubicBezTo>
                        <a:cubicBezTo>
                          <a:pt x="91" y="84"/>
                          <a:pt x="79" y="94"/>
                          <a:pt x="74" y="98"/>
                        </a:cubicBezTo>
                        <a:cubicBezTo>
                          <a:pt x="69" y="102"/>
                          <a:pt x="69" y="97"/>
                          <a:pt x="62" y="98"/>
                        </a:cubicBezTo>
                        <a:cubicBezTo>
                          <a:pt x="55" y="99"/>
                          <a:pt x="41" y="104"/>
                          <a:pt x="32" y="101"/>
                        </a:cubicBezTo>
                        <a:cubicBezTo>
                          <a:pt x="23" y="98"/>
                          <a:pt x="12" y="87"/>
                          <a:pt x="8" y="80"/>
                        </a:cubicBezTo>
                        <a:cubicBezTo>
                          <a:pt x="4" y="73"/>
                          <a:pt x="6" y="70"/>
                          <a:pt x="5" y="62"/>
                        </a:cubicBezTo>
                        <a:cubicBezTo>
                          <a:pt x="4" y="54"/>
                          <a:pt x="0" y="40"/>
                          <a:pt x="2" y="32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077" name="Freeform 317"/>
                  <p:cNvSpPr>
                    <a:spLocks/>
                  </p:cNvSpPr>
                  <p:nvPr/>
                </p:nvSpPr>
                <p:spPr bwMode="auto">
                  <a:xfrm>
                    <a:off x="2031" y="1766"/>
                    <a:ext cx="67" cy="78"/>
                  </a:xfrm>
                  <a:custGeom>
                    <a:avLst/>
                    <a:gdLst/>
                    <a:ahLst/>
                    <a:cxnLst>
                      <a:cxn ang="0">
                        <a:pos x="60" y="6"/>
                      </a:cxn>
                      <a:cxn ang="0">
                        <a:pos x="63" y="39"/>
                      </a:cxn>
                      <a:cxn ang="0">
                        <a:pos x="43" y="81"/>
                      </a:cxn>
                      <a:cxn ang="0">
                        <a:pos x="3" y="30"/>
                      </a:cxn>
                      <a:cxn ang="0">
                        <a:pos x="60" y="6"/>
                      </a:cxn>
                    </a:cxnLst>
                    <a:rect l="0" t="0" r="r" b="b"/>
                    <a:pathLst>
                      <a:path w="70" h="82">
                        <a:moveTo>
                          <a:pt x="60" y="6"/>
                        </a:moveTo>
                        <a:cubicBezTo>
                          <a:pt x="70" y="8"/>
                          <a:pt x="66" y="27"/>
                          <a:pt x="63" y="39"/>
                        </a:cubicBezTo>
                        <a:cubicBezTo>
                          <a:pt x="60" y="51"/>
                          <a:pt x="53" y="82"/>
                          <a:pt x="43" y="81"/>
                        </a:cubicBezTo>
                        <a:cubicBezTo>
                          <a:pt x="33" y="80"/>
                          <a:pt x="0" y="42"/>
                          <a:pt x="3" y="30"/>
                        </a:cubicBezTo>
                        <a:cubicBezTo>
                          <a:pt x="6" y="18"/>
                          <a:pt x="50" y="0"/>
                          <a:pt x="60" y="6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078" name="Freeform 318"/>
                  <p:cNvSpPr>
                    <a:spLocks/>
                  </p:cNvSpPr>
                  <p:nvPr/>
                </p:nvSpPr>
                <p:spPr bwMode="auto">
                  <a:xfrm>
                    <a:off x="1866" y="1795"/>
                    <a:ext cx="71" cy="49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7" y="33"/>
                      </a:cxn>
                      <a:cxn ang="0">
                        <a:pos x="28" y="51"/>
                      </a:cxn>
                      <a:cxn ang="0">
                        <a:pos x="70" y="27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73" h="52">
                        <a:moveTo>
                          <a:pt x="10" y="0"/>
                        </a:moveTo>
                        <a:cubicBezTo>
                          <a:pt x="0" y="1"/>
                          <a:pt x="4" y="25"/>
                          <a:pt x="7" y="33"/>
                        </a:cubicBezTo>
                        <a:cubicBezTo>
                          <a:pt x="10" y="41"/>
                          <a:pt x="18" y="52"/>
                          <a:pt x="28" y="51"/>
                        </a:cubicBezTo>
                        <a:cubicBezTo>
                          <a:pt x="38" y="50"/>
                          <a:pt x="73" y="35"/>
                          <a:pt x="70" y="27"/>
                        </a:cubicBezTo>
                        <a:cubicBezTo>
                          <a:pt x="67" y="19"/>
                          <a:pt x="23" y="0"/>
                          <a:pt x="10" y="0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502079" name="Freeform 319"/>
              <p:cNvSpPr>
                <a:spLocks/>
              </p:cNvSpPr>
              <p:nvPr/>
            </p:nvSpPr>
            <p:spPr bwMode="auto">
              <a:xfrm>
                <a:off x="1050" y="345"/>
                <a:ext cx="42" cy="17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6" y="15"/>
                  </a:cxn>
                  <a:cxn ang="0">
                    <a:pos x="21" y="0"/>
                  </a:cxn>
                  <a:cxn ang="0">
                    <a:pos x="36" y="15"/>
                  </a:cxn>
                  <a:cxn ang="0">
                    <a:pos x="42" y="12"/>
                  </a:cxn>
                </a:cxnLst>
                <a:rect l="0" t="0" r="r" b="b"/>
                <a:pathLst>
                  <a:path w="42" h="17">
                    <a:moveTo>
                      <a:pt x="0" y="9"/>
                    </a:moveTo>
                    <a:cubicBezTo>
                      <a:pt x="1" y="9"/>
                      <a:pt x="3" y="16"/>
                      <a:pt x="6" y="15"/>
                    </a:cubicBezTo>
                    <a:cubicBezTo>
                      <a:pt x="9" y="14"/>
                      <a:pt x="16" y="0"/>
                      <a:pt x="21" y="0"/>
                    </a:cubicBezTo>
                    <a:cubicBezTo>
                      <a:pt x="26" y="0"/>
                      <a:pt x="33" y="13"/>
                      <a:pt x="36" y="15"/>
                    </a:cubicBezTo>
                    <a:cubicBezTo>
                      <a:pt x="39" y="17"/>
                      <a:pt x="41" y="13"/>
                      <a:pt x="42" y="1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2080" name="Group 320"/>
            <p:cNvGrpSpPr>
              <a:grpSpLocks/>
            </p:cNvGrpSpPr>
            <p:nvPr/>
          </p:nvGrpSpPr>
          <p:grpSpPr bwMode="auto">
            <a:xfrm>
              <a:off x="4656" y="1248"/>
              <a:ext cx="384" cy="720"/>
              <a:chOff x="288" y="2928"/>
              <a:chExt cx="576" cy="1056"/>
            </a:xfrm>
          </p:grpSpPr>
          <p:grpSp>
            <p:nvGrpSpPr>
              <p:cNvPr id="502081" name="Group 321"/>
              <p:cNvGrpSpPr>
                <a:grpSpLocks/>
              </p:cNvGrpSpPr>
              <p:nvPr/>
            </p:nvGrpSpPr>
            <p:grpSpPr bwMode="auto">
              <a:xfrm>
                <a:off x="288" y="2928"/>
                <a:ext cx="576" cy="1056"/>
                <a:chOff x="288" y="2928"/>
                <a:chExt cx="576" cy="1056"/>
              </a:xfrm>
            </p:grpSpPr>
            <p:sp>
              <p:nvSpPr>
                <p:cNvPr id="502082" name="Freeform 322"/>
                <p:cNvSpPr>
                  <a:spLocks/>
                </p:cNvSpPr>
                <p:nvPr/>
              </p:nvSpPr>
              <p:spPr bwMode="auto">
                <a:xfrm>
                  <a:off x="586" y="3714"/>
                  <a:ext cx="1" cy="2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83" name="Freeform 323"/>
                <p:cNvSpPr>
                  <a:spLocks/>
                </p:cNvSpPr>
                <p:nvPr/>
              </p:nvSpPr>
              <p:spPr bwMode="auto">
                <a:xfrm>
                  <a:off x="379" y="3568"/>
                  <a:ext cx="416" cy="394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333333"/>
                    </a:gs>
                    <a:gs pos="100000">
                      <a:srgbClr val="777777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84" name="Freeform 324"/>
                <p:cNvSpPr>
                  <a:spLocks/>
                </p:cNvSpPr>
                <p:nvPr/>
              </p:nvSpPr>
              <p:spPr bwMode="auto">
                <a:xfrm>
                  <a:off x="577" y="3576"/>
                  <a:ext cx="43" cy="13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85" name="Freeform 325"/>
                <p:cNvSpPr>
                  <a:spLocks/>
                </p:cNvSpPr>
                <p:nvPr/>
              </p:nvSpPr>
              <p:spPr bwMode="auto">
                <a:xfrm>
                  <a:off x="658" y="3571"/>
                  <a:ext cx="113" cy="135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86" name="Freeform 326"/>
                <p:cNvSpPr>
                  <a:spLocks/>
                </p:cNvSpPr>
                <p:nvPr/>
              </p:nvSpPr>
              <p:spPr bwMode="auto">
                <a:xfrm>
                  <a:off x="411" y="3568"/>
                  <a:ext cx="93" cy="142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87" name="Freeform 327"/>
                <p:cNvSpPr>
                  <a:spLocks/>
                </p:cNvSpPr>
                <p:nvPr/>
              </p:nvSpPr>
              <p:spPr bwMode="auto">
                <a:xfrm>
                  <a:off x="443" y="3377"/>
                  <a:ext cx="280" cy="202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88" name="Freeform 328"/>
                <p:cNvSpPr>
                  <a:spLocks/>
                </p:cNvSpPr>
                <p:nvPr/>
              </p:nvSpPr>
              <p:spPr bwMode="auto">
                <a:xfrm>
                  <a:off x="663" y="3375"/>
                  <a:ext cx="176" cy="298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89" name="Freeform 329"/>
                <p:cNvSpPr>
                  <a:spLocks/>
                </p:cNvSpPr>
                <p:nvPr/>
              </p:nvSpPr>
              <p:spPr bwMode="auto">
                <a:xfrm>
                  <a:off x="318" y="3380"/>
                  <a:ext cx="198" cy="300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90" name="Freeform 330"/>
                <p:cNvSpPr>
                  <a:spLocks/>
                </p:cNvSpPr>
                <p:nvPr/>
              </p:nvSpPr>
              <p:spPr bwMode="auto">
                <a:xfrm>
                  <a:off x="330" y="3576"/>
                  <a:ext cx="99" cy="96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91" name="Freeform 331"/>
                <p:cNvSpPr>
                  <a:spLocks/>
                </p:cNvSpPr>
                <p:nvPr/>
              </p:nvSpPr>
              <p:spPr bwMode="auto">
                <a:xfrm>
                  <a:off x="503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92" name="Freeform 332"/>
                <p:cNvSpPr>
                  <a:spLocks/>
                </p:cNvSpPr>
                <p:nvPr/>
              </p:nvSpPr>
              <p:spPr bwMode="auto">
                <a:xfrm flipH="1">
                  <a:off x="575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93" name="Freeform 333"/>
                <p:cNvSpPr>
                  <a:spLocks/>
                </p:cNvSpPr>
                <p:nvPr/>
              </p:nvSpPr>
              <p:spPr bwMode="auto">
                <a:xfrm>
                  <a:off x="583" y="3576"/>
                  <a:ext cx="7" cy="37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94" name="Freeform 334"/>
                <p:cNvSpPr>
                  <a:spLocks/>
                </p:cNvSpPr>
                <p:nvPr/>
              </p:nvSpPr>
              <p:spPr bwMode="auto">
                <a:xfrm>
                  <a:off x="579" y="3415"/>
                  <a:ext cx="1" cy="14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95" name="Freeform 335" descr="Коричневый мрамор"/>
                <p:cNvSpPr>
                  <a:spLocks/>
                </p:cNvSpPr>
                <p:nvPr/>
              </p:nvSpPr>
              <p:spPr bwMode="auto">
                <a:xfrm>
                  <a:off x="426" y="3892"/>
                  <a:ext cx="340" cy="92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96" name="Freeform 336"/>
                <p:cNvSpPr>
                  <a:spLocks/>
                </p:cNvSpPr>
                <p:nvPr/>
              </p:nvSpPr>
              <p:spPr bwMode="auto">
                <a:xfrm>
                  <a:off x="379" y="2928"/>
                  <a:ext cx="385" cy="295"/>
                </a:xfrm>
                <a:custGeom>
                  <a:avLst/>
                  <a:gdLst/>
                  <a:ahLst/>
                  <a:cxnLst>
                    <a:cxn ang="0">
                      <a:pos x="378" y="286"/>
                    </a:cxn>
                    <a:cxn ang="0">
                      <a:pos x="399" y="220"/>
                    </a:cxn>
                    <a:cxn ang="0">
                      <a:pos x="384" y="202"/>
                    </a:cxn>
                    <a:cxn ang="0">
                      <a:pos x="387" y="166"/>
                    </a:cxn>
                    <a:cxn ang="0">
                      <a:pos x="360" y="151"/>
                    </a:cxn>
                    <a:cxn ang="0">
                      <a:pos x="366" y="121"/>
                    </a:cxn>
                    <a:cxn ang="0">
                      <a:pos x="351" y="124"/>
                    </a:cxn>
                    <a:cxn ang="0">
                      <a:pos x="294" y="67"/>
                    </a:cxn>
                    <a:cxn ang="0">
                      <a:pos x="267" y="64"/>
                    </a:cxn>
                    <a:cxn ang="0">
                      <a:pos x="247" y="53"/>
                    </a:cxn>
                    <a:cxn ang="0">
                      <a:pos x="261" y="28"/>
                    </a:cxn>
                    <a:cxn ang="0">
                      <a:pos x="282" y="31"/>
                    </a:cxn>
                    <a:cxn ang="0">
                      <a:pos x="264" y="1"/>
                    </a:cxn>
                    <a:cxn ang="0">
                      <a:pos x="228" y="40"/>
                    </a:cxn>
                    <a:cxn ang="0">
                      <a:pos x="219" y="55"/>
                    </a:cxn>
                    <a:cxn ang="0">
                      <a:pos x="192" y="10"/>
                    </a:cxn>
                    <a:cxn ang="0">
                      <a:pos x="186" y="22"/>
                    </a:cxn>
                    <a:cxn ang="0">
                      <a:pos x="204" y="55"/>
                    </a:cxn>
                    <a:cxn ang="0">
                      <a:pos x="162" y="10"/>
                    </a:cxn>
                    <a:cxn ang="0">
                      <a:pos x="144" y="16"/>
                    </a:cxn>
                    <a:cxn ang="0">
                      <a:pos x="120" y="19"/>
                    </a:cxn>
                    <a:cxn ang="0">
                      <a:pos x="114" y="34"/>
                    </a:cxn>
                    <a:cxn ang="0">
                      <a:pos x="147" y="37"/>
                    </a:cxn>
                    <a:cxn ang="0">
                      <a:pos x="159" y="58"/>
                    </a:cxn>
                    <a:cxn ang="0">
                      <a:pos x="126" y="55"/>
                    </a:cxn>
                    <a:cxn ang="0">
                      <a:pos x="114" y="73"/>
                    </a:cxn>
                    <a:cxn ang="0">
                      <a:pos x="93" y="79"/>
                    </a:cxn>
                    <a:cxn ang="0">
                      <a:pos x="72" y="94"/>
                    </a:cxn>
                    <a:cxn ang="0">
                      <a:pos x="54" y="106"/>
                    </a:cxn>
                    <a:cxn ang="0">
                      <a:pos x="60" y="124"/>
                    </a:cxn>
                    <a:cxn ang="0">
                      <a:pos x="45" y="142"/>
                    </a:cxn>
                    <a:cxn ang="0">
                      <a:pos x="27" y="154"/>
                    </a:cxn>
                    <a:cxn ang="0">
                      <a:pos x="12" y="214"/>
                    </a:cxn>
                    <a:cxn ang="0">
                      <a:pos x="3" y="274"/>
                    </a:cxn>
                    <a:cxn ang="0">
                      <a:pos x="33" y="301"/>
                    </a:cxn>
                  </a:cxnLst>
                  <a:rect l="0" t="0" r="r" b="b"/>
                  <a:pathLst>
                    <a:path w="400" h="301">
                      <a:moveTo>
                        <a:pt x="378" y="286"/>
                      </a:moveTo>
                      <a:cubicBezTo>
                        <a:pt x="381" y="275"/>
                        <a:pt x="398" y="234"/>
                        <a:pt x="399" y="220"/>
                      </a:cubicBezTo>
                      <a:cubicBezTo>
                        <a:pt x="400" y="206"/>
                        <a:pt x="386" y="211"/>
                        <a:pt x="384" y="202"/>
                      </a:cubicBezTo>
                      <a:cubicBezTo>
                        <a:pt x="382" y="193"/>
                        <a:pt x="391" y="174"/>
                        <a:pt x="387" y="166"/>
                      </a:cubicBezTo>
                      <a:cubicBezTo>
                        <a:pt x="383" y="158"/>
                        <a:pt x="363" y="158"/>
                        <a:pt x="360" y="151"/>
                      </a:cubicBezTo>
                      <a:cubicBezTo>
                        <a:pt x="357" y="144"/>
                        <a:pt x="367" y="125"/>
                        <a:pt x="366" y="121"/>
                      </a:cubicBezTo>
                      <a:cubicBezTo>
                        <a:pt x="365" y="117"/>
                        <a:pt x="363" y="133"/>
                        <a:pt x="351" y="124"/>
                      </a:cubicBezTo>
                      <a:cubicBezTo>
                        <a:pt x="339" y="115"/>
                        <a:pt x="308" y="77"/>
                        <a:pt x="294" y="67"/>
                      </a:cubicBezTo>
                      <a:cubicBezTo>
                        <a:pt x="280" y="57"/>
                        <a:pt x="275" y="66"/>
                        <a:pt x="267" y="64"/>
                      </a:cubicBezTo>
                      <a:cubicBezTo>
                        <a:pt x="259" y="62"/>
                        <a:pt x="248" y="59"/>
                        <a:pt x="247" y="53"/>
                      </a:cubicBezTo>
                      <a:cubicBezTo>
                        <a:pt x="246" y="47"/>
                        <a:pt x="255" y="32"/>
                        <a:pt x="261" y="28"/>
                      </a:cubicBezTo>
                      <a:cubicBezTo>
                        <a:pt x="267" y="24"/>
                        <a:pt x="282" y="35"/>
                        <a:pt x="282" y="31"/>
                      </a:cubicBezTo>
                      <a:cubicBezTo>
                        <a:pt x="282" y="27"/>
                        <a:pt x="273" y="0"/>
                        <a:pt x="264" y="1"/>
                      </a:cubicBezTo>
                      <a:cubicBezTo>
                        <a:pt x="255" y="2"/>
                        <a:pt x="235" y="31"/>
                        <a:pt x="228" y="40"/>
                      </a:cubicBezTo>
                      <a:cubicBezTo>
                        <a:pt x="221" y="49"/>
                        <a:pt x="225" y="60"/>
                        <a:pt x="219" y="55"/>
                      </a:cubicBezTo>
                      <a:cubicBezTo>
                        <a:pt x="213" y="50"/>
                        <a:pt x="197" y="15"/>
                        <a:pt x="192" y="10"/>
                      </a:cubicBezTo>
                      <a:cubicBezTo>
                        <a:pt x="187" y="5"/>
                        <a:pt x="184" y="15"/>
                        <a:pt x="186" y="22"/>
                      </a:cubicBezTo>
                      <a:cubicBezTo>
                        <a:pt x="188" y="29"/>
                        <a:pt x="208" y="57"/>
                        <a:pt x="204" y="55"/>
                      </a:cubicBezTo>
                      <a:cubicBezTo>
                        <a:pt x="200" y="53"/>
                        <a:pt x="172" y="17"/>
                        <a:pt x="162" y="10"/>
                      </a:cubicBezTo>
                      <a:cubicBezTo>
                        <a:pt x="152" y="3"/>
                        <a:pt x="151" y="15"/>
                        <a:pt x="144" y="16"/>
                      </a:cubicBezTo>
                      <a:cubicBezTo>
                        <a:pt x="137" y="17"/>
                        <a:pt x="125" y="16"/>
                        <a:pt x="120" y="19"/>
                      </a:cubicBezTo>
                      <a:cubicBezTo>
                        <a:pt x="115" y="22"/>
                        <a:pt x="110" y="31"/>
                        <a:pt x="114" y="34"/>
                      </a:cubicBezTo>
                      <a:cubicBezTo>
                        <a:pt x="118" y="37"/>
                        <a:pt x="140" y="33"/>
                        <a:pt x="147" y="37"/>
                      </a:cubicBezTo>
                      <a:cubicBezTo>
                        <a:pt x="154" y="41"/>
                        <a:pt x="163" y="55"/>
                        <a:pt x="159" y="58"/>
                      </a:cubicBezTo>
                      <a:cubicBezTo>
                        <a:pt x="155" y="61"/>
                        <a:pt x="133" y="53"/>
                        <a:pt x="126" y="55"/>
                      </a:cubicBezTo>
                      <a:cubicBezTo>
                        <a:pt x="119" y="57"/>
                        <a:pt x="119" y="69"/>
                        <a:pt x="114" y="73"/>
                      </a:cubicBezTo>
                      <a:cubicBezTo>
                        <a:pt x="109" y="77"/>
                        <a:pt x="100" y="76"/>
                        <a:pt x="93" y="79"/>
                      </a:cubicBezTo>
                      <a:cubicBezTo>
                        <a:pt x="86" y="82"/>
                        <a:pt x="79" y="89"/>
                        <a:pt x="72" y="94"/>
                      </a:cubicBezTo>
                      <a:cubicBezTo>
                        <a:pt x="65" y="99"/>
                        <a:pt x="56" y="101"/>
                        <a:pt x="54" y="106"/>
                      </a:cubicBezTo>
                      <a:cubicBezTo>
                        <a:pt x="52" y="111"/>
                        <a:pt x="61" y="118"/>
                        <a:pt x="60" y="124"/>
                      </a:cubicBezTo>
                      <a:cubicBezTo>
                        <a:pt x="59" y="130"/>
                        <a:pt x="51" y="137"/>
                        <a:pt x="45" y="142"/>
                      </a:cubicBezTo>
                      <a:cubicBezTo>
                        <a:pt x="39" y="147"/>
                        <a:pt x="33" y="142"/>
                        <a:pt x="27" y="154"/>
                      </a:cubicBezTo>
                      <a:cubicBezTo>
                        <a:pt x="21" y="166"/>
                        <a:pt x="16" y="194"/>
                        <a:pt x="12" y="214"/>
                      </a:cubicBezTo>
                      <a:cubicBezTo>
                        <a:pt x="8" y="234"/>
                        <a:pt x="0" y="260"/>
                        <a:pt x="3" y="274"/>
                      </a:cubicBezTo>
                      <a:cubicBezTo>
                        <a:pt x="6" y="288"/>
                        <a:pt x="27" y="295"/>
                        <a:pt x="33" y="301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D20000"/>
                    </a:gs>
                    <a:gs pos="50000">
                      <a:srgbClr val="993300"/>
                    </a:gs>
                    <a:gs pos="100000">
                      <a:srgbClr val="D20000"/>
                    </a:gs>
                  </a:gsLst>
                  <a:lin ang="189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97" name="Freeform 337"/>
                <p:cNvSpPr>
                  <a:spLocks/>
                </p:cNvSpPr>
                <p:nvPr/>
              </p:nvSpPr>
              <p:spPr bwMode="auto">
                <a:xfrm>
                  <a:off x="766" y="3636"/>
                  <a:ext cx="98" cy="104"/>
                </a:xfrm>
                <a:custGeom>
                  <a:avLst/>
                  <a:gdLst/>
                  <a:ahLst/>
                  <a:cxnLst>
                    <a:cxn ang="0">
                      <a:pos x="66" y="0"/>
                    </a:cxn>
                    <a:cxn ang="0">
                      <a:pos x="91" y="19"/>
                    </a:cxn>
                    <a:cxn ang="0">
                      <a:pos x="97" y="65"/>
                    </a:cxn>
                    <a:cxn ang="0">
                      <a:pos x="78" y="90"/>
                    </a:cxn>
                    <a:cxn ang="0">
                      <a:pos x="36" y="96"/>
                    </a:cxn>
                    <a:cxn ang="0">
                      <a:pos x="4" y="59"/>
                    </a:cxn>
                    <a:cxn ang="0">
                      <a:pos x="12" y="30"/>
                    </a:cxn>
                  </a:cxnLst>
                  <a:rect l="0" t="0" r="r" b="b"/>
                  <a:pathLst>
                    <a:path w="99" h="101">
                      <a:moveTo>
                        <a:pt x="66" y="0"/>
                      </a:moveTo>
                      <a:cubicBezTo>
                        <a:pt x="70" y="4"/>
                        <a:pt x="86" y="8"/>
                        <a:pt x="91" y="19"/>
                      </a:cubicBezTo>
                      <a:cubicBezTo>
                        <a:pt x="96" y="30"/>
                        <a:pt x="99" y="53"/>
                        <a:pt x="97" y="65"/>
                      </a:cubicBezTo>
                      <a:cubicBezTo>
                        <a:pt x="95" y="77"/>
                        <a:pt x="88" y="85"/>
                        <a:pt x="78" y="90"/>
                      </a:cubicBezTo>
                      <a:cubicBezTo>
                        <a:pt x="68" y="95"/>
                        <a:pt x="48" y="101"/>
                        <a:pt x="36" y="96"/>
                      </a:cubicBezTo>
                      <a:cubicBezTo>
                        <a:pt x="24" y="91"/>
                        <a:pt x="8" y="70"/>
                        <a:pt x="4" y="59"/>
                      </a:cubicBezTo>
                      <a:cubicBezTo>
                        <a:pt x="0" y="48"/>
                        <a:pt x="10" y="36"/>
                        <a:pt x="12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98" name="Freeform 338"/>
                <p:cNvSpPr>
                  <a:spLocks/>
                </p:cNvSpPr>
                <p:nvPr/>
              </p:nvSpPr>
              <p:spPr bwMode="auto">
                <a:xfrm>
                  <a:off x="288" y="3622"/>
                  <a:ext cx="107" cy="11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10" y="31"/>
                    </a:cxn>
                    <a:cxn ang="0">
                      <a:pos x="4" y="77"/>
                    </a:cxn>
                    <a:cxn ang="0">
                      <a:pos x="36" y="91"/>
                    </a:cxn>
                    <a:cxn ang="0">
                      <a:pos x="65" y="108"/>
                    </a:cxn>
                    <a:cxn ang="0">
                      <a:pos x="97" y="71"/>
                    </a:cxn>
                    <a:cxn ang="0">
                      <a:pos x="108" y="44"/>
                    </a:cxn>
                  </a:cxnLst>
                  <a:rect l="0" t="0" r="r" b="b"/>
                  <a:pathLst>
                    <a:path w="108" h="111">
                      <a:moveTo>
                        <a:pt x="48" y="0"/>
                      </a:moveTo>
                      <a:cubicBezTo>
                        <a:pt x="42" y="5"/>
                        <a:pt x="17" y="19"/>
                        <a:pt x="10" y="31"/>
                      </a:cubicBezTo>
                      <a:cubicBezTo>
                        <a:pt x="2" y="44"/>
                        <a:pt x="0" y="66"/>
                        <a:pt x="4" y="77"/>
                      </a:cubicBezTo>
                      <a:cubicBezTo>
                        <a:pt x="8" y="87"/>
                        <a:pt x="26" y="86"/>
                        <a:pt x="36" y="91"/>
                      </a:cubicBezTo>
                      <a:cubicBezTo>
                        <a:pt x="46" y="96"/>
                        <a:pt x="55" y="111"/>
                        <a:pt x="65" y="108"/>
                      </a:cubicBezTo>
                      <a:cubicBezTo>
                        <a:pt x="75" y="105"/>
                        <a:pt x="90" y="82"/>
                        <a:pt x="97" y="71"/>
                      </a:cubicBezTo>
                      <a:cubicBezTo>
                        <a:pt x="104" y="60"/>
                        <a:pt x="106" y="50"/>
                        <a:pt x="108" y="4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099" name="Freeform 339"/>
                <p:cNvSpPr>
                  <a:spLocks/>
                </p:cNvSpPr>
                <p:nvPr/>
              </p:nvSpPr>
              <p:spPr bwMode="auto">
                <a:xfrm>
                  <a:off x="411" y="3033"/>
                  <a:ext cx="332" cy="356"/>
                </a:xfrm>
                <a:custGeom>
                  <a:avLst/>
                  <a:gdLst/>
                  <a:ahLst/>
                  <a:cxnLst>
                    <a:cxn ang="0">
                      <a:pos x="0" y="194"/>
                    </a:cxn>
                    <a:cxn ang="0">
                      <a:pos x="6" y="209"/>
                    </a:cxn>
                    <a:cxn ang="0">
                      <a:pos x="36" y="266"/>
                    </a:cxn>
                    <a:cxn ang="0">
                      <a:pos x="87" y="308"/>
                    </a:cxn>
                    <a:cxn ang="0">
                      <a:pos x="138" y="320"/>
                    </a:cxn>
                    <a:cxn ang="0">
                      <a:pos x="144" y="344"/>
                    </a:cxn>
                    <a:cxn ang="0">
                      <a:pos x="165" y="365"/>
                    </a:cxn>
                    <a:cxn ang="0">
                      <a:pos x="192" y="341"/>
                    </a:cxn>
                    <a:cxn ang="0">
                      <a:pos x="207" y="317"/>
                    </a:cxn>
                    <a:cxn ang="0">
                      <a:pos x="255" y="308"/>
                    </a:cxn>
                    <a:cxn ang="0">
                      <a:pos x="303" y="275"/>
                    </a:cxn>
                    <a:cxn ang="0">
                      <a:pos x="342" y="179"/>
                    </a:cxn>
                    <a:cxn ang="0">
                      <a:pos x="288" y="98"/>
                    </a:cxn>
                    <a:cxn ang="0">
                      <a:pos x="256" y="27"/>
                    </a:cxn>
                    <a:cxn ang="0">
                      <a:pos x="208" y="75"/>
                    </a:cxn>
                    <a:cxn ang="0">
                      <a:pos x="198" y="56"/>
                    </a:cxn>
                    <a:cxn ang="0">
                      <a:pos x="183" y="53"/>
                    </a:cxn>
                    <a:cxn ang="0">
                      <a:pos x="112" y="75"/>
                    </a:cxn>
                    <a:cxn ang="0">
                      <a:pos x="126" y="41"/>
                    </a:cxn>
                    <a:cxn ang="0">
                      <a:pos x="114" y="11"/>
                    </a:cxn>
                    <a:cxn ang="0">
                      <a:pos x="54" y="110"/>
                    </a:cxn>
                    <a:cxn ang="0">
                      <a:pos x="60" y="137"/>
                    </a:cxn>
                    <a:cxn ang="0">
                      <a:pos x="54" y="161"/>
                    </a:cxn>
                    <a:cxn ang="0">
                      <a:pos x="36" y="155"/>
                    </a:cxn>
                    <a:cxn ang="0">
                      <a:pos x="33" y="119"/>
                    </a:cxn>
                    <a:cxn ang="0">
                      <a:pos x="12" y="152"/>
                    </a:cxn>
                    <a:cxn ang="0">
                      <a:pos x="12" y="173"/>
                    </a:cxn>
                    <a:cxn ang="0">
                      <a:pos x="9" y="185"/>
                    </a:cxn>
                    <a:cxn ang="0">
                      <a:pos x="0" y="194"/>
                    </a:cxn>
                  </a:cxnLst>
                  <a:rect l="0" t="0" r="r" b="b"/>
                  <a:pathLst>
                    <a:path w="344" h="365">
                      <a:moveTo>
                        <a:pt x="0" y="194"/>
                      </a:moveTo>
                      <a:cubicBezTo>
                        <a:pt x="0" y="198"/>
                        <a:pt x="0" y="197"/>
                        <a:pt x="6" y="209"/>
                      </a:cubicBezTo>
                      <a:cubicBezTo>
                        <a:pt x="12" y="221"/>
                        <a:pt x="23" y="250"/>
                        <a:pt x="36" y="266"/>
                      </a:cubicBezTo>
                      <a:cubicBezTo>
                        <a:pt x="49" y="282"/>
                        <a:pt x="70" y="299"/>
                        <a:pt x="87" y="308"/>
                      </a:cubicBezTo>
                      <a:cubicBezTo>
                        <a:pt x="104" y="317"/>
                        <a:pt x="129" y="314"/>
                        <a:pt x="138" y="320"/>
                      </a:cubicBezTo>
                      <a:cubicBezTo>
                        <a:pt x="147" y="326"/>
                        <a:pt x="140" y="337"/>
                        <a:pt x="144" y="344"/>
                      </a:cubicBezTo>
                      <a:cubicBezTo>
                        <a:pt x="148" y="351"/>
                        <a:pt x="157" y="365"/>
                        <a:pt x="165" y="365"/>
                      </a:cubicBezTo>
                      <a:cubicBezTo>
                        <a:pt x="173" y="365"/>
                        <a:pt x="185" y="349"/>
                        <a:pt x="192" y="341"/>
                      </a:cubicBezTo>
                      <a:cubicBezTo>
                        <a:pt x="199" y="333"/>
                        <a:pt x="197" y="322"/>
                        <a:pt x="207" y="317"/>
                      </a:cubicBezTo>
                      <a:cubicBezTo>
                        <a:pt x="217" y="312"/>
                        <a:pt x="239" y="315"/>
                        <a:pt x="255" y="308"/>
                      </a:cubicBezTo>
                      <a:cubicBezTo>
                        <a:pt x="271" y="301"/>
                        <a:pt x="289" y="296"/>
                        <a:pt x="303" y="275"/>
                      </a:cubicBezTo>
                      <a:cubicBezTo>
                        <a:pt x="317" y="254"/>
                        <a:pt x="344" y="208"/>
                        <a:pt x="342" y="179"/>
                      </a:cubicBezTo>
                      <a:cubicBezTo>
                        <a:pt x="340" y="150"/>
                        <a:pt x="302" y="123"/>
                        <a:pt x="288" y="98"/>
                      </a:cubicBezTo>
                      <a:cubicBezTo>
                        <a:pt x="274" y="73"/>
                        <a:pt x="269" y="31"/>
                        <a:pt x="256" y="27"/>
                      </a:cubicBezTo>
                      <a:cubicBezTo>
                        <a:pt x="243" y="23"/>
                        <a:pt x="218" y="70"/>
                        <a:pt x="208" y="75"/>
                      </a:cubicBezTo>
                      <a:cubicBezTo>
                        <a:pt x="198" y="80"/>
                        <a:pt x="202" y="60"/>
                        <a:pt x="198" y="56"/>
                      </a:cubicBezTo>
                      <a:cubicBezTo>
                        <a:pt x="194" y="52"/>
                        <a:pt x="197" y="50"/>
                        <a:pt x="183" y="53"/>
                      </a:cubicBezTo>
                      <a:cubicBezTo>
                        <a:pt x="169" y="56"/>
                        <a:pt x="121" y="77"/>
                        <a:pt x="112" y="75"/>
                      </a:cubicBezTo>
                      <a:cubicBezTo>
                        <a:pt x="103" y="73"/>
                        <a:pt x="126" y="52"/>
                        <a:pt x="126" y="41"/>
                      </a:cubicBezTo>
                      <a:cubicBezTo>
                        <a:pt x="126" y="30"/>
                        <a:pt x="126" y="0"/>
                        <a:pt x="114" y="11"/>
                      </a:cubicBezTo>
                      <a:cubicBezTo>
                        <a:pt x="102" y="22"/>
                        <a:pt x="63" y="89"/>
                        <a:pt x="54" y="110"/>
                      </a:cubicBezTo>
                      <a:cubicBezTo>
                        <a:pt x="45" y="131"/>
                        <a:pt x="60" y="129"/>
                        <a:pt x="60" y="137"/>
                      </a:cubicBezTo>
                      <a:cubicBezTo>
                        <a:pt x="60" y="145"/>
                        <a:pt x="58" y="158"/>
                        <a:pt x="54" y="161"/>
                      </a:cubicBezTo>
                      <a:cubicBezTo>
                        <a:pt x="50" y="164"/>
                        <a:pt x="39" y="162"/>
                        <a:pt x="36" y="155"/>
                      </a:cubicBezTo>
                      <a:cubicBezTo>
                        <a:pt x="33" y="148"/>
                        <a:pt x="37" y="119"/>
                        <a:pt x="33" y="119"/>
                      </a:cubicBezTo>
                      <a:cubicBezTo>
                        <a:pt x="29" y="119"/>
                        <a:pt x="16" y="143"/>
                        <a:pt x="12" y="152"/>
                      </a:cubicBezTo>
                      <a:cubicBezTo>
                        <a:pt x="8" y="161"/>
                        <a:pt x="12" y="168"/>
                        <a:pt x="12" y="173"/>
                      </a:cubicBezTo>
                      <a:cubicBezTo>
                        <a:pt x="12" y="178"/>
                        <a:pt x="11" y="182"/>
                        <a:pt x="9" y="185"/>
                      </a:cubicBezTo>
                      <a:cubicBezTo>
                        <a:pt x="7" y="188"/>
                        <a:pt x="0" y="190"/>
                        <a:pt x="0" y="19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FFC993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00" name="Freeform 340"/>
                <p:cNvSpPr>
                  <a:spLocks/>
                </p:cNvSpPr>
                <p:nvPr/>
              </p:nvSpPr>
              <p:spPr bwMode="auto">
                <a:xfrm>
                  <a:off x="530" y="3272"/>
                  <a:ext cx="109" cy="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9" y="27"/>
                    </a:cxn>
                    <a:cxn ang="0">
                      <a:pos x="60" y="30"/>
                    </a:cxn>
                    <a:cxn ang="0">
                      <a:pos x="81" y="27"/>
                    </a:cxn>
                    <a:cxn ang="0">
                      <a:pos x="114" y="3"/>
                    </a:cxn>
                  </a:cxnLst>
                  <a:rect l="0" t="0" r="r" b="b"/>
                  <a:pathLst>
                    <a:path w="114" h="32">
                      <a:moveTo>
                        <a:pt x="0" y="0"/>
                      </a:moveTo>
                      <a:cubicBezTo>
                        <a:pt x="7" y="4"/>
                        <a:pt x="29" y="22"/>
                        <a:pt x="39" y="27"/>
                      </a:cubicBezTo>
                      <a:cubicBezTo>
                        <a:pt x="49" y="32"/>
                        <a:pt x="53" y="30"/>
                        <a:pt x="60" y="30"/>
                      </a:cubicBezTo>
                      <a:cubicBezTo>
                        <a:pt x="67" y="30"/>
                        <a:pt x="72" y="32"/>
                        <a:pt x="81" y="27"/>
                      </a:cubicBezTo>
                      <a:cubicBezTo>
                        <a:pt x="90" y="22"/>
                        <a:pt x="107" y="8"/>
                        <a:pt x="114" y="3"/>
                      </a:cubicBezTo>
                    </a:path>
                  </a:pathLst>
                </a:custGeom>
                <a:noFill/>
                <a:ln w="12700" cmpd="sng">
                  <a:solidFill>
                    <a:srgbClr val="D20000"/>
                  </a:solidFill>
                  <a:round/>
                  <a:headEnd type="none" w="med" len="med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01" name="Freeform 341"/>
                <p:cNvSpPr>
                  <a:spLocks/>
                </p:cNvSpPr>
                <p:nvPr/>
              </p:nvSpPr>
              <p:spPr bwMode="auto">
                <a:xfrm>
                  <a:off x="566" y="3283"/>
                  <a:ext cx="45" cy="10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10" y="1"/>
                    </a:cxn>
                    <a:cxn ang="0">
                      <a:pos x="25" y="4"/>
                    </a:cxn>
                    <a:cxn ang="0">
                      <a:pos x="36" y="1"/>
                    </a:cxn>
                    <a:cxn ang="0">
                      <a:pos x="45" y="10"/>
                    </a:cxn>
                  </a:cxnLst>
                  <a:rect l="0" t="0" r="r" b="b"/>
                  <a:pathLst>
                    <a:path w="45" h="10">
                      <a:moveTo>
                        <a:pt x="0" y="10"/>
                      </a:moveTo>
                      <a:cubicBezTo>
                        <a:pt x="2" y="8"/>
                        <a:pt x="6" y="2"/>
                        <a:pt x="10" y="1"/>
                      </a:cubicBezTo>
                      <a:cubicBezTo>
                        <a:pt x="14" y="0"/>
                        <a:pt x="21" y="4"/>
                        <a:pt x="25" y="4"/>
                      </a:cubicBezTo>
                      <a:cubicBezTo>
                        <a:pt x="29" y="4"/>
                        <a:pt x="33" y="0"/>
                        <a:pt x="36" y="1"/>
                      </a:cubicBezTo>
                      <a:cubicBezTo>
                        <a:pt x="39" y="2"/>
                        <a:pt x="43" y="8"/>
                        <a:pt x="45" y="1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02" name="Freeform 342"/>
                <p:cNvSpPr>
                  <a:spLocks/>
                </p:cNvSpPr>
                <p:nvPr/>
              </p:nvSpPr>
              <p:spPr bwMode="auto">
                <a:xfrm>
                  <a:off x="513" y="3157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03" name="Freeform 343"/>
                <p:cNvSpPr>
                  <a:spLocks/>
                </p:cNvSpPr>
                <p:nvPr/>
              </p:nvSpPr>
              <p:spPr bwMode="auto">
                <a:xfrm>
                  <a:off x="533" y="3187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04" name="Freeform 344"/>
                <p:cNvSpPr>
                  <a:spLocks/>
                </p:cNvSpPr>
                <p:nvPr/>
              </p:nvSpPr>
              <p:spPr bwMode="auto">
                <a:xfrm>
                  <a:off x="512" y="3165"/>
                  <a:ext cx="62" cy="36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05" name="Freeform 345"/>
                <p:cNvSpPr>
                  <a:spLocks/>
                </p:cNvSpPr>
                <p:nvPr/>
              </p:nvSpPr>
              <p:spPr bwMode="auto">
                <a:xfrm flipH="1">
                  <a:off x="611" y="3153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06" name="Freeform 346"/>
                <p:cNvSpPr>
                  <a:spLocks/>
                </p:cNvSpPr>
                <p:nvPr/>
              </p:nvSpPr>
              <p:spPr bwMode="auto">
                <a:xfrm flipH="1">
                  <a:off x="626" y="3183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07" name="Freeform 347"/>
                <p:cNvSpPr>
                  <a:spLocks/>
                </p:cNvSpPr>
                <p:nvPr/>
              </p:nvSpPr>
              <p:spPr bwMode="auto">
                <a:xfrm flipH="1">
                  <a:off x="611" y="3162"/>
                  <a:ext cx="62" cy="35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08" name="Freeform 348"/>
                <p:cNvSpPr>
                  <a:spLocks/>
                </p:cNvSpPr>
                <p:nvPr/>
              </p:nvSpPr>
              <p:spPr bwMode="auto">
                <a:xfrm>
                  <a:off x="592" y="3126"/>
                  <a:ext cx="99" cy="105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37" y="5"/>
                    </a:cxn>
                    <a:cxn ang="0">
                      <a:pos x="67" y="5"/>
                    </a:cxn>
                    <a:cxn ang="0">
                      <a:pos x="97" y="35"/>
                    </a:cxn>
                    <a:cxn ang="0">
                      <a:pos x="97" y="68"/>
                    </a:cxn>
                    <a:cxn ang="0">
                      <a:pos x="70" y="101"/>
                    </a:cxn>
                    <a:cxn ang="0">
                      <a:pos x="40" y="104"/>
                    </a:cxn>
                    <a:cxn ang="0">
                      <a:pos x="13" y="92"/>
                    </a:cxn>
                    <a:cxn ang="0">
                      <a:pos x="1" y="65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102" h="107">
                      <a:moveTo>
                        <a:pt x="4" y="35"/>
                      </a:moveTo>
                      <a:cubicBezTo>
                        <a:pt x="9" y="25"/>
                        <a:pt x="27" y="10"/>
                        <a:pt x="37" y="5"/>
                      </a:cubicBezTo>
                      <a:cubicBezTo>
                        <a:pt x="47" y="0"/>
                        <a:pt x="57" y="0"/>
                        <a:pt x="67" y="5"/>
                      </a:cubicBezTo>
                      <a:cubicBezTo>
                        <a:pt x="77" y="10"/>
                        <a:pt x="92" y="25"/>
                        <a:pt x="97" y="35"/>
                      </a:cubicBezTo>
                      <a:cubicBezTo>
                        <a:pt x="102" y="45"/>
                        <a:pt x="101" y="57"/>
                        <a:pt x="97" y="68"/>
                      </a:cubicBezTo>
                      <a:cubicBezTo>
                        <a:pt x="93" y="79"/>
                        <a:pt x="79" y="95"/>
                        <a:pt x="70" y="101"/>
                      </a:cubicBezTo>
                      <a:cubicBezTo>
                        <a:pt x="61" y="107"/>
                        <a:pt x="49" y="105"/>
                        <a:pt x="40" y="104"/>
                      </a:cubicBezTo>
                      <a:cubicBezTo>
                        <a:pt x="31" y="103"/>
                        <a:pt x="19" y="98"/>
                        <a:pt x="13" y="92"/>
                      </a:cubicBezTo>
                      <a:cubicBezTo>
                        <a:pt x="7" y="86"/>
                        <a:pt x="2" y="74"/>
                        <a:pt x="1" y="65"/>
                      </a:cubicBezTo>
                      <a:cubicBezTo>
                        <a:pt x="0" y="56"/>
                        <a:pt x="4" y="41"/>
                        <a:pt x="4" y="3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09" name="Freeform 349"/>
                <p:cNvSpPr>
                  <a:spLocks/>
                </p:cNvSpPr>
                <p:nvPr/>
              </p:nvSpPr>
              <p:spPr bwMode="auto">
                <a:xfrm>
                  <a:off x="491" y="3132"/>
                  <a:ext cx="99" cy="103"/>
                </a:xfrm>
                <a:custGeom>
                  <a:avLst/>
                  <a:gdLst/>
                  <a:ahLst/>
                  <a:cxnLst>
                    <a:cxn ang="0">
                      <a:pos x="1" y="31"/>
                    </a:cxn>
                    <a:cxn ang="0">
                      <a:pos x="27" y="8"/>
                    </a:cxn>
                    <a:cxn ang="0">
                      <a:pos x="70" y="5"/>
                    </a:cxn>
                    <a:cxn ang="0">
                      <a:pos x="96" y="37"/>
                    </a:cxn>
                    <a:cxn ang="0">
                      <a:pos x="90" y="73"/>
                    </a:cxn>
                    <a:cxn ang="0">
                      <a:pos x="70" y="96"/>
                    </a:cxn>
                    <a:cxn ang="0">
                      <a:pos x="58" y="101"/>
                    </a:cxn>
                    <a:cxn ang="0">
                      <a:pos x="30" y="99"/>
                    </a:cxn>
                    <a:cxn ang="0">
                      <a:pos x="7" y="78"/>
                    </a:cxn>
                    <a:cxn ang="0">
                      <a:pos x="1" y="59"/>
                    </a:cxn>
                    <a:cxn ang="0">
                      <a:pos x="1" y="31"/>
                    </a:cxn>
                  </a:cxnLst>
                  <a:rect l="0" t="0" r="r" b="b"/>
                  <a:pathLst>
                    <a:path w="99" h="103">
                      <a:moveTo>
                        <a:pt x="1" y="31"/>
                      </a:moveTo>
                      <a:cubicBezTo>
                        <a:pt x="5" y="23"/>
                        <a:pt x="15" y="12"/>
                        <a:pt x="27" y="8"/>
                      </a:cubicBezTo>
                      <a:cubicBezTo>
                        <a:pt x="38" y="4"/>
                        <a:pt x="59" y="0"/>
                        <a:pt x="70" y="5"/>
                      </a:cubicBezTo>
                      <a:cubicBezTo>
                        <a:pt x="82" y="10"/>
                        <a:pt x="93" y="26"/>
                        <a:pt x="96" y="37"/>
                      </a:cubicBezTo>
                      <a:cubicBezTo>
                        <a:pt x="99" y="48"/>
                        <a:pt x="94" y="63"/>
                        <a:pt x="90" y="73"/>
                      </a:cubicBezTo>
                      <a:cubicBezTo>
                        <a:pt x="87" y="82"/>
                        <a:pt x="75" y="91"/>
                        <a:pt x="70" y="96"/>
                      </a:cubicBezTo>
                      <a:cubicBezTo>
                        <a:pt x="65" y="101"/>
                        <a:pt x="65" y="100"/>
                        <a:pt x="58" y="101"/>
                      </a:cubicBezTo>
                      <a:cubicBezTo>
                        <a:pt x="51" y="102"/>
                        <a:pt x="38" y="103"/>
                        <a:pt x="30" y="99"/>
                      </a:cubicBezTo>
                      <a:cubicBezTo>
                        <a:pt x="22" y="95"/>
                        <a:pt x="12" y="85"/>
                        <a:pt x="7" y="78"/>
                      </a:cubicBezTo>
                      <a:cubicBezTo>
                        <a:pt x="2" y="71"/>
                        <a:pt x="2" y="67"/>
                        <a:pt x="1" y="59"/>
                      </a:cubicBezTo>
                      <a:cubicBezTo>
                        <a:pt x="0" y="51"/>
                        <a:pt x="1" y="37"/>
                        <a:pt x="1" y="3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10" name="Freeform 350"/>
                <p:cNvSpPr>
                  <a:spLocks/>
                </p:cNvSpPr>
                <p:nvPr/>
              </p:nvSpPr>
              <p:spPr bwMode="auto">
                <a:xfrm>
                  <a:off x="637" y="3213"/>
                  <a:ext cx="67" cy="80"/>
                </a:xfrm>
                <a:custGeom>
                  <a:avLst/>
                  <a:gdLst/>
                  <a:ahLst/>
                  <a:cxnLst>
                    <a:cxn ang="0">
                      <a:pos x="60" y="6"/>
                    </a:cxn>
                    <a:cxn ang="0">
                      <a:pos x="63" y="39"/>
                    </a:cxn>
                    <a:cxn ang="0">
                      <a:pos x="43" y="81"/>
                    </a:cxn>
                    <a:cxn ang="0">
                      <a:pos x="3" y="30"/>
                    </a:cxn>
                    <a:cxn ang="0">
                      <a:pos x="60" y="6"/>
                    </a:cxn>
                  </a:cxnLst>
                  <a:rect l="0" t="0" r="r" b="b"/>
                  <a:pathLst>
                    <a:path w="70" h="82">
                      <a:moveTo>
                        <a:pt x="60" y="6"/>
                      </a:moveTo>
                      <a:cubicBezTo>
                        <a:pt x="70" y="8"/>
                        <a:pt x="66" y="27"/>
                        <a:pt x="63" y="39"/>
                      </a:cubicBezTo>
                      <a:cubicBezTo>
                        <a:pt x="60" y="51"/>
                        <a:pt x="53" y="82"/>
                        <a:pt x="43" y="81"/>
                      </a:cubicBezTo>
                      <a:cubicBezTo>
                        <a:pt x="33" y="80"/>
                        <a:pt x="0" y="42"/>
                        <a:pt x="3" y="30"/>
                      </a:cubicBezTo>
                      <a:cubicBezTo>
                        <a:pt x="6" y="18"/>
                        <a:pt x="50" y="0"/>
                        <a:pt x="60" y="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11" name="Freeform 351"/>
                <p:cNvSpPr>
                  <a:spLocks/>
                </p:cNvSpPr>
                <p:nvPr/>
              </p:nvSpPr>
              <p:spPr bwMode="auto">
                <a:xfrm>
                  <a:off x="468" y="3219"/>
                  <a:ext cx="75" cy="67"/>
                </a:xfrm>
                <a:custGeom>
                  <a:avLst/>
                  <a:gdLst/>
                  <a:ahLst/>
                  <a:cxnLst>
                    <a:cxn ang="0">
                      <a:pos x="0" y="26"/>
                    </a:cxn>
                    <a:cxn ang="0">
                      <a:pos x="12" y="53"/>
                    </a:cxn>
                    <a:cxn ang="0">
                      <a:pos x="42" y="56"/>
                    </a:cxn>
                    <a:cxn ang="0">
                      <a:pos x="54" y="62"/>
                    </a:cxn>
                    <a:cxn ang="0">
                      <a:pos x="72" y="26"/>
                    </a:cxn>
                    <a:cxn ang="0">
                      <a:pos x="36" y="14"/>
                    </a:cxn>
                    <a:cxn ang="0">
                      <a:pos x="15" y="2"/>
                    </a:cxn>
                    <a:cxn ang="0">
                      <a:pos x="0" y="26"/>
                    </a:cxn>
                  </a:cxnLst>
                  <a:rect l="0" t="0" r="r" b="b"/>
                  <a:pathLst>
                    <a:path w="75" h="67">
                      <a:moveTo>
                        <a:pt x="0" y="26"/>
                      </a:moveTo>
                      <a:cubicBezTo>
                        <a:pt x="0" y="34"/>
                        <a:pt x="5" y="48"/>
                        <a:pt x="12" y="53"/>
                      </a:cubicBezTo>
                      <a:cubicBezTo>
                        <a:pt x="19" y="58"/>
                        <a:pt x="35" y="55"/>
                        <a:pt x="42" y="56"/>
                      </a:cubicBezTo>
                      <a:cubicBezTo>
                        <a:pt x="49" y="57"/>
                        <a:pt x="49" y="67"/>
                        <a:pt x="54" y="62"/>
                      </a:cubicBezTo>
                      <a:cubicBezTo>
                        <a:pt x="59" y="57"/>
                        <a:pt x="75" y="34"/>
                        <a:pt x="72" y="26"/>
                      </a:cubicBezTo>
                      <a:cubicBezTo>
                        <a:pt x="69" y="18"/>
                        <a:pt x="45" y="18"/>
                        <a:pt x="36" y="14"/>
                      </a:cubicBezTo>
                      <a:cubicBezTo>
                        <a:pt x="27" y="10"/>
                        <a:pt x="21" y="0"/>
                        <a:pt x="15" y="2"/>
                      </a:cubicBezTo>
                      <a:cubicBezTo>
                        <a:pt x="9" y="4"/>
                        <a:pt x="3" y="21"/>
                        <a:pt x="0" y="2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12" name="Freeform 352"/>
                <p:cNvSpPr>
                  <a:spLocks/>
                </p:cNvSpPr>
                <p:nvPr/>
              </p:nvSpPr>
              <p:spPr bwMode="auto">
                <a:xfrm>
                  <a:off x="754" y="3568"/>
                  <a:ext cx="89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2113" name="Freeform 353"/>
              <p:cNvSpPr>
                <a:spLocks/>
              </p:cNvSpPr>
              <p:nvPr/>
            </p:nvSpPr>
            <p:spPr bwMode="auto">
              <a:xfrm>
                <a:off x="570" y="3232"/>
                <a:ext cx="39" cy="1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6" y="13"/>
                  </a:cxn>
                  <a:cxn ang="0">
                    <a:pos x="18" y="0"/>
                  </a:cxn>
                  <a:cxn ang="0">
                    <a:pos x="30" y="13"/>
                  </a:cxn>
                  <a:cxn ang="0">
                    <a:pos x="39" y="10"/>
                  </a:cxn>
                </a:cxnLst>
                <a:rect l="0" t="0" r="r" b="b"/>
                <a:pathLst>
                  <a:path w="39" h="15">
                    <a:moveTo>
                      <a:pt x="0" y="10"/>
                    </a:moveTo>
                    <a:cubicBezTo>
                      <a:pt x="1" y="10"/>
                      <a:pt x="3" y="15"/>
                      <a:pt x="6" y="13"/>
                    </a:cubicBezTo>
                    <a:cubicBezTo>
                      <a:pt x="9" y="11"/>
                      <a:pt x="14" y="0"/>
                      <a:pt x="18" y="0"/>
                    </a:cubicBezTo>
                    <a:cubicBezTo>
                      <a:pt x="22" y="0"/>
                      <a:pt x="27" y="11"/>
                      <a:pt x="30" y="13"/>
                    </a:cubicBezTo>
                    <a:cubicBezTo>
                      <a:pt x="33" y="15"/>
                      <a:pt x="37" y="11"/>
                      <a:pt x="39" y="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2114" name="Group 354"/>
            <p:cNvGrpSpPr>
              <a:grpSpLocks/>
            </p:cNvGrpSpPr>
            <p:nvPr/>
          </p:nvGrpSpPr>
          <p:grpSpPr bwMode="auto">
            <a:xfrm>
              <a:off x="3984" y="1248"/>
              <a:ext cx="384" cy="720"/>
              <a:chOff x="288" y="2928"/>
              <a:chExt cx="576" cy="1056"/>
            </a:xfrm>
          </p:grpSpPr>
          <p:grpSp>
            <p:nvGrpSpPr>
              <p:cNvPr id="502115" name="Group 355"/>
              <p:cNvGrpSpPr>
                <a:grpSpLocks/>
              </p:cNvGrpSpPr>
              <p:nvPr/>
            </p:nvGrpSpPr>
            <p:grpSpPr bwMode="auto">
              <a:xfrm>
                <a:off x="288" y="2928"/>
                <a:ext cx="576" cy="1056"/>
                <a:chOff x="288" y="2928"/>
                <a:chExt cx="576" cy="1056"/>
              </a:xfrm>
            </p:grpSpPr>
            <p:sp>
              <p:nvSpPr>
                <p:cNvPr id="502116" name="Freeform 356"/>
                <p:cNvSpPr>
                  <a:spLocks/>
                </p:cNvSpPr>
                <p:nvPr/>
              </p:nvSpPr>
              <p:spPr bwMode="auto">
                <a:xfrm>
                  <a:off x="586" y="3714"/>
                  <a:ext cx="1" cy="2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17" name="Freeform 357"/>
                <p:cNvSpPr>
                  <a:spLocks/>
                </p:cNvSpPr>
                <p:nvPr/>
              </p:nvSpPr>
              <p:spPr bwMode="auto">
                <a:xfrm>
                  <a:off x="379" y="3568"/>
                  <a:ext cx="416" cy="394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333333"/>
                    </a:gs>
                    <a:gs pos="100000">
                      <a:srgbClr val="777777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18" name="Freeform 358"/>
                <p:cNvSpPr>
                  <a:spLocks/>
                </p:cNvSpPr>
                <p:nvPr/>
              </p:nvSpPr>
              <p:spPr bwMode="auto">
                <a:xfrm>
                  <a:off x="577" y="3576"/>
                  <a:ext cx="43" cy="13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19" name="Freeform 359"/>
                <p:cNvSpPr>
                  <a:spLocks/>
                </p:cNvSpPr>
                <p:nvPr/>
              </p:nvSpPr>
              <p:spPr bwMode="auto">
                <a:xfrm>
                  <a:off x="658" y="3571"/>
                  <a:ext cx="113" cy="135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20" name="Freeform 360"/>
                <p:cNvSpPr>
                  <a:spLocks/>
                </p:cNvSpPr>
                <p:nvPr/>
              </p:nvSpPr>
              <p:spPr bwMode="auto">
                <a:xfrm>
                  <a:off x="411" y="3568"/>
                  <a:ext cx="93" cy="142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21" name="Freeform 361"/>
                <p:cNvSpPr>
                  <a:spLocks/>
                </p:cNvSpPr>
                <p:nvPr/>
              </p:nvSpPr>
              <p:spPr bwMode="auto">
                <a:xfrm>
                  <a:off x="443" y="3377"/>
                  <a:ext cx="280" cy="202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22" name="Freeform 362"/>
                <p:cNvSpPr>
                  <a:spLocks/>
                </p:cNvSpPr>
                <p:nvPr/>
              </p:nvSpPr>
              <p:spPr bwMode="auto">
                <a:xfrm>
                  <a:off x="663" y="3375"/>
                  <a:ext cx="176" cy="298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23" name="Freeform 363"/>
                <p:cNvSpPr>
                  <a:spLocks/>
                </p:cNvSpPr>
                <p:nvPr/>
              </p:nvSpPr>
              <p:spPr bwMode="auto">
                <a:xfrm>
                  <a:off x="318" y="3380"/>
                  <a:ext cx="198" cy="300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24" name="Freeform 364"/>
                <p:cNvSpPr>
                  <a:spLocks/>
                </p:cNvSpPr>
                <p:nvPr/>
              </p:nvSpPr>
              <p:spPr bwMode="auto">
                <a:xfrm>
                  <a:off x="330" y="3576"/>
                  <a:ext cx="99" cy="96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25" name="Freeform 365"/>
                <p:cNvSpPr>
                  <a:spLocks/>
                </p:cNvSpPr>
                <p:nvPr/>
              </p:nvSpPr>
              <p:spPr bwMode="auto">
                <a:xfrm>
                  <a:off x="503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26" name="Freeform 366"/>
                <p:cNvSpPr>
                  <a:spLocks/>
                </p:cNvSpPr>
                <p:nvPr/>
              </p:nvSpPr>
              <p:spPr bwMode="auto">
                <a:xfrm flipH="1">
                  <a:off x="575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27" name="Freeform 367"/>
                <p:cNvSpPr>
                  <a:spLocks/>
                </p:cNvSpPr>
                <p:nvPr/>
              </p:nvSpPr>
              <p:spPr bwMode="auto">
                <a:xfrm>
                  <a:off x="583" y="3576"/>
                  <a:ext cx="7" cy="37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28" name="Freeform 368"/>
                <p:cNvSpPr>
                  <a:spLocks/>
                </p:cNvSpPr>
                <p:nvPr/>
              </p:nvSpPr>
              <p:spPr bwMode="auto">
                <a:xfrm>
                  <a:off x="579" y="3415"/>
                  <a:ext cx="1" cy="14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29" name="Freeform 369" descr="Коричневый мрамор"/>
                <p:cNvSpPr>
                  <a:spLocks/>
                </p:cNvSpPr>
                <p:nvPr/>
              </p:nvSpPr>
              <p:spPr bwMode="auto">
                <a:xfrm>
                  <a:off x="426" y="3892"/>
                  <a:ext cx="340" cy="92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30" name="Freeform 370"/>
                <p:cNvSpPr>
                  <a:spLocks/>
                </p:cNvSpPr>
                <p:nvPr/>
              </p:nvSpPr>
              <p:spPr bwMode="auto">
                <a:xfrm>
                  <a:off x="379" y="2928"/>
                  <a:ext cx="385" cy="295"/>
                </a:xfrm>
                <a:custGeom>
                  <a:avLst/>
                  <a:gdLst/>
                  <a:ahLst/>
                  <a:cxnLst>
                    <a:cxn ang="0">
                      <a:pos x="378" y="286"/>
                    </a:cxn>
                    <a:cxn ang="0">
                      <a:pos x="399" y="220"/>
                    </a:cxn>
                    <a:cxn ang="0">
                      <a:pos x="384" y="202"/>
                    </a:cxn>
                    <a:cxn ang="0">
                      <a:pos x="387" y="166"/>
                    </a:cxn>
                    <a:cxn ang="0">
                      <a:pos x="360" y="151"/>
                    </a:cxn>
                    <a:cxn ang="0">
                      <a:pos x="366" y="121"/>
                    </a:cxn>
                    <a:cxn ang="0">
                      <a:pos x="351" y="124"/>
                    </a:cxn>
                    <a:cxn ang="0">
                      <a:pos x="294" y="67"/>
                    </a:cxn>
                    <a:cxn ang="0">
                      <a:pos x="267" y="64"/>
                    </a:cxn>
                    <a:cxn ang="0">
                      <a:pos x="247" y="53"/>
                    </a:cxn>
                    <a:cxn ang="0">
                      <a:pos x="261" y="28"/>
                    </a:cxn>
                    <a:cxn ang="0">
                      <a:pos x="282" y="31"/>
                    </a:cxn>
                    <a:cxn ang="0">
                      <a:pos x="264" y="1"/>
                    </a:cxn>
                    <a:cxn ang="0">
                      <a:pos x="228" y="40"/>
                    </a:cxn>
                    <a:cxn ang="0">
                      <a:pos x="219" y="55"/>
                    </a:cxn>
                    <a:cxn ang="0">
                      <a:pos x="192" y="10"/>
                    </a:cxn>
                    <a:cxn ang="0">
                      <a:pos x="186" y="22"/>
                    </a:cxn>
                    <a:cxn ang="0">
                      <a:pos x="204" y="55"/>
                    </a:cxn>
                    <a:cxn ang="0">
                      <a:pos x="162" y="10"/>
                    </a:cxn>
                    <a:cxn ang="0">
                      <a:pos x="144" y="16"/>
                    </a:cxn>
                    <a:cxn ang="0">
                      <a:pos x="120" y="19"/>
                    </a:cxn>
                    <a:cxn ang="0">
                      <a:pos x="114" y="34"/>
                    </a:cxn>
                    <a:cxn ang="0">
                      <a:pos x="147" y="37"/>
                    </a:cxn>
                    <a:cxn ang="0">
                      <a:pos x="159" y="58"/>
                    </a:cxn>
                    <a:cxn ang="0">
                      <a:pos x="126" y="55"/>
                    </a:cxn>
                    <a:cxn ang="0">
                      <a:pos x="114" y="73"/>
                    </a:cxn>
                    <a:cxn ang="0">
                      <a:pos x="93" y="79"/>
                    </a:cxn>
                    <a:cxn ang="0">
                      <a:pos x="72" y="94"/>
                    </a:cxn>
                    <a:cxn ang="0">
                      <a:pos x="54" y="106"/>
                    </a:cxn>
                    <a:cxn ang="0">
                      <a:pos x="60" y="124"/>
                    </a:cxn>
                    <a:cxn ang="0">
                      <a:pos x="45" y="142"/>
                    </a:cxn>
                    <a:cxn ang="0">
                      <a:pos x="27" y="154"/>
                    </a:cxn>
                    <a:cxn ang="0">
                      <a:pos x="12" y="214"/>
                    </a:cxn>
                    <a:cxn ang="0">
                      <a:pos x="3" y="274"/>
                    </a:cxn>
                    <a:cxn ang="0">
                      <a:pos x="33" y="301"/>
                    </a:cxn>
                  </a:cxnLst>
                  <a:rect l="0" t="0" r="r" b="b"/>
                  <a:pathLst>
                    <a:path w="400" h="301">
                      <a:moveTo>
                        <a:pt x="378" y="286"/>
                      </a:moveTo>
                      <a:cubicBezTo>
                        <a:pt x="381" y="275"/>
                        <a:pt x="398" y="234"/>
                        <a:pt x="399" y="220"/>
                      </a:cubicBezTo>
                      <a:cubicBezTo>
                        <a:pt x="400" y="206"/>
                        <a:pt x="386" y="211"/>
                        <a:pt x="384" y="202"/>
                      </a:cubicBezTo>
                      <a:cubicBezTo>
                        <a:pt x="382" y="193"/>
                        <a:pt x="391" y="174"/>
                        <a:pt x="387" y="166"/>
                      </a:cubicBezTo>
                      <a:cubicBezTo>
                        <a:pt x="383" y="158"/>
                        <a:pt x="363" y="158"/>
                        <a:pt x="360" y="151"/>
                      </a:cubicBezTo>
                      <a:cubicBezTo>
                        <a:pt x="357" y="144"/>
                        <a:pt x="367" y="125"/>
                        <a:pt x="366" y="121"/>
                      </a:cubicBezTo>
                      <a:cubicBezTo>
                        <a:pt x="365" y="117"/>
                        <a:pt x="363" y="133"/>
                        <a:pt x="351" y="124"/>
                      </a:cubicBezTo>
                      <a:cubicBezTo>
                        <a:pt x="339" y="115"/>
                        <a:pt x="308" y="77"/>
                        <a:pt x="294" y="67"/>
                      </a:cubicBezTo>
                      <a:cubicBezTo>
                        <a:pt x="280" y="57"/>
                        <a:pt x="275" y="66"/>
                        <a:pt x="267" y="64"/>
                      </a:cubicBezTo>
                      <a:cubicBezTo>
                        <a:pt x="259" y="62"/>
                        <a:pt x="248" y="59"/>
                        <a:pt x="247" y="53"/>
                      </a:cubicBezTo>
                      <a:cubicBezTo>
                        <a:pt x="246" y="47"/>
                        <a:pt x="255" y="32"/>
                        <a:pt x="261" y="28"/>
                      </a:cubicBezTo>
                      <a:cubicBezTo>
                        <a:pt x="267" y="24"/>
                        <a:pt x="282" y="35"/>
                        <a:pt x="282" y="31"/>
                      </a:cubicBezTo>
                      <a:cubicBezTo>
                        <a:pt x="282" y="27"/>
                        <a:pt x="273" y="0"/>
                        <a:pt x="264" y="1"/>
                      </a:cubicBezTo>
                      <a:cubicBezTo>
                        <a:pt x="255" y="2"/>
                        <a:pt x="235" y="31"/>
                        <a:pt x="228" y="40"/>
                      </a:cubicBezTo>
                      <a:cubicBezTo>
                        <a:pt x="221" y="49"/>
                        <a:pt x="225" y="60"/>
                        <a:pt x="219" y="55"/>
                      </a:cubicBezTo>
                      <a:cubicBezTo>
                        <a:pt x="213" y="50"/>
                        <a:pt x="197" y="15"/>
                        <a:pt x="192" y="10"/>
                      </a:cubicBezTo>
                      <a:cubicBezTo>
                        <a:pt x="187" y="5"/>
                        <a:pt x="184" y="15"/>
                        <a:pt x="186" y="22"/>
                      </a:cubicBezTo>
                      <a:cubicBezTo>
                        <a:pt x="188" y="29"/>
                        <a:pt x="208" y="57"/>
                        <a:pt x="204" y="55"/>
                      </a:cubicBezTo>
                      <a:cubicBezTo>
                        <a:pt x="200" y="53"/>
                        <a:pt x="172" y="17"/>
                        <a:pt x="162" y="10"/>
                      </a:cubicBezTo>
                      <a:cubicBezTo>
                        <a:pt x="152" y="3"/>
                        <a:pt x="151" y="15"/>
                        <a:pt x="144" y="16"/>
                      </a:cubicBezTo>
                      <a:cubicBezTo>
                        <a:pt x="137" y="17"/>
                        <a:pt x="125" y="16"/>
                        <a:pt x="120" y="19"/>
                      </a:cubicBezTo>
                      <a:cubicBezTo>
                        <a:pt x="115" y="22"/>
                        <a:pt x="110" y="31"/>
                        <a:pt x="114" y="34"/>
                      </a:cubicBezTo>
                      <a:cubicBezTo>
                        <a:pt x="118" y="37"/>
                        <a:pt x="140" y="33"/>
                        <a:pt x="147" y="37"/>
                      </a:cubicBezTo>
                      <a:cubicBezTo>
                        <a:pt x="154" y="41"/>
                        <a:pt x="163" y="55"/>
                        <a:pt x="159" y="58"/>
                      </a:cubicBezTo>
                      <a:cubicBezTo>
                        <a:pt x="155" y="61"/>
                        <a:pt x="133" y="53"/>
                        <a:pt x="126" y="55"/>
                      </a:cubicBezTo>
                      <a:cubicBezTo>
                        <a:pt x="119" y="57"/>
                        <a:pt x="119" y="69"/>
                        <a:pt x="114" y="73"/>
                      </a:cubicBezTo>
                      <a:cubicBezTo>
                        <a:pt x="109" y="77"/>
                        <a:pt x="100" y="76"/>
                        <a:pt x="93" y="79"/>
                      </a:cubicBezTo>
                      <a:cubicBezTo>
                        <a:pt x="86" y="82"/>
                        <a:pt x="79" y="89"/>
                        <a:pt x="72" y="94"/>
                      </a:cubicBezTo>
                      <a:cubicBezTo>
                        <a:pt x="65" y="99"/>
                        <a:pt x="56" y="101"/>
                        <a:pt x="54" y="106"/>
                      </a:cubicBezTo>
                      <a:cubicBezTo>
                        <a:pt x="52" y="111"/>
                        <a:pt x="61" y="118"/>
                        <a:pt x="60" y="124"/>
                      </a:cubicBezTo>
                      <a:cubicBezTo>
                        <a:pt x="59" y="130"/>
                        <a:pt x="51" y="137"/>
                        <a:pt x="45" y="142"/>
                      </a:cubicBezTo>
                      <a:cubicBezTo>
                        <a:pt x="39" y="147"/>
                        <a:pt x="33" y="142"/>
                        <a:pt x="27" y="154"/>
                      </a:cubicBezTo>
                      <a:cubicBezTo>
                        <a:pt x="21" y="166"/>
                        <a:pt x="16" y="194"/>
                        <a:pt x="12" y="214"/>
                      </a:cubicBezTo>
                      <a:cubicBezTo>
                        <a:pt x="8" y="234"/>
                        <a:pt x="0" y="260"/>
                        <a:pt x="3" y="274"/>
                      </a:cubicBezTo>
                      <a:cubicBezTo>
                        <a:pt x="6" y="288"/>
                        <a:pt x="27" y="295"/>
                        <a:pt x="33" y="301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D20000"/>
                    </a:gs>
                    <a:gs pos="50000">
                      <a:srgbClr val="993300"/>
                    </a:gs>
                    <a:gs pos="100000">
                      <a:srgbClr val="D20000"/>
                    </a:gs>
                  </a:gsLst>
                  <a:lin ang="189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31" name="Freeform 371"/>
                <p:cNvSpPr>
                  <a:spLocks/>
                </p:cNvSpPr>
                <p:nvPr/>
              </p:nvSpPr>
              <p:spPr bwMode="auto">
                <a:xfrm>
                  <a:off x="766" y="3636"/>
                  <a:ext cx="98" cy="104"/>
                </a:xfrm>
                <a:custGeom>
                  <a:avLst/>
                  <a:gdLst/>
                  <a:ahLst/>
                  <a:cxnLst>
                    <a:cxn ang="0">
                      <a:pos x="66" y="0"/>
                    </a:cxn>
                    <a:cxn ang="0">
                      <a:pos x="91" y="19"/>
                    </a:cxn>
                    <a:cxn ang="0">
                      <a:pos x="97" y="65"/>
                    </a:cxn>
                    <a:cxn ang="0">
                      <a:pos x="78" y="90"/>
                    </a:cxn>
                    <a:cxn ang="0">
                      <a:pos x="36" y="96"/>
                    </a:cxn>
                    <a:cxn ang="0">
                      <a:pos x="4" y="59"/>
                    </a:cxn>
                    <a:cxn ang="0">
                      <a:pos x="12" y="30"/>
                    </a:cxn>
                  </a:cxnLst>
                  <a:rect l="0" t="0" r="r" b="b"/>
                  <a:pathLst>
                    <a:path w="99" h="101">
                      <a:moveTo>
                        <a:pt x="66" y="0"/>
                      </a:moveTo>
                      <a:cubicBezTo>
                        <a:pt x="70" y="4"/>
                        <a:pt x="86" y="8"/>
                        <a:pt x="91" y="19"/>
                      </a:cubicBezTo>
                      <a:cubicBezTo>
                        <a:pt x="96" y="30"/>
                        <a:pt x="99" y="53"/>
                        <a:pt x="97" y="65"/>
                      </a:cubicBezTo>
                      <a:cubicBezTo>
                        <a:pt x="95" y="77"/>
                        <a:pt x="88" y="85"/>
                        <a:pt x="78" y="90"/>
                      </a:cubicBezTo>
                      <a:cubicBezTo>
                        <a:pt x="68" y="95"/>
                        <a:pt x="48" y="101"/>
                        <a:pt x="36" y="96"/>
                      </a:cubicBezTo>
                      <a:cubicBezTo>
                        <a:pt x="24" y="91"/>
                        <a:pt x="8" y="70"/>
                        <a:pt x="4" y="59"/>
                      </a:cubicBezTo>
                      <a:cubicBezTo>
                        <a:pt x="0" y="48"/>
                        <a:pt x="10" y="36"/>
                        <a:pt x="12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32" name="Freeform 372"/>
                <p:cNvSpPr>
                  <a:spLocks/>
                </p:cNvSpPr>
                <p:nvPr/>
              </p:nvSpPr>
              <p:spPr bwMode="auto">
                <a:xfrm>
                  <a:off x="288" y="3622"/>
                  <a:ext cx="107" cy="11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10" y="31"/>
                    </a:cxn>
                    <a:cxn ang="0">
                      <a:pos x="4" y="77"/>
                    </a:cxn>
                    <a:cxn ang="0">
                      <a:pos x="36" y="91"/>
                    </a:cxn>
                    <a:cxn ang="0">
                      <a:pos x="65" y="108"/>
                    </a:cxn>
                    <a:cxn ang="0">
                      <a:pos x="97" y="71"/>
                    </a:cxn>
                    <a:cxn ang="0">
                      <a:pos x="108" y="44"/>
                    </a:cxn>
                  </a:cxnLst>
                  <a:rect l="0" t="0" r="r" b="b"/>
                  <a:pathLst>
                    <a:path w="108" h="111">
                      <a:moveTo>
                        <a:pt x="48" y="0"/>
                      </a:moveTo>
                      <a:cubicBezTo>
                        <a:pt x="42" y="5"/>
                        <a:pt x="17" y="19"/>
                        <a:pt x="10" y="31"/>
                      </a:cubicBezTo>
                      <a:cubicBezTo>
                        <a:pt x="2" y="44"/>
                        <a:pt x="0" y="66"/>
                        <a:pt x="4" y="77"/>
                      </a:cubicBezTo>
                      <a:cubicBezTo>
                        <a:pt x="8" y="87"/>
                        <a:pt x="26" y="86"/>
                        <a:pt x="36" y="91"/>
                      </a:cubicBezTo>
                      <a:cubicBezTo>
                        <a:pt x="46" y="96"/>
                        <a:pt x="55" y="111"/>
                        <a:pt x="65" y="108"/>
                      </a:cubicBezTo>
                      <a:cubicBezTo>
                        <a:pt x="75" y="105"/>
                        <a:pt x="90" y="82"/>
                        <a:pt x="97" y="71"/>
                      </a:cubicBezTo>
                      <a:cubicBezTo>
                        <a:pt x="104" y="60"/>
                        <a:pt x="106" y="50"/>
                        <a:pt x="108" y="4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33" name="Freeform 373"/>
                <p:cNvSpPr>
                  <a:spLocks/>
                </p:cNvSpPr>
                <p:nvPr/>
              </p:nvSpPr>
              <p:spPr bwMode="auto">
                <a:xfrm>
                  <a:off x="411" y="3033"/>
                  <a:ext cx="332" cy="356"/>
                </a:xfrm>
                <a:custGeom>
                  <a:avLst/>
                  <a:gdLst/>
                  <a:ahLst/>
                  <a:cxnLst>
                    <a:cxn ang="0">
                      <a:pos x="0" y="194"/>
                    </a:cxn>
                    <a:cxn ang="0">
                      <a:pos x="6" y="209"/>
                    </a:cxn>
                    <a:cxn ang="0">
                      <a:pos x="36" y="266"/>
                    </a:cxn>
                    <a:cxn ang="0">
                      <a:pos x="87" y="308"/>
                    </a:cxn>
                    <a:cxn ang="0">
                      <a:pos x="138" y="320"/>
                    </a:cxn>
                    <a:cxn ang="0">
                      <a:pos x="144" y="344"/>
                    </a:cxn>
                    <a:cxn ang="0">
                      <a:pos x="165" y="365"/>
                    </a:cxn>
                    <a:cxn ang="0">
                      <a:pos x="192" y="341"/>
                    </a:cxn>
                    <a:cxn ang="0">
                      <a:pos x="207" y="317"/>
                    </a:cxn>
                    <a:cxn ang="0">
                      <a:pos x="255" y="308"/>
                    </a:cxn>
                    <a:cxn ang="0">
                      <a:pos x="303" y="275"/>
                    </a:cxn>
                    <a:cxn ang="0">
                      <a:pos x="342" y="179"/>
                    </a:cxn>
                    <a:cxn ang="0">
                      <a:pos x="288" y="98"/>
                    </a:cxn>
                    <a:cxn ang="0">
                      <a:pos x="256" y="27"/>
                    </a:cxn>
                    <a:cxn ang="0">
                      <a:pos x="208" y="75"/>
                    </a:cxn>
                    <a:cxn ang="0">
                      <a:pos x="198" y="56"/>
                    </a:cxn>
                    <a:cxn ang="0">
                      <a:pos x="183" y="53"/>
                    </a:cxn>
                    <a:cxn ang="0">
                      <a:pos x="112" y="75"/>
                    </a:cxn>
                    <a:cxn ang="0">
                      <a:pos x="126" y="41"/>
                    </a:cxn>
                    <a:cxn ang="0">
                      <a:pos x="114" y="11"/>
                    </a:cxn>
                    <a:cxn ang="0">
                      <a:pos x="54" y="110"/>
                    </a:cxn>
                    <a:cxn ang="0">
                      <a:pos x="60" y="137"/>
                    </a:cxn>
                    <a:cxn ang="0">
                      <a:pos x="54" y="161"/>
                    </a:cxn>
                    <a:cxn ang="0">
                      <a:pos x="36" y="155"/>
                    </a:cxn>
                    <a:cxn ang="0">
                      <a:pos x="33" y="119"/>
                    </a:cxn>
                    <a:cxn ang="0">
                      <a:pos x="12" y="152"/>
                    </a:cxn>
                    <a:cxn ang="0">
                      <a:pos x="12" y="173"/>
                    </a:cxn>
                    <a:cxn ang="0">
                      <a:pos x="9" y="185"/>
                    </a:cxn>
                    <a:cxn ang="0">
                      <a:pos x="0" y="194"/>
                    </a:cxn>
                  </a:cxnLst>
                  <a:rect l="0" t="0" r="r" b="b"/>
                  <a:pathLst>
                    <a:path w="344" h="365">
                      <a:moveTo>
                        <a:pt x="0" y="194"/>
                      </a:moveTo>
                      <a:cubicBezTo>
                        <a:pt x="0" y="198"/>
                        <a:pt x="0" y="197"/>
                        <a:pt x="6" y="209"/>
                      </a:cubicBezTo>
                      <a:cubicBezTo>
                        <a:pt x="12" y="221"/>
                        <a:pt x="23" y="250"/>
                        <a:pt x="36" y="266"/>
                      </a:cubicBezTo>
                      <a:cubicBezTo>
                        <a:pt x="49" y="282"/>
                        <a:pt x="70" y="299"/>
                        <a:pt x="87" y="308"/>
                      </a:cubicBezTo>
                      <a:cubicBezTo>
                        <a:pt x="104" y="317"/>
                        <a:pt x="129" y="314"/>
                        <a:pt x="138" y="320"/>
                      </a:cubicBezTo>
                      <a:cubicBezTo>
                        <a:pt x="147" y="326"/>
                        <a:pt x="140" y="337"/>
                        <a:pt x="144" y="344"/>
                      </a:cubicBezTo>
                      <a:cubicBezTo>
                        <a:pt x="148" y="351"/>
                        <a:pt x="157" y="365"/>
                        <a:pt x="165" y="365"/>
                      </a:cubicBezTo>
                      <a:cubicBezTo>
                        <a:pt x="173" y="365"/>
                        <a:pt x="185" y="349"/>
                        <a:pt x="192" y="341"/>
                      </a:cubicBezTo>
                      <a:cubicBezTo>
                        <a:pt x="199" y="333"/>
                        <a:pt x="197" y="322"/>
                        <a:pt x="207" y="317"/>
                      </a:cubicBezTo>
                      <a:cubicBezTo>
                        <a:pt x="217" y="312"/>
                        <a:pt x="239" y="315"/>
                        <a:pt x="255" y="308"/>
                      </a:cubicBezTo>
                      <a:cubicBezTo>
                        <a:pt x="271" y="301"/>
                        <a:pt x="289" y="296"/>
                        <a:pt x="303" y="275"/>
                      </a:cubicBezTo>
                      <a:cubicBezTo>
                        <a:pt x="317" y="254"/>
                        <a:pt x="344" y="208"/>
                        <a:pt x="342" y="179"/>
                      </a:cubicBezTo>
                      <a:cubicBezTo>
                        <a:pt x="340" y="150"/>
                        <a:pt x="302" y="123"/>
                        <a:pt x="288" y="98"/>
                      </a:cubicBezTo>
                      <a:cubicBezTo>
                        <a:pt x="274" y="73"/>
                        <a:pt x="269" y="31"/>
                        <a:pt x="256" y="27"/>
                      </a:cubicBezTo>
                      <a:cubicBezTo>
                        <a:pt x="243" y="23"/>
                        <a:pt x="218" y="70"/>
                        <a:pt x="208" y="75"/>
                      </a:cubicBezTo>
                      <a:cubicBezTo>
                        <a:pt x="198" y="80"/>
                        <a:pt x="202" y="60"/>
                        <a:pt x="198" y="56"/>
                      </a:cubicBezTo>
                      <a:cubicBezTo>
                        <a:pt x="194" y="52"/>
                        <a:pt x="197" y="50"/>
                        <a:pt x="183" y="53"/>
                      </a:cubicBezTo>
                      <a:cubicBezTo>
                        <a:pt x="169" y="56"/>
                        <a:pt x="121" y="77"/>
                        <a:pt x="112" y="75"/>
                      </a:cubicBezTo>
                      <a:cubicBezTo>
                        <a:pt x="103" y="73"/>
                        <a:pt x="126" y="52"/>
                        <a:pt x="126" y="41"/>
                      </a:cubicBezTo>
                      <a:cubicBezTo>
                        <a:pt x="126" y="30"/>
                        <a:pt x="126" y="0"/>
                        <a:pt x="114" y="11"/>
                      </a:cubicBezTo>
                      <a:cubicBezTo>
                        <a:pt x="102" y="22"/>
                        <a:pt x="63" y="89"/>
                        <a:pt x="54" y="110"/>
                      </a:cubicBezTo>
                      <a:cubicBezTo>
                        <a:pt x="45" y="131"/>
                        <a:pt x="60" y="129"/>
                        <a:pt x="60" y="137"/>
                      </a:cubicBezTo>
                      <a:cubicBezTo>
                        <a:pt x="60" y="145"/>
                        <a:pt x="58" y="158"/>
                        <a:pt x="54" y="161"/>
                      </a:cubicBezTo>
                      <a:cubicBezTo>
                        <a:pt x="50" y="164"/>
                        <a:pt x="39" y="162"/>
                        <a:pt x="36" y="155"/>
                      </a:cubicBezTo>
                      <a:cubicBezTo>
                        <a:pt x="33" y="148"/>
                        <a:pt x="37" y="119"/>
                        <a:pt x="33" y="119"/>
                      </a:cubicBezTo>
                      <a:cubicBezTo>
                        <a:pt x="29" y="119"/>
                        <a:pt x="16" y="143"/>
                        <a:pt x="12" y="152"/>
                      </a:cubicBezTo>
                      <a:cubicBezTo>
                        <a:pt x="8" y="161"/>
                        <a:pt x="12" y="168"/>
                        <a:pt x="12" y="173"/>
                      </a:cubicBezTo>
                      <a:cubicBezTo>
                        <a:pt x="12" y="178"/>
                        <a:pt x="11" y="182"/>
                        <a:pt x="9" y="185"/>
                      </a:cubicBezTo>
                      <a:cubicBezTo>
                        <a:pt x="7" y="188"/>
                        <a:pt x="0" y="190"/>
                        <a:pt x="0" y="19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FFC993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34" name="Freeform 374"/>
                <p:cNvSpPr>
                  <a:spLocks/>
                </p:cNvSpPr>
                <p:nvPr/>
              </p:nvSpPr>
              <p:spPr bwMode="auto">
                <a:xfrm>
                  <a:off x="530" y="3272"/>
                  <a:ext cx="109" cy="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9" y="27"/>
                    </a:cxn>
                    <a:cxn ang="0">
                      <a:pos x="60" y="30"/>
                    </a:cxn>
                    <a:cxn ang="0">
                      <a:pos x="81" y="27"/>
                    </a:cxn>
                    <a:cxn ang="0">
                      <a:pos x="114" y="3"/>
                    </a:cxn>
                  </a:cxnLst>
                  <a:rect l="0" t="0" r="r" b="b"/>
                  <a:pathLst>
                    <a:path w="114" h="32">
                      <a:moveTo>
                        <a:pt x="0" y="0"/>
                      </a:moveTo>
                      <a:cubicBezTo>
                        <a:pt x="7" y="4"/>
                        <a:pt x="29" y="22"/>
                        <a:pt x="39" y="27"/>
                      </a:cubicBezTo>
                      <a:cubicBezTo>
                        <a:pt x="49" y="32"/>
                        <a:pt x="53" y="30"/>
                        <a:pt x="60" y="30"/>
                      </a:cubicBezTo>
                      <a:cubicBezTo>
                        <a:pt x="67" y="30"/>
                        <a:pt x="72" y="32"/>
                        <a:pt x="81" y="27"/>
                      </a:cubicBezTo>
                      <a:cubicBezTo>
                        <a:pt x="90" y="22"/>
                        <a:pt x="107" y="8"/>
                        <a:pt x="114" y="3"/>
                      </a:cubicBezTo>
                    </a:path>
                  </a:pathLst>
                </a:custGeom>
                <a:noFill/>
                <a:ln w="12700" cmpd="sng">
                  <a:solidFill>
                    <a:srgbClr val="D20000"/>
                  </a:solidFill>
                  <a:round/>
                  <a:headEnd type="none" w="med" len="med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35" name="Freeform 375"/>
                <p:cNvSpPr>
                  <a:spLocks/>
                </p:cNvSpPr>
                <p:nvPr/>
              </p:nvSpPr>
              <p:spPr bwMode="auto">
                <a:xfrm>
                  <a:off x="566" y="3283"/>
                  <a:ext cx="45" cy="10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10" y="1"/>
                    </a:cxn>
                    <a:cxn ang="0">
                      <a:pos x="25" y="4"/>
                    </a:cxn>
                    <a:cxn ang="0">
                      <a:pos x="36" y="1"/>
                    </a:cxn>
                    <a:cxn ang="0">
                      <a:pos x="45" y="10"/>
                    </a:cxn>
                  </a:cxnLst>
                  <a:rect l="0" t="0" r="r" b="b"/>
                  <a:pathLst>
                    <a:path w="45" h="10">
                      <a:moveTo>
                        <a:pt x="0" y="10"/>
                      </a:moveTo>
                      <a:cubicBezTo>
                        <a:pt x="2" y="8"/>
                        <a:pt x="6" y="2"/>
                        <a:pt x="10" y="1"/>
                      </a:cubicBezTo>
                      <a:cubicBezTo>
                        <a:pt x="14" y="0"/>
                        <a:pt x="21" y="4"/>
                        <a:pt x="25" y="4"/>
                      </a:cubicBezTo>
                      <a:cubicBezTo>
                        <a:pt x="29" y="4"/>
                        <a:pt x="33" y="0"/>
                        <a:pt x="36" y="1"/>
                      </a:cubicBezTo>
                      <a:cubicBezTo>
                        <a:pt x="39" y="2"/>
                        <a:pt x="43" y="8"/>
                        <a:pt x="45" y="1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36" name="Freeform 376"/>
                <p:cNvSpPr>
                  <a:spLocks/>
                </p:cNvSpPr>
                <p:nvPr/>
              </p:nvSpPr>
              <p:spPr bwMode="auto">
                <a:xfrm>
                  <a:off x="513" y="3157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37" name="Freeform 377"/>
                <p:cNvSpPr>
                  <a:spLocks/>
                </p:cNvSpPr>
                <p:nvPr/>
              </p:nvSpPr>
              <p:spPr bwMode="auto">
                <a:xfrm>
                  <a:off x="533" y="3187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38" name="Freeform 378"/>
                <p:cNvSpPr>
                  <a:spLocks/>
                </p:cNvSpPr>
                <p:nvPr/>
              </p:nvSpPr>
              <p:spPr bwMode="auto">
                <a:xfrm>
                  <a:off x="512" y="3165"/>
                  <a:ext cx="62" cy="36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39" name="Freeform 379"/>
                <p:cNvSpPr>
                  <a:spLocks/>
                </p:cNvSpPr>
                <p:nvPr/>
              </p:nvSpPr>
              <p:spPr bwMode="auto">
                <a:xfrm flipH="1">
                  <a:off x="611" y="3153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40" name="Freeform 380"/>
                <p:cNvSpPr>
                  <a:spLocks/>
                </p:cNvSpPr>
                <p:nvPr/>
              </p:nvSpPr>
              <p:spPr bwMode="auto">
                <a:xfrm flipH="1">
                  <a:off x="626" y="3183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41" name="Freeform 381"/>
                <p:cNvSpPr>
                  <a:spLocks/>
                </p:cNvSpPr>
                <p:nvPr/>
              </p:nvSpPr>
              <p:spPr bwMode="auto">
                <a:xfrm flipH="1">
                  <a:off x="611" y="3162"/>
                  <a:ext cx="62" cy="35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42" name="Freeform 382"/>
                <p:cNvSpPr>
                  <a:spLocks/>
                </p:cNvSpPr>
                <p:nvPr/>
              </p:nvSpPr>
              <p:spPr bwMode="auto">
                <a:xfrm>
                  <a:off x="592" y="3126"/>
                  <a:ext cx="99" cy="105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37" y="5"/>
                    </a:cxn>
                    <a:cxn ang="0">
                      <a:pos x="67" y="5"/>
                    </a:cxn>
                    <a:cxn ang="0">
                      <a:pos x="97" y="35"/>
                    </a:cxn>
                    <a:cxn ang="0">
                      <a:pos x="97" y="68"/>
                    </a:cxn>
                    <a:cxn ang="0">
                      <a:pos x="70" y="101"/>
                    </a:cxn>
                    <a:cxn ang="0">
                      <a:pos x="40" y="104"/>
                    </a:cxn>
                    <a:cxn ang="0">
                      <a:pos x="13" y="92"/>
                    </a:cxn>
                    <a:cxn ang="0">
                      <a:pos x="1" y="65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102" h="107">
                      <a:moveTo>
                        <a:pt x="4" y="35"/>
                      </a:moveTo>
                      <a:cubicBezTo>
                        <a:pt x="9" y="25"/>
                        <a:pt x="27" y="10"/>
                        <a:pt x="37" y="5"/>
                      </a:cubicBezTo>
                      <a:cubicBezTo>
                        <a:pt x="47" y="0"/>
                        <a:pt x="57" y="0"/>
                        <a:pt x="67" y="5"/>
                      </a:cubicBezTo>
                      <a:cubicBezTo>
                        <a:pt x="77" y="10"/>
                        <a:pt x="92" y="25"/>
                        <a:pt x="97" y="35"/>
                      </a:cubicBezTo>
                      <a:cubicBezTo>
                        <a:pt x="102" y="45"/>
                        <a:pt x="101" y="57"/>
                        <a:pt x="97" y="68"/>
                      </a:cubicBezTo>
                      <a:cubicBezTo>
                        <a:pt x="93" y="79"/>
                        <a:pt x="79" y="95"/>
                        <a:pt x="70" y="101"/>
                      </a:cubicBezTo>
                      <a:cubicBezTo>
                        <a:pt x="61" y="107"/>
                        <a:pt x="49" y="105"/>
                        <a:pt x="40" y="104"/>
                      </a:cubicBezTo>
                      <a:cubicBezTo>
                        <a:pt x="31" y="103"/>
                        <a:pt x="19" y="98"/>
                        <a:pt x="13" y="92"/>
                      </a:cubicBezTo>
                      <a:cubicBezTo>
                        <a:pt x="7" y="86"/>
                        <a:pt x="2" y="74"/>
                        <a:pt x="1" y="65"/>
                      </a:cubicBezTo>
                      <a:cubicBezTo>
                        <a:pt x="0" y="56"/>
                        <a:pt x="4" y="41"/>
                        <a:pt x="4" y="3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43" name="Freeform 383"/>
                <p:cNvSpPr>
                  <a:spLocks/>
                </p:cNvSpPr>
                <p:nvPr/>
              </p:nvSpPr>
              <p:spPr bwMode="auto">
                <a:xfrm>
                  <a:off x="491" y="3132"/>
                  <a:ext cx="99" cy="103"/>
                </a:xfrm>
                <a:custGeom>
                  <a:avLst/>
                  <a:gdLst/>
                  <a:ahLst/>
                  <a:cxnLst>
                    <a:cxn ang="0">
                      <a:pos x="1" y="31"/>
                    </a:cxn>
                    <a:cxn ang="0">
                      <a:pos x="27" y="8"/>
                    </a:cxn>
                    <a:cxn ang="0">
                      <a:pos x="70" y="5"/>
                    </a:cxn>
                    <a:cxn ang="0">
                      <a:pos x="96" y="37"/>
                    </a:cxn>
                    <a:cxn ang="0">
                      <a:pos x="90" y="73"/>
                    </a:cxn>
                    <a:cxn ang="0">
                      <a:pos x="70" y="96"/>
                    </a:cxn>
                    <a:cxn ang="0">
                      <a:pos x="58" y="101"/>
                    </a:cxn>
                    <a:cxn ang="0">
                      <a:pos x="30" y="99"/>
                    </a:cxn>
                    <a:cxn ang="0">
                      <a:pos x="7" y="78"/>
                    </a:cxn>
                    <a:cxn ang="0">
                      <a:pos x="1" y="59"/>
                    </a:cxn>
                    <a:cxn ang="0">
                      <a:pos x="1" y="31"/>
                    </a:cxn>
                  </a:cxnLst>
                  <a:rect l="0" t="0" r="r" b="b"/>
                  <a:pathLst>
                    <a:path w="99" h="103">
                      <a:moveTo>
                        <a:pt x="1" y="31"/>
                      </a:moveTo>
                      <a:cubicBezTo>
                        <a:pt x="5" y="23"/>
                        <a:pt x="15" y="12"/>
                        <a:pt x="27" y="8"/>
                      </a:cubicBezTo>
                      <a:cubicBezTo>
                        <a:pt x="38" y="4"/>
                        <a:pt x="59" y="0"/>
                        <a:pt x="70" y="5"/>
                      </a:cubicBezTo>
                      <a:cubicBezTo>
                        <a:pt x="82" y="10"/>
                        <a:pt x="93" y="26"/>
                        <a:pt x="96" y="37"/>
                      </a:cubicBezTo>
                      <a:cubicBezTo>
                        <a:pt x="99" y="48"/>
                        <a:pt x="94" y="63"/>
                        <a:pt x="90" y="73"/>
                      </a:cubicBezTo>
                      <a:cubicBezTo>
                        <a:pt x="87" y="82"/>
                        <a:pt x="75" y="91"/>
                        <a:pt x="70" y="96"/>
                      </a:cubicBezTo>
                      <a:cubicBezTo>
                        <a:pt x="65" y="101"/>
                        <a:pt x="65" y="100"/>
                        <a:pt x="58" y="101"/>
                      </a:cubicBezTo>
                      <a:cubicBezTo>
                        <a:pt x="51" y="102"/>
                        <a:pt x="38" y="103"/>
                        <a:pt x="30" y="99"/>
                      </a:cubicBezTo>
                      <a:cubicBezTo>
                        <a:pt x="22" y="95"/>
                        <a:pt x="12" y="85"/>
                        <a:pt x="7" y="78"/>
                      </a:cubicBezTo>
                      <a:cubicBezTo>
                        <a:pt x="2" y="71"/>
                        <a:pt x="2" y="67"/>
                        <a:pt x="1" y="59"/>
                      </a:cubicBezTo>
                      <a:cubicBezTo>
                        <a:pt x="0" y="51"/>
                        <a:pt x="1" y="37"/>
                        <a:pt x="1" y="3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44" name="Freeform 384"/>
                <p:cNvSpPr>
                  <a:spLocks/>
                </p:cNvSpPr>
                <p:nvPr/>
              </p:nvSpPr>
              <p:spPr bwMode="auto">
                <a:xfrm>
                  <a:off x="637" y="3213"/>
                  <a:ext cx="67" cy="80"/>
                </a:xfrm>
                <a:custGeom>
                  <a:avLst/>
                  <a:gdLst/>
                  <a:ahLst/>
                  <a:cxnLst>
                    <a:cxn ang="0">
                      <a:pos x="60" y="6"/>
                    </a:cxn>
                    <a:cxn ang="0">
                      <a:pos x="63" y="39"/>
                    </a:cxn>
                    <a:cxn ang="0">
                      <a:pos x="43" y="81"/>
                    </a:cxn>
                    <a:cxn ang="0">
                      <a:pos x="3" y="30"/>
                    </a:cxn>
                    <a:cxn ang="0">
                      <a:pos x="60" y="6"/>
                    </a:cxn>
                  </a:cxnLst>
                  <a:rect l="0" t="0" r="r" b="b"/>
                  <a:pathLst>
                    <a:path w="70" h="82">
                      <a:moveTo>
                        <a:pt x="60" y="6"/>
                      </a:moveTo>
                      <a:cubicBezTo>
                        <a:pt x="70" y="8"/>
                        <a:pt x="66" y="27"/>
                        <a:pt x="63" y="39"/>
                      </a:cubicBezTo>
                      <a:cubicBezTo>
                        <a:pt x="60" y="51"/>
                        <a:pt x="53" y="82"/>
                        <a:pt x="43" y="81"/>
                      </a:cubicBezTo>
                      <a:cubicBezTo>
                        <a:pt x="33" y="80"/>
                        <a:pt x="0" y="42"/>
                        <a:pt x="3" y="30"/>
                      </a:cubicBezTo>
                      <a:cubicBezTo>
                        <a:pt x="6" y="18"/>
                        <a:pt x="50" y="0"/>
                        <a:pt x="60" y="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45" name="Freeform 385"/>
                <p:cNvSpPr>
                  <a:spLocks/>
                </p:cNvSpPr>
                <p:nvPr/>
              </p:nvSpPr>
              <p:spPr bwMode="auto">
                <a:xfrm>
                  <a:off x="468" y="3219"/>
                  <a:ext cx="75" cy="67"/>
                </a:xfrm>
                <a:custGeom>
                  <a:avLst/>
                  <a:gdLst/>
                  <a:ahLst/>
                  <a:cxnLst>
                    <a:cxn ang="0">
                      <a:pos x="0" y="26"/>
                    </a:cxn>
                    <a:cxn ang="0">
                      <a:pos x="12" y="53"/>
                    </a:cxn>
                    <a:cxn ang="0">
                      <a:pos x="42" y="56"/>
                    </a:cxn>
                    <a:cxn ang="0">
                      <a:pos x="54" y="62"/>
                    </a:cxn>
                    <a:cxn ang="0">
                      <a:pos x="72" y="26"/>
                    </a:cxn>
                    <a:cxn ang="0">
                      <a:pos x="36" y="14"/>
                    </a:cxn>
                    <a:cxn ang="0">
                      <a:pos x="15" y="2"/>
                    </a:cxn>
                    <a:cxn ang="0">
                      <a:pos x="0" y="26"/>
                    </a:cxn>
                  </a:cxnLst>
                  <a:rect l="0" t="0" r="r" b="b"/>
                  <a:pathLst>
                    <a:path w="75" h="67">
                      <a:moveTo>
                        <a:pt x="0" y="26"/>
                      </a:moveTo>
                      <a:cubicBezTo>
                        <a:pt x="0" y="34"/>
                        <a:pt x="5" y="48"/>
                        <a:pt x="12" y="53"/>
                      </a:cubicBezTo>
                      <a:cubicBezTo>
                        <a:pt x="19" y="58"/>
                        <a:pt x="35" y="55"/>
                        <a:pt x="42" y="56"/>
                      </a:cubicBezTo>
                      <a:cubicBezTo>
                        <a:pt x="49" y="57"/>
                        <a:pt x="49" y="67"/>
                        <a:pt x="54" y="62"/>
                      </a:cubicBezTo>
                      <a:cubicBezTo>
                        <a:pt x="59" y="57"/>
                        <a:pt x="75" y="34"/>
                        <a:pt x="72" y="26"/>
                      </a:cubicBezTo>
                      <a:cubicBezTo>
                        <a:pt x="69" y="18"/>
                        <a:pt x="45" y="18"/>
                        <a:pt x="36" y="14"/>
                      </a:cubicBezTo>
                      <a:cubicBezTo>
                        <a:pt x="27" y="10"/>
                        <a:pt x="21" y="0"/>
                        <a:pt x="15" y="2"/>
                      </a:cubicBezTo>
                      <a:cubicBezTo>
                        <a:pt x="9" y="4"/>
                        <a:pt x="3" y="21"/>
                        <a:pt x="0" y="2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46" name="Freeform 386"/>
                <p:cNvSpPr>
                  <a:spLocks/>
                </p:cNvSpPr>
                <p:nvPr/>
              </p:nvSpPr>
              <p:spPr bwMode="auto">
                <a:xfrm>
                  <a:off x="754" y="3568"/>
                  <a:ext cx="89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2147" name="Freeform 387"/>
              <p:cNvSpPr>
                <a:spLocks/>
              </p:cNvSpPr>
              <p:nvPr/>
            </p:nvSpPr>
            <p:spPr bwMode="auto">
              <a:xfrm>
                <a:off x="570" y="3232"/>
                <a:ext cx="39" cy="1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6" y="13"/>
                  </a:cxn>
                  <a:cxn ang="0">
                    <a:pos x="18" y="0"/>
                  </a:cxn>
                  <a:cxn ang="0">
                    <a:pos x="30" y="13"/>
                  </a:cxn>
                  <a:cxn ang="0">
                    <a:pos x="39" y="10"/>
                  </a:cxn>
                </a:cxnLst>
                <a:rect l="0" t="0" r="r" b="b"/>
                <a:pathLst>
                  <a:path w="39" h="15">
                    <a:moveTo>
                      <a:pt x="0" y="10"/>
                    </a:moveTo>
                    <a:cubicBezTo>
                      <a:pt x="1" y="10"/>
                      <a:pt x="3" y="15"/>
                      <a:pt x="6" y="13"/>
                    </a:cubicBezTo>
                    <a:cubicBezTo>
                      <a:pt x="9" y="11"/>
                      <a:pt x="14" y="0"/>
                      <a:pt x="18" y="0"/>
                    </a:cubicBezTo>
                    <a:cubicBezTo>
                      <a:pt x="22" y="0"/>
                      <a:pt x="27" y="11"/>
                      <a:pt x="30" y="13"/>
                    </a:cubicBezTo>
                    <a:cubicBezTo>
                      <a:pt x="33" y="15"/>
                      <a:pt x="37" y="11"/>
                      <a:pt x="39" y="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2148" name="Group 388"/>
            <p:cNvGrpSpPr>
              <a:grpSpLocks/>
            </p:cNvGrpSpPr>
            <p:nvPr/>
          </p:nvGrpSpPr>
          <p:grpSpPr bwMode="auto">
            <a:xfrm>
              <a:off x="4992" y="1248"/>
              <a:ext cx="384" cy="720"/>
              <a:chOff x="768" y="48"/>
              <a:chExt cx="581" cy="1050"/>
            </a:xfrm>
          </p:grpSpPr>
          <p:grpSp>
            <p:nvGrpSpPr>
              <p:cNvPr id="502149" name="Group 389"/>
              <p:cNvGrpSpPr>
                <a:grpSpLocks/>
              </p:cNvGrpSpPr>
              <p:nvPr/>
            </p:nvGrpSpPr>
            <p:grpSpPr bwMode="auto">
              <a:xfrm>
                <a:off x="768" y="48"/>
                <a:ext cx="581" cy="1050"/>
                <a:chOff x="1680" y="1488"/>
                <a:chExt cx="581" cy="1050"/>
              </a:xfrm>
            </p:grpSpPr>
            <p:sp>
              <p:nvSpPr>
                <p:cNvPr id="502150" name="Freeform 390"/>
                <p:cNvSpPr>
                  <a:spLocks/>
                </p:cNvSpPr>
                <p:nvPr/>
              </p:nvSpPr>
              <p:spPr bwMode="auto">
                <a:xfrm>
                  <a:off x="1971" y="2252"/>
                  <a:ext cx="0" cy="2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51" name="Freeform 391"/>
                <p:cNvSpPr>
                  <a:spLocks/>
                </p:cNvSpPr>
                <p:nvPr/>
              </p:nvSpPr>
              <p:spPr bwMode="auto">
                <a:xfrm>
                  <a:off x="1768" y="2105"/>
                  <a:ext cx="406" cy="399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66CC"/>
                    </a:gs>
                    <a:gs pos="50000">
                      <a:srgbClr val="000099"/>
                    </a:gs>
                    <a:gs pos="100000">
                      <a:srgbClr val="0066CC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52" name="Freeform 392"/>
                <p:cNvSpPr>
                  <a:spLocks/>
                </p:cNvSpPr>
                <p:nvPr/>
              </p:nvSpPr>
              <p:spPr bwMode="auto">
                <a:xfrm>
                  <a:off x="1962" y="2112"/>
                  <a:ext cx="41" cy="13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53" name="Freeform 393"/>
                <p:cNvSpPr>
                  <a:spLocks/>
                </p:cNvSpPr>
                <p:nvPr/>
              </p:nvSpPr>
              <p:spPr bwMode="auto">
                <a:xfrm>
                  <a:off x="2040" y="2108"/>
                  <a:ext cx="111" cy="136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54" name="Freeform 394"/>
                <p:cNvSpPr>
                  <a:spLocks/>
                </p:cNvSpPr>
                <p:nvPr/>
              </p:nvSpPr>
              <p:spPr bwMode="auto">
                <a:xfrm>
                  <a:off x="1800" y="2105"/>
                  <a:ext cx="90" cy="143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55" name="Freeform 395"/>
                <p:cNvSpPr>
                  <a:spLocks/>
                </p:cNvSpPr>
                <p:nvPr/>
              </p:nvSpPr>
              <p:spPr bwMode="auto">
                <a:xfrm>
                  <a:off x="1831" y="1912"/>
                  <a:ext cx="272" cy="203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56" name="Freeform 396"/>
                <p:cNvSpPr>
                  <a:spLocks/>
                </p:cNvSpPr>
                <p:nvPr/>
              </p:nvSpPr>
              <p:spPr bwMode="auto">
                <a:xfrm>
                  <a:off x="2045" y="1910"/>
                  <a:ext cx="171" cy="301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57" name="Freeform 397"/>
                <p:cNvSpPr>
                  <a:spLocks/>
                </p:cNvSpPr>
                <p:nvPr/>
              </p:nvSpPr>
              <p:spPr bwMode="auto">
                <a:xfrm>
                  <a:off x="2133" y="2105"/>
                  <a:ext cx="87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58" name="Freeform 398"/>
                <p:cNvSpPr>
                  <a:spLocks/>
                </p:cNvSpPr>
                <p:nvPr/>
              </p:nvSpPr>
              <p:spPr bwMode="auto">
                <a:xfrm>
                  <a:off x="1709" y="1914"/>
                  <a:ext cx="193" cy="304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59" name="Freeform 399"/>
                <p:cNvSpPr>
                  <a:spLocks/>
                </p:cNvSpPr>
                <p:nvPr/>
              </p:nvSpPr>
              <p:spPr bwMode="auto">
                <a:xfrm>
                  <a:off x="1721" y="2112"/>
                  <a:ext cx="97" cy="98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60" name="Freeform 400"/>
                <p:cNvSpPr>
                  <a:spLocks/>
                </p:cNvSpPr>
                <p:nvPr/>
              </p:nvSpPr>
              <p:spPr bwMode="auto">
                <a:xfrm>
                  <a:off x="1889" y="1886"/>
                  <a:ext cx="73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61" name="Freeform 401"/>
                <p:cNvSpPr>
                  <a:spLocks/>
                </p:cNvSpPr>
                <p:nvPr/>
              </p:nvSpPr>
              <p:spPr bwMode="auto">
                <a:xfrm flipH="1">
                  <a:off x="1962" y="1886"/>
                  <a:ext cx="72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62" name="Freeform 402"/>
                <p:cNvSpPr>
                  <a:spLocks/>
                </p:cNvSpPr>
                <p:nvPr/>
              </p:nvSpPr>
              <p:spPr bwMode="auto">
                <a:xfrm>
                  <a:off x="1968" y="2112"/>
                  <a:ext cx="6" cy="37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63" name="Freeform 403"/>
                <p:cNvSpPr>
                  <a:spLocks/>
                </p:cNvSpPr>
                <p:nvPr/>
              </p:nvSpPr>
              <p:spPr bwMode="auto">
                <a:xfrm>
                  <a:off x="1964" y="1950"/>
                  <a:ext cx="1" cy="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64" name="Freeform 404" descr="Коричневый мрамор"/>
                <p:cNvSpPr>
                  <a:spLocks/>
                </p:cNvSpPr>
                <p:nvPr/>
              </p:nvSpPr>
              <p:spPr bwMode="auto">
                <a:xfrm>
                  <a:off x="1809" y="2448"/>
                  <a:ext cx="341" cy="90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02165" name="Group 405"/>
                <p:cNvGrpSpPr>
                  <a:grpSpLocks/>
                </p:cNvGrpSpPr>
                <p:nvPr/>
              </p:nvGrpSpPr>
              <p:grpSpPr bwMode="auto">
                <a:xfrm>
                  <a:off x="1680" y="1488"/>
                  <a:ext cx="581" cy="789"/>
                  <a:chOff x="1680" y="1488"/>
                  <a:chExt cx="581" cy="789"/>
                </a:xfrm>
              </p:grpSpPr>
              <p:sp>
                <p:nvSpPr>
                  <p:cNvPr id="502166" name="Freeform 406"/>
                  <p:cNvSpPr>
                    <a:spLocks/>
                  </p:cNvSpPr>
                  <p:nvPr/>
                </p:nvSpPr>
                <p:spPr bwMode="auto">
                  <a:xfrm>
                    <a:off x="1771" y="1488"/>
                    <a:ext cx="387" cy="287"/>
                  </a:xfrm>
                  <a:custGeom>
                    <a:avLst/>
                    <a:gdLst/>
                    <a:ahLst/>
                    <a:cxnLst>
                      <a:cxn ang="0">
                        <a:pos x="378" y="286"/>
                      </a:cxn>
                      <a:cxn ang="0">
                        <a:pos x="399" y="220"/>
                      </a:cxn>
                      <a:cxn ang="0">
                        <a:pos x="384" y="202"/>
                      </a:cxn>
                      <a:cxn ang="0">
                        <a:pos x="387" y="166"/>
                      </a:cxn>
                      <a:cxn ang="0">
                        <a:pos x="360" y="151"/>
                      </a:cxn>
                      <a:cxn ang="0">
                        <a:pos x="366" y="121"/>
                      </a:cxn>
                      <a:cxn ang="0">
                        <a:pos x="351" y="124"/>
                      </a:cxn>
                      <a:cxn ang="0">
                        <a:pos x="294" y="67"/>
                      </a:cxn>
                      <a:cxn ang="0">
                        <a:pos x="267" y="64"/>
                      </a:cxn>
                      <a:cxn ang="0">
                        <a:pos x="247" y="53"/>
                      </a:cxn>
                      <a:cxn ang="0">
                        <a:pos x="261" y="28"/>
                      </a:cxn>
                      <a:cxn ang="0">
                        <a:pos x="282" y="31"/>
                      </a:cxn>
                      <a:cxn ang="0">
                        <a:pos x="264" y="1"/>
                      </a:cxn>
                      <a:cxn ang="0">
                        <a:pos x="228" y="40"/>
                      </a:cxn>
                      <a:cxn ang="0">
                        <a:pos x="219" y="55"/>
                      </a:cxn>
                      <a:cxn ang="0">
                        <a:pos x="192" y="10"/>
                      </a:cxn>
                      <a:cxn ang="0">
                        <a:pos x="186" y="22"/>
                      </a:cxn>
                      <a:cxn ang="0">
                        <a:pos x="204" y="55"/>
                      </a:cxn>
                      <a:cxn ang="0">
                        <a:pos x="162" y="10"/>
                      </a:cxn>
                      <a:cxn ang="0">
                        <a:pos x="144" y="16"/>
                      </a:cxn>
                      <a:cxn ang="0">
                        <a:pos x="120" y="19"/>
                      </a:cxn>
                      <a:cxn ang="0">
                        <a:pos x="114" y="34"/>
                      </a:cxn>
                      <a:cxn ang="0">
                        <a:pos x="147" y="37"/>
                      </a:cxn>
                      <a:cxn ang="0">
                        <a:pos x="159" y="58"/>
                      </a:cxn>
                      <a:cxn ang="0">
                        <a:pos x="126" y="55"/>
                      </a:cxn>
                      <a:cxn ang="0">
                        <a:pos x="114" y="73"/>
                      </a:cxn>
                      <a:cxn ang="0">
                        <a:pos x="93" y="79"/>
                      </a:cxn>
                      <a:cxn ang="0">
                        <a:pos x="72" y="94"/>
                      </a:cxn>
                      <a:cxn ang="0">
                        <a:pos x="54" y="106"/>
                      </a:cxn>
                      <a:cxn ang="0">
                        <a:pos x="60" y="124"/>
                      </a:cxn>
                      <a:cxn ang="0">
                        <a:pos x="45" y="142"/>
                      </a:cxn>
                      <a:cxn ang="0">
                        <a:pos x="27" y="154"/>
                      </a:cxn>
                      <a:cxn ang="0">
                        <a:pos x="12" y="214"/>
                      </a:cxn>
                      <a:cxn ang="0">
                        <a:pos x="3" y="274"/>
                      </a:cxn>
                      <a:cxn ang="0">
                        <a:pos x="33" y="301"/>
                      </a:cxn>
                    </a:cxnLst>
                    <a:rect l="0" t="0" r="r" b="b"/>
                    <a:pathLst>
                      <a:path w="400" h="301">
                        <a:moveTo>
                          <a:pt x="378" y="286"/>
                        </a:moveTo>
                        <a:cubicBezTo>
                          <a:pt x="381" y="275"/>
                          <a:pt x="398" y="234"/>
                          <a:pt x="399" y="220"/>
                        </a:cubicBezTo>
                        <a:cubicBezTo>
                          <a:pt x="400" y="206"/>
                          <a:pt x="386" y="211"/>
                          <a:pt x="384" y="202"/>
                        </a:cubicBezTo>
                        <a:cubicBezTo>
                          <a:pt x="382" y="193"/>
                          <a:pt x="391" y="174"/>
                          <a:pt x="387" y="166"/>
                        </a:cubicBezTo>
                        <a:cubicBezTo>
                          <a:pt x="383" y="158"/>
                          <a:pt x="363" y="158"/>
                          <a:pt x="360" y="151"/>
                        </a:cubicBezTo>
                        <a:cubicBezTo>
                          <a:pt x="357" y="144"/>
                          <a:pt x="367" y="125"/>
                          <a:pt x="366" y="121"/>
                        </a:cubicBezTo>
                        <a:cubicBezTo>
                          <a:pt x="365" y="117"/>
                          <a:pt x="363" y="133"/>
                          <a:pt x="351" y="124"/>
                        </a:cubicBezTo>
                        <a:cubicBezTo>
                          <a:pt x="339" y="115"/>
                          <a:pt x="308" y="77"/>
                          <a:pt x="294" y="67"/>
                        </a:cubicBezTo>
                        <a:cubicBezTo>
                          <a:pt x="280" y="57"/>
                          <a:pt x="275" y="66"/>
                          <a:pt x="267" y="64"/>
                        </a:cubicBezTo>
                        <a:cubicBezTo>
                          <a:pt x="259" y="62"/>
                          <a:pt x="248" y="59"/>
                          <a:pt x="247" y="53"/>
                        </a:cubicBezTo>
                        <a:cubicBezTo>
                          <a:pt x="246" y="47"/>
                          <a:pt x="255" y="32"/>
                          <a:pt x="261" y="28"/>
                        </a:cubicBezTo>
                        <a:cubicBezTo>
                          <a:pt x="267" y="24"/>
                          <a:pt x="282" y="35"/>
                          <a:pt x="282" y="31"/>
                        </a:cubicBezTo>
                        <a:cubicBezTo>
                          <a:pt x="282" y="27"/>
                          <a:pt x="273" y="0"/>
                          <a:pt x="264" y="1"/>
                        </a:cubicBezTo>
                        <a:cubicBezTo>
                          <a:pt x="255" y="2"/>
                          <a:pt x="235" y="31"/>
                          <a:pt x="228" y="40"/>
                        </a:cubicBezTo>
                        <a:cubicBezTo>
                          <a:pt x="221" y="49"/>
                          <a:pt x="225" y="60"/>
                          <a:pt x="219" y="55"/>
                        </a:cubicBezTo>
                        <a:cubicBezTo>
                          <a:pt x="213" y="50"/>
                          <a:pt x="197" y="15"/>
                          <a:pt x="192" y="10"/>
                        </a:cubicBezTo>
                        <a:cubicBezTo>
                          <a:pt x="187" y="5"/>
                          <a:pt x="184" y="15"/>
                          <a:pt x="186" y="22"/>
                        </a:cubicBezTo>
                        <a:cubicBezTo>
                          <a:pt x="188" y="29"/>
                          <a:pt x="208" y="57"/>
                          <a:pt x="204" y="55"/>
                        </a:cubicBezTo>
                        <a:cubicBezTo>
                          <a:pt x="200" y="53"/>
                          <a:pt x="172" y="17"/>
                          <a:pt x="162" y="10"/>
                        </a:cubicBezTo>
                        <a:cubicBezTo>
                          <a:pt x="152" y="3"/>
                          <a:pt x="151" y="15"/>
                          <a:pt x="144" y="16"/>
                        </a:cubicBezTo>
                        <a:cubicBezTo>
                          <a:pt x="137" y="17"/>
                          <a:pt x="125" y="16"/>
                          <a:pt x="120" y="19"/>
                        </a:cubicBezTo>
                        <a:cubicBezTo>
                          <a:pt x="115" y="22"/>
                          <a:pt x="110" y="31"/>
                          <a:pt x="114" y="34"/>
                        </a:cubicBezTo>
                        <a:cubicBezTo>
                          <a:pt x="118" y="37"/>
                          <a:pt x="140" y="33"/>
                          <a:pt x="147" y="37"/>
                        </a:cubicBezTo>
                        <a:cubicBezTo>
                          <a:pt x="154" y="41"/>
                          <a:pt x="163" y="55"/>
                          <a:pt x="159" y="58"/>
                        </a:cubicBezTo>
                        <a:cubicBezTo>
                          <a:pt x="155" y="61"/>
                          <a:pt x="133" y="53"/>
                          <a:pt x="126" y="55"/>
                        </a:cubicBezTo>
                        <a:cubicBezTo>
                          <a:pt x="119" y="57"/>
                          <a:pt x="119" y="69"/>
                          <a:pt x="114" y="73"/>
                        </a:cubicBezTo>
                        <a:cubicBezTo>
                          <a:pt x="109" y="77"/>
                          <a:pt x="100" y="76"/>
                          <a:pt x="93" y="79"/>
                        </a:cubicBezTo>
                        <a:cubicBezTo>
                          <a:pt x="86" y="82"/>
                          <a:pt x="79" y="89"/>
                          <a:pt x="72" y="94"/>
                        </a:cubicBezTo>
                        <a:cubicBezTo>
                          <a:pt x="65" y="99"/>
                          <a:pt x="56" y="101"/>
                          <a:pt x="54" y="106"/>
                        </a:cubicBezTo>
                        <a:cubicBezTo>
                          <a:pt x="52" y="111"/>
                          <a:pt x="61" y="118"/>
                          <a:pt x="60" y="124"/>
                        </a:cubicBezTo>
                        <a:cubicBezTo>
                          <a:pt x="59" y="130"/>
                          <a:pt x="51" y="137"/>
                          <a:pt x="45" y="142"/>
                        </a:cubicBezTo>
                        <a:cubicBezTo>
                          <a:pt x="39" y="147"/>
                          <a:pt x="33" y="142"/>
                          <a:pt x="27" y="154"/>
                        </a:cubicBezTo>
                        <a:cubicBezTo>
                          <a:pt x="21" y="166"/>
                          <a:pt x="16" y="194"/>
                          <a:pt x="12" y="214"/>
                        </a:cubicBezTo>
                        <a:cubicBezTo>
                          <a:pt x="8" y="234"/>
                          <a:pt x="0" y="260"/>
                          <a:pt x="3" y="274"/>
                        </a:cubicBezTo>
                        <a:cubicBezTo>
                          <a:pt x="6" y="288"/>
                          <a:pt x="27" y="295"/>
                          <a:pt x="33" y="301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50000">
                        <a:srgbClr val="333333"/>
                      </a:gs>
                      <a:gs pos="100000">
                        <a:schemeClr val="bg2"/>
                      </a:gs>
                    </a:gsLst>
                    <a:lin ang="18900000" scaled="1"/>
                  </a:gra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167" name="Freeform 407"/>
                  <p:cNvSpPr>
                    <a:spLocks/>
                  </p:cNvSpPr>
                  <p:nvPr/>
                </p:nvSpPr>
                <p:spPr bwMode="auto">
                  <a:xfrm>
                    <a:off x="2159" y="2166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168" name="Freeform 408"/>
                  <p:cNvSpPr>
                    <a:spLocks/>
                  </p:cNvSpPr>
                  <p:nvPr/>
                </p:nvSpPr>
                <p:spPr bwMode="auto">
                  <a:xfrm flipH="1">
                    <a:off x="1680" y="2164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169" name="Freeform 409"/>
                  <p:cNvSpPr>
                    <a:spLocks/>
                  </p:cNvSpPr>
                  <p:nvPr/>
                </p:nvSpPr>
                <p:spPr bwMode="auto">
                  <a:xfrm>
                    <a:off x="1804" y="1590"/>
                    <a:ext cx="333" cy="347"/>
                  </a:xfrm>
                  <a:custGeom>
                    <a:avLst/>
                    <a:gdLst/>
                    <a:ahLst/>
                    <a:cxnLst>
                      <a:cxn ang="0">
                        <a:pos x="0" y="194"/>
                      </a:cxn>
                      <a:cxn ang="0">
                        <a:pos x="6" y="209"/>
                      </a:cxn>
                      <a:cxn ang="0">
                        <a:pos x="36" y="266"/>
                      </a:cxn>
                      <a:cxn ang="0">
                        <a:pos x="87" y="308"/>
                      </a:cxn>
                      <a:cxn ang="0">
                        <a:pos x="138" y="320"/>
                      </a:cxn>
                      <a:cxn ang="0">
                        <a:pos x="144" y="344"/>
                      </a:cxn>
                      <a:cxn ang="0">
                        <a:pos x="165" y="365"/>
                      </a:cxn>
                      <a:cxn ang="0">
                        <a:pos x="192" y="341"/>
                      </a:cxn>
                      <a:cxn ang="0">
                        <a:pos x="207" y="317"/>
                      </a:cxn>
                      <a:cxn ang="0">
                        <a:pos x="255" y="308"/>
                      </a:cxn>
                      <a:cxn ang="0">
                        <a:pos x="303" y="275"/>
                      </a:cxn>
                      <a:cxn ang="0">
                        <a:pos x="342" y="179"/>
                      </a:cxn>
                      <a:cxn ang="0">
                        <a:pos x="288" y="98"/>
                      </a:cxn>
                      <a:cxn ang="0">
                        <a:pos x="256" y="27"/>
                      </a:cxn>
                      <a:cxn ang="0">
                        <a:pos x="208" y="75"/>
                      </a:cxn>
                      <a:cxn ang="0">
                        <a:pos x="198" y="56"/>
                      </a:cxn>
                      <a:cxn ang="0">
                        <a:pos x="183" y="53"/>
                      </a:cxn>
                      <a:cxn ang="0">
                        <a:pos x="112" y="75"/>
                      </a:cxn>
                      <a:cxn ang="0">
                        <a:pos x="126" y="41"/>
                      </a:cxn>
                      <a:cxn ang="0">
                        <a:pos x="114" y="11"/>
                      </a:cxn>
                      <a:cxn ang="0">
                        <a:pos x="54" y="110"/>
                      </a:cxn>
                      <a:cxn ang="0">
                        <a:pos x="60" y="137"/>
                      </a:cxn>
                      <a:cxn ang="0">
                        <a:pos x="54" y="161"/>
                      </a:cxn>
                      <a:cxn ang="0">
                        <a:pos x="36" y="155"/>
                      </a:cxn>
                      <a:cxn ang="0">
                        <a:pos x="33" y="119"/>
                      </a:cxn>
                      <a:cxn ang="0">
                        <a:pos x="12" y="152"/>
                      </a:cxn>
                      <a:cxn ang="0">
                        <a:pos x="12" y="173"/>
                      </a:cxn>
                      <a:cxn ang="0">
                        <a:pos x="9" y="185"/>
                      </a:cxn>
                      <a:cxn ang="0">
                        <a:pos x="0" y="194"/>
                      </a:cxn>
                    </a:cxnLst>
                    <a:rect l="0" t="0" r="r" b="b"/>
                    <a:pathLst>
                      <a:path w="344" h="365">
                        <a:moveTo>
                          <a:pt x="0" y="194"/>
                        </a:moveTo>
                        <a:cubicBezTo>
                          <a:pt x="0" y="198"/>
                          <a:pt x="0" y="197"/>
                          <a:pt x="6" y="209"/>
                        </a:cubicBezTo>
                        <a:cubicBezTo>
                          <a:pt x="12" y="221"/>
                          <a:pt x="23" y="250"/>
                          <a:pt x="36" y="266"/>
                        </a:cubicBezTo>
                        <a:cubicBezTo>
                          <a:pt x="49" y="282"/>
                          <a:pt x="70" y="299"/>
                          <a:pt x="87" y="308"/>
                        </a:cubicBezTo>
                        <a:cubicBezTo>
                          <a:pt x="104" y="317"/>
                          <a:pt x="129" y="314"/>
                          <a:pt x="138" y="320"/>
                        </a:cubicBezTo>
                        <a:cubicBezTo>
                          <a:pt x="147" y="326"/>
                          <a:pt x="140" y="337"/>
                          <a:pt x="144" y="344"/>
                        </a:cubicBezTo>
                        <a:cubicBezTo>
                          <a:pt x="148" y="351"/>
                          <a:pt x="157" y="365"/>
                          <a:pt x="165" y="365"/>
                        </a:cubicBezTo>
                        <a:cubicBezTo>
                          <a:pt x="173" y="365"/>
                          <a:pt x="185" y="349"/>
                          <a:pt x="192" y="341"/>
                        </a:cubicBezTo>
                        <a:cubicBezTo>
                          <a:pt x="199" y="333"/>
                          <a:pt x="197" y="322"/>
                          <a:pt x="207" y="317"/>
                        </a:cubicBezTo>
                        <a:cubicBezTo>
                          <a:pt x="217" y="312"/>
                          <a:pt x="239" y="315"/>
                          <a:pt x="255" y="308"/>
                        </a:cubicBezTo>
                        <a:cubicBezTo>
                          <a:pt x="271" y="301"/>
                          <a:pt x="289" y="296"/>
                          <a:pt x="303" y="275"/>
                        </a:cubicBezTo>
                        <a:cubicBezTo>
                          <a:pt x="317" y="254"/>
                          <a:pt x="344" y="208"/>
                          <a:pt x="342" y="179"/>
                        </a:cubicBezTo>
                        <a:cubicBezTo>
                          <a:pt x="340" y="150"/>
                          <a:pt x="302" y="123"/>
                          <a:pt x="288" y="98"/>
                        </a:cubicBezTo>
                        <a:cubicBezTo>
                          <a:pt x="274" y="73"/>
                          <a:pt x="269" y="31"/>
                          <a:pt x="256" y="27"/>
                        </a:cubicBezTo>
                        <a:cubicBezTo>
                          <a:pt x="243" y="23"/>
                          <a:pt x="218" y="70"/>
                          <a:pt x="208" y="75"/>
                        </a:cubicBezTo>
                        <a:cubicBezTo>
                          <a:pt x="198" y="80"/>
                          <a:pt x="202" y="60"/>
                          <a:pt x="198" y="56"/>
                        </a:cubicBezTo>
                        <a:cubicBezTo>
                          <a:pt x="194" y="52"/>
                          <a:pt x="197" y="50"/>
                          <a:pt x="183" y="53"/>
                        </a:cubicBezTo>
                        <a:cubicBezTo>
                          <a:pt x="169" y="56"/>
                          <a:pt x="121" y="77"/>
                          <a:pt x="112" y="75"/>
                        </a:cubicBezTo>
                        <a:cubicBezTo>
                          <a:pt x="103" y="73"/>
                          <a:pt x="126" y="52"/>
                          <a:pt x="126" y="41"/>
                        </a:cubicBezTo>
                        <a:cubicBezTo>
                          <a:pt x="126" y="30"/>
                          <a:pt x="126" y="0"/>
                          <a:pt x="114" y="11"/>
                        </a:cubicBezTo>
                        <a:cubicBezTo>
                          <a:pt x="102" y="22"/>
                          <a:pt x="63" y="89"/>
                          <a:pt x="54" y="110"/>
                        </a:cubicBezTo>
                        <a:cubicBezTo>
                          <a:pt x="45" y="131"/>
                          <a:pt x="60" y="129"/>
                          <a:pt x="60" y="137"/>
                        </a:cubicBezTo>
                        <a:cubicBezTo>
                          <a:pt x="60" y="145"/>
                          <a:pt x="58" y="158"/>
                          <a:pt x="54" y="161"/>
                        </a:cubicBezTo>
                        <a:cubicBezTo>
                          <a:pt x="50" y="164"/>
                          <a:pt x="39" y="162"/>
                          <a:pt x="36" y="155"/>
                        </a:cubicBezTo>
                        <a:cubicBezTo>
                          <a:pt x="33" y="148"/>
                          <a:pt x="37" y="119"/>
                          <a:pt x="33" y="119"/>
                        </a:cubicBezTo>
                        <a:cubicBezTo>
                          <a:pt x="29" y="119"/>
                          <a:pt x="16" y="143"/>
                          <a:pt x="12" y="152"/>
                        </a:cubicBezTo>
                        <a:cubicBezTo>
                          <a:pt x="8" y="161"/>
                          <a:pt x="12" y="168"/>
                          <a:pt x="12" y="173"/>
                        </a:cubicBezTo>
                        <a:cubicBezTo>
                          <a:pt x="12" y="178"/>
                          <a:pt x="11" y="182"/>
                          <a:pt x="9" y="185"/>
                        </a:cubicBezTo>
                        <a:cubicBezTo>
                          <a:pt x="7" y="188"/>
                          <a:pt x="0" y="190"/>
                          <a:pt x="0" y="19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FFC993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170" name="Freeform 410"/>
                  <p:cNvSpPr>
                    <a:spLocks/>
                  </p:cNvSpPr>
                  <p:nvPr/>
                </p:nvSpPr>
                <p:spPr bwMode="auto">
                  <a:xfrm>
                    <a:off x="1923" y="1823"/>
                    <a:ext cx="110" cy="3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27"/>
                      </a:cxn>
                      <a:cxn ang="0">
                        <a:pos x="60" y="30"/>
                      </a:cxn>
                      <a:cxn ang="0">
                        <a:pos x="81" y="27"/>
                      </a:cxn>
                      <a:cxn ang="0">
                        <a:pos x="114" y="3"/>
                      </a:cxn>
                    </a:cxnLst>
                    <a:rect l="0" t="0" r="r" b="b"/>
                    <a:pathLst>
                      <a:path w="114" h="32">
                        <a:moveTo>
                          <a:pt x="0" y="0"/>
                        </a:moveTo>
                        <a:cubicBezTo>
                          <a:pt x="7" y="4"/>
                          <a:pt x="29" y="22"/>
                          <a:pt x="39" y="27"/>
                        </a:cubicBezTo>
                        <a:cubicBezTo>
                          <a:pt x="49" y="32"/>
                          <a:pt x="53" y="30"/>
                          <a:pt x="60" y="30"/>
                        </a:cubicBezTo>
                        <a:cubicBezTo>
                          <a:pt x="67" y="30"/>
                          <a:pt x="72" y="32"/>
                          <a:pt x="81" y="27"/>
                        </a:cubicBezTo>
                        <a:cubicBezTo>
                          <a:pt x="90" y="22"/>
                          <a:pt x="107" y="8"/>
                          <a:pt x="114" y="3"/>
                        </a:cubicBezTo>
                      </a:path>
                    </a:pathLst>
                  </a:custGeom>
                  <a:noFill/>
                  <a:ln w="12700" cmpd="sng">
                    <a:solidFill>
                      <a:srgbClr val="D20000"/>
                    </a:solidFill>
                    <a:round/>
                    <a:headEnd type="none" w="med" len="med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171" name="Freeform 411"/>
                  <p:cNvSpPr>
                    <a:spLocks/>
                  </p:cNvSpPr>
                  <p:nvPr/>
                </p:nvSpPr>
                <p:spPr bwMode="auto">
                  <a:xfrm>
                    <a:off x="1959" y="1835"/>
                    <a:ext cx="46" cy="9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11" y="0"/>
                      </a:cxn>
                      <a:cxn ang="0">
                        <a:pos x="23" y="9"/>
                      </a:cxn>
                      <a:cxn ang="0">
                        <a:pos x="38" y="0"/>
                      </a:cxn>
                      <a:cxn ang="0">
                        <a:pos x="48" y="10"/>
                      </a:cxn>
                    </a:cxnLst>
                    <a:rect l="0" t="0" r="r" b="b"/>
                    <a:pathLst>
                      <a:path w="48" h="10">
                        <a:moveTo>
                          <a:pt x="0" y="10"/>
                        </a:moveTo>
                        <a:cubicBezTo>
                          <a:pt x="2" y="8"/>
                          <a:pt x="7" y="0"/>
                          <a:pt x="11" y="0"/>
                        </a:cubicBezTo>
                        <a:cubicBezTo>
                          <a:pt x="15" y="0"/>
                          <a:pt x="19" y="9"/>
                          <a:pt x="23" y="9"/>
                        </a:cubicBezTo>
                        <a:cubicBezTo>
                          <a:pt x="27" y="9"/>
                          <a:pt x="34" y="0"/>
                          <a:pt x="38" y="0"/>
                        </a:cubicBezTo>
                        <a:cubicBezTo>
                          <a:pt x="42" y="0"/>
                          <a:pt x="46" y="8"/>
                          <a:pt x="48" y="10"/>
                        </a:cubicBezTo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172" name="Freeform 412"/>
                  <p:cNvSpPr>
                    <a:spLocks/>
                  </p:cNvSpPr>
                  <p:nvPr/>
                </p:nvSpPr>
                <p:spPr bwMode="auto">
                  <a:xfrm>
                    <a:off x="1906" y="1711"/>
                    <a:ext cx="61" cy="26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173" name="Freeform 413"/>
                  <p:cNvSpPr>
                    <a:spLocks/>
                  </p:cNvSpPr>
                  <p:nvPr/>
                </p:nvSpPr>
                <p:spPr bwMode="auto">
                  <a:xfrm>
                    <a:off x="1926" y="1740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174" name="Freeform 414"/>
                  <p:cNvSpPr>
                    <a:spLocks/>
                  </p:cNvSpPr>
                  <p:nvPr/>
                </p:nvSpPr>
                <p:spPr bwMode="auto">
                  <a:xfrm>
                    <a:off x="1905" y="1719"/>
                    <a:ext cx="62" cy="35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175" name="Freeform 415"/>
                  <p:cNvSpPr>
                    <a:spLocks/>
                  </p:cNvSpPr>
                  <p:nvPr/>
                </p:nvSpPr>
                <p:spPr bwMode="auto">
                  <a:xfrm flipH="1">
                    <a:off x="2005" y="1707"/>
                    <a:ext cx="61" cy="27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176" name="Freeform 416"/>
                  <p:cNvSpPr>
                    <a:spLocks/>
                  </p:cNvSpPr>
                  <p:nvPr/>
                </p:nvSpPr>
                <p:spPr bwMode="auto">
                  <a:xfrm flipH="1">
                    <a:off x="2020" y="1736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177" name="Freeform 417"/>
                  <p:cNvSpPr>
                    <a:spLocks/>
                  </p:cNvSpPr>
                  <p:nvPr/>
                </p:nvSpPr>
                <p:spPr bwMode="auto">
                  <a:xfrm flipH="1">
                    <a:off x="2005" y="1716"/>
                    <a:ext cx="62" cy="34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178" name="Freeform 418"/>
                  <p:cNvSpPr>
                    <a:spLocks/>
                  </p:cNvSpPr>
                  <p:nvPr/>
                </p:nvSpPr>
                <p:spPr bwMode="auto">
                  <a:xfrm>
                    <a:off x="1986" y="1681"/>
                    <a:ext cx="99" cy="102"/>
                  </a:xfrm>
                  <a:custGeom>
                    <a:avLst/>
                    <a:gdLst/>
                    <a:ahLst/>
                    <a:cxnLst>
                      <a:cxn ang="0">
                        <a:pos x="4" y="35"/>
                      </a:cxn>
                      <a:cxn ang="0">
                        <a:pos x="37" y="5"/>
                      </a:cxn>
                      <a:cxn ang="0">
                        <a:pos x="67" y="5"/>
                      </a:cxn>
                      <a:cxn ang="0">
                        <a:pos x="97" y="35"/>
                      </a:cxn>
                      <a:cxn ang="0">
                        <a:pos x="97" y="68"/>
                      </a:cxn>
                      <a:cxn ang="0">
                        <a:pos x="70" y="101"/>
                      </a:cxn>
                      <a:cxn ang="0">
                        <a:pos x="40" y="104"/>
                      </a:cxn>
                      <a:cxn ang="0">
                        <a:pos x="13" y="92"/>
                      </a:cxn>
                      <a:cxn ang="0">
                        <a:pos x="1" y="65"/>
                      </a:cxn>
                      <a:cxn ang="0">
                        <a:pos x="4" y="35"/>
                      </a:cxn>
                    </a:cxnLst>
                    <a:rect l="0" t="0" r="r" b="b"/>
                    <a:pathLst>
                      <a:path w="102" h="107">
                        <a:moveTo>
                          <a:pt x="4" y="35"/>
                        </a:moveTo>
                        <a:cubicBezTo>
                          <a:pt x="9" y="25"/>
                          <a:pt x="27" y="10"/>
                          <a:pt x="37" y="5"/>
                        </a:cubicBezTo>
                        <a:cubicBezTo>
                          <a:pt x="47" y="0"/>
                          <a:pt x="57" y="0"/>
                          <a:pt x="67" y="5"/>
                        </a:cubicBezTo>
                        <a:cubicBezTo>
                          <a:pt x="77" y="10"/>
                          <a:pt x="92" y="25"/>
                          <a:pt x="97" y="35"/>
                        </a:cubicBezTo>
                        <a:cubicBezTo>
                          <a:pt x="102" y="45"/>
                          <a:pt x="101" y="57"/>
                          <a:pt x="97" y="68"/>
                        </a:cubicBezTo>
                        <a:cubicBezTo>
                          <a:pt x="93" y="79"/>
                          <a:pt x="79" y="95"/>
                          <a:pt x="70" y="101"/>
                        </a:cubicBezTo>
                        <a:cubicBezTo>
                          <a:pt x="61" y="107"/>
                          <a:pt x="49" y="105"/>
                          <a:pt x="40" y="104"/>
                        </a:cubicBezTo>
                        <a:cubicBezTo>
                          <a:pt x="31" y="103"/>
                          <a:pt x="19" y="98"/>
                          <a:pt x="13" y="92"/>
                        </a:cubicBezTo>
                        <a:cubicBezTo>
                          <a:pt x="7" y="86"/>
                          <a:pt x="2" y="74"/>
                          <a:pt x="1" y="65"/>
                        </a:cubicBezTo>
                        <a:cubicBezTo>
                          <a:pt x="0" y="56"/>
                          <a:pt x="4" y="41"/>
                          <a:pt x="4" y="35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179" name="Freeform 419"/>
                  <p:cNvSpPr>
                    <a:spLocks/>
                  </p:cNvSpPr>
                  <p:nvPr/>
                </p:nvSpPr>
                <p:spPr bwMode="auto">
                  <a:xfrm>
                    <a:off x="1883" y="1687"/>
                    <a:ext cx="101" cy="99"/>
                  </a:xfrm>
                  <a:custGeom>
                    <a:avLst/>
                    <a:gdLst/>
                    <a:ahLst/>
                    <a:cxnLst>
                      <a:cxn ang="0">
                        <a:pos x="2" y="32"/>
                      </a:cxn>
                      <a:cxn ang="0">
                        <a:pos x="29" y="8"/>
                      </a:cxn>
                      <a:cxn ang="0">
                        <a:pos x="74" y="5"/>
                      </a:cxn>
                      <a:cxn ang="0">
                        <a:pos x="101" y="38"/>
                      </a:cxn>
                      <a:cxn ang="0">
                        <a:pos x="95" y="74"/>
                      </a:cxn>
                      <a:cxn ang="0">
                        <a:pos x="74" y="98"/>
                      </a:cxn>
                      <a:cxn ang="0">
                        <a:pos x="62" y="98"/>
                      </a:cxn>
                      <a:cxn ang="0">
                        <a:pos x="32" y="101"/>
                      </a:cxn>
                      <a:cxn ang="0">
                        <a:pos x="8" y="80"/>
                      </a:cxn>
                      <a:cxn ang="0">
                        <a:pos x="5" y="62"/>
                      </a:cxn>
                      <a:cxn ang="0">
                        <a:pos x="2" y="32"/>
                      </a:cxn>
                    </a:cxnLst>
                    <a:rect l="0" t="0" r="r" b="b"/>
                    <a:pathLst>
                      <a:path w="104" h="104">
                        <a:moveTo>
                          <a:pt x="2" y="32"/>
                        </a:moveTo>
                        <a:cubicBezTo>
                          <a:pt x="6" y="23"/>
                          <a:pt x="17" y="12"/>
                          <a:pt x="29" y="8"/>
                        </a:cubicBezTo>
                        <a:cubicBezTo>
                          <a:pt x="41" y="4"/>
                          <a:pt x="62" y="0"/>
                          <a:pt x="74" y="5"/>
                        </a:cubicBezTo>
                        <a:cubicBezTo>
                          <a:pt x="86" y="10"/>
                          <a:pt x="98" y="27"/>
                          <a:pt x="101" y="38"/>
                        </a:cubicBezTo>
                        <a:cubicBezTo>
                          <a:pt x="104" y="49"/>
                          <a:pt x="99" y="64"/>
                          <a:pt x="95" y="74"/>
                        </a:cubicBezTo>
                        <a:cubicBezTo>
                          <a:pt x="91" y="84"/>
                          <a:pt x="79" y="94"/>
                          <a:pt x="74" y="98"/>
                        </a:cubicBezTo>
                        <a:cubicBezTo>
                          <a:pt x="69" y="102"/>
                          <a:pt x="69" y="97"/>
                          <a:pt x="62" y="98"/>
                        </a:cubicBezTo>
                        <a:cubicBezTo>
                          <a:pt x="55" y="99"/>
                          <a:pt x="41" y="104"/>
                          <a:pt x="32" y="101"/>
                        </a:cubicBezTo>
                        <a:cubicBezTo>
                          <a:pt x="23" y="98"/>
                          <a:pt x="12" y="87"/>
                          <a:pt x="8" y="80"/>
                        </a:cubicBezTo>
                        <a:cubicBezTo>
                          <a:pt x="4" y="73"/>
                          <a:pt x="6" y="70"/>
                          <a:pt x="5" y="62"/>
                        </a:cubicBezTo>
                        <a:cubicBezTo>
                          <a:pt x="4" y="54"/>
                          <a:pt x="0" y="40"/>
                          <a:pt x="2" y="32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180" name="Freeform 420"/>
                  <p:cNvSpPr>
                    <a:spLocks/>
                  </p:cNvSpPr>
                  <p:nvPr/>
                </p:nvSpPr>
                <p:spPr bwMode="auto">
                  <a:xfrm>
                    <a:off x="2031" y="1766"/>
                    <a:ext cx="67" cy="78"/>
                  </a:xfrm>
                  <a:custGeom>
                    <a:avLst/>
                    <a:gdLst/>
                    <a:ahLst/>
                    <a:cxnLst>
                      <a:cxn ang="0">
                        <a:pos x="60" y="6"/>
                      </a:cxn>
                      <a:cxn ang="0">
                        <a:pos x="63" y="39"/>
                      </a:cxn>
                      <a:cxn ang="0">
                        <a:pos x="43" y="81"/>
                      </a:cxn>
                      <a:cxn ang="0">
                        <a:pos x="3" y="30"/>
                      </a:cxn>
                      <a:cxn ang="0">
                        <a:pos x="60" y="6"/>
                      </a:cxn>
                    </a:cxnLst>
                    <a:rect l="0" t="0" r="r" b="b"/>
                    <a:pathLst>
                      <a:path w="70" h="82">
                        <a:moveTo>
                          <a:pt x="60" y="6"/>
                        </a:moveTo>
                        <a:cubicBezTo>
                          <a:pt x="70" y="8"/>
                          <a:pt x="66" y="27"/>
                          <a:pt x="63" y="39"/>
                        </a:cubicBezTo>
                        <a:cubicBezTo>
                          <a:pt x="60" y="51"/>
                          <a:pt x="53" y="82"/>
                          <a:pt x="43" y="81"/>
                        </a:cubicBezTo>
                        <a:cubicBezTo>
                          <a:pt x="33" y="80"/>
                          <a:pt x="0" y="42"/>
                          <a:pt x="3" y="30"/>
                        </a:cubicBezTo>
                        <a:cubicBezTo>
                          <a:pt x="6" y="18"/>
                          <a:pt x="50" y="0"/>
                          <a:pt x="60" y="6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181" name="Freeform 421"/>
                  <p:cNvSpPr>
                    <a:spLocks/>
                  </p:cNvSpPr>
                  <p:nvPr/>
                </p:nvSpPr>
                <p:spPr bwMode="auto">
                  <a:xfrm>
                    <a:off x="1866" y="1795"/>
                    <a:ext cx="71" cy="49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7" y="33"/>
                      </a:cxn>
                      <a:cxn ang="0">
                        <a:pos x="28" y="51"/>
                      </a:cxn>
                      <a:cxn ang="0">
                        <a:pos x="70" y="27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73" h="52">
                        <a:moveTo>
                          <a:pt x="10" y="0"/>
                        </a:moveTo>
                        <a:cubicBezTo>
                          <a:pt x="0" y="1"/>
                          <a:pt x="4" y="25"/>
                          <a:pt x="7" y="33"/>
                        </a:cubicBezTo>
                        <a:cubicBezTo>
                          <a:pt x="10" y="41"/>
                          <a:pt x="18" y="52"/>
                          <a:pt x="28" y="51"/>
                        </a:cubicBezTo>
                        <a:cubicBezTo>
                          <a:pt x="38" y="50"/>
                          <a:pt x="73" y="35"/>
                          <a:pt x="70" y="27"/>
                        </a:cubicBezTo>
                        <a:cubicBezTo>
                          <a:pt x="67" y="19"/>
                          <a:pt x="23" y="0"/>
                          <a:pt x="10" y="0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502182" name="Freeform 422"/>
              <p:cNvSpPr>
                <a:spLocks/>
              </p:cNvSpPr>
              <p:nvPr/>
            </p:nvSpPr>
            <p:spPr bwMode="auto">
              <a:xfrm>
                <a:off x="1050" y="345"/>
                <a:ext cx="42" cy="17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6" y="15"/>
                  </a:cxn>
                  <a:cxn ang="0">
                    <a:pos x="21" y="0"/>
                  </a:cxn>
                  <a:cxn ang="0">
                    <a:pos x="36" y="15"/>
                  </a:cxn>
                  <a:cxn ang="0">
                    <a:pos x="42" y="12"/>
                  </a:cxn>
                </a:cxnLst>
                <a:rect l="0" t="0" r="r" b="b"/>
                <a:pathLst>
                  <a:path w="42" h="17">
                    <a:moveTo>
                      <a:pt x="0" y="9"/>
                    </a:moveTo>
                    <a:cubicBezTo>
                      <a:pt x="1" y="9"/>
                      <a:pt x="3" y="16"/>
                      <a:pt x="6" y="15"/>
                    </a:cubicBezTo>
                    <a:cubicBezTo>
                      <a:pt x="9" y="14"/>
                      <a:pt x="16" y="0"/>
                      <a:pt x="21" y="0"/>
                    </a:cubicBezTo>
                    <a:cubicBezTo>
                      <a:pt x="26" y="0"/>
                      <a:pt x="33" y="13"/>
                      <a:pt x="36" y="15"/>
                    </a:cubicBezTo>
                    <a:cubicBezTo>
                      <a:pt x="39" y="17"/>
                      <a:pt x="41" y="13"/>
                      <a:pt x="42" y="1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2183" name="Group 423"/>
            <p:cNvGrpSpPr>
              <a:grpSpLocks/>
            </p:cNvGrpSpPr>
            <p:nvPr/>
          </p:nvGrpSpPr>
          <p:grpSpPr bwMode="auto">
            <a:xfrm>
              <a:off x="5328" y="1248"/>
              <a:ext cx="384" cy="720"/>
              <a:chOff x="288" y="2928"/>
              <a:chExt cx="576" cy="1056"/>
            </a:xfrm>
          </p:grpSpPr>
          <p:grpSp>
            <p:nvGrpSpPr>
              <p:cNvPr id="502184" name="Group 424"/>
              <p:cNvGrpSpPr>
                <a:grpSpLocks/>
              </p:cNvGrpSpPr>
              <p:nvPr/>
            </p:nvGrpSpPr>
            <p:grpSpPr bwMode="auto">
              <a:xfrm>
                <a:off x="288" y="2928"/>
                <a:ext cx="576" cy="1056"/>
                <a:chOff x="288" y="2928"/>
                <a:chExt cx="576" cy="1056"/>
              </a:xfrm>
            </p:grpSpPr>
            <p:sp>
              <p:nvSpPr>
                <p:cNvPr id="502185" name="Freeform 425"/>
                <p:cNvSpPr>
                  <a:spLocks/>
                </p:cNvSpPr>
                <p:nvPr/>
              </p:nvSpPr>
              <p:spPr bwMode="auto">
                <a:xfrm>
                  <a:off x="586" y="3714"/>
                  <a:ext cx="1" cy="2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86" name="Freeform 426"/>
                <p:cNvSpPr>
                  <a:spLocks/>
                </p:cNvSpPr>
                <p:nvPr/>
              </p:nvSpPr>
              <p:spPr bwMode="auto">
                <a:xfrm>
                  <a:off x="379" y="3568"/>
                  <a:ext cx="416" cy="394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333333"/>
                    </a:gs>
                    <a:gs pos="100000">
                      <a:srgbClr val="777777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87" name="Freeform 427"/>
                <p:cNvSpPr>
                  <a:spLocks/>
                </p:cNvSpPr>
                <p:nvPr/>
              </p:nvSpPr>
              <p:spPr bwMode="auto">
                <a:xfrm>
                  <a:off x="577" y="3576"/>
                  <a:ext cx="43" cy="13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88" name="Freeform 428"/>
                <p:cNvSpPr>
                  <a:spLocks/>
                </p:cNvSpPr>
                <p:nvPr/>
              </p:nvSpPr>
              <p:spPr bwMode="auto">
                <a:xfrm>
                  <a:off x="658" y="3571"/>
                  <a:ext cx="113" cy="135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89" name="Freeform 429"/>
                <p:cNvSpPr>
                  <a:spLocks/>
                </p:cNvSpPr>
                <p:nvPr/>
              </p:nvSpPr>
              <p:spPr bwMode="auto">
                <a:xfrm>
                  <a:off x="411" y="3568"/>
                  <a:ext cx="93" cy="142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90" name="Freeform 430"/>
                <p:cNvSpPr>
                  <a:spLocks/>
                </p:cNvSpPr>
                <p:nvPr/>
              </p:nvSpPr>
              <p:spPr bwMode="auto">
                <a:xfrm>
                  <a:off x="443" y="3377"/>
                  <a:ext cx="280" cy="202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91" name="Freeform 431"/>
                <p:cNvSpPr>
                  <a:spLocks/>
                </p:cNvSpPr>
                <p:nvPr/>
              </p:nvSpPr>
              <p:spPr bwMode="auto">
                <a:xfrm>
                  <a:off x="663" y="3375"/>
                  <a:ext cx="176" cy="298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92" name="Freeform 432"/>
                <p:cNvSpPr>
                  <a:spLocks/>
                </p:cNvSpPr>
                <p:nvPr/>
              </p:nvSpPr>
              <p:spPr bwMode="auto">
                <a:xfrm>
                  <a:off x="318" y="3380"/>
                  <a:ext cx="198" cy="300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93" name="Freeform 433"/>
                <p:cNvSpPr>
                  <a:spLocks/>
                </p:cNvSpPr>
                <p:nvPr/>
              </p:nvSpPr>
              <p:spPr bwMode="auto">
                <a:xfrm>
                  <a:off x="330" y="3576"/>
                  <a:ext cx="99" cy="96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94" name="Freeform 434"/>
                <p:cNvSpPr>
                  <a:spLocks/>
                </p:cNvSpPr>
                <p:nvPr/>
              </p:nvSpPr>
              <p:spPr bwMode="auto">
                <a:xfrm>
                  <a:off x="503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95" name="Freeform 435"/>
                <p:cNvSpPr>
                  <a:spLocks/>
                </p:cNvSpPr>
                <p:nvPr/>
              </p:nvSpPr>
              <p:spPr bwMode="auto">
                <a:xfrm flipH="1">
                  <a:off x="575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96" name="Freeform 436"/>
                <p:cNvSpPr>
                  <a:spLocks/>
                </p:cNvSpPr>
                <p:nvPr/>
              </p:nvSpPr>
              <p:spPr bwMode="auto">
                <a:xfrm>
                  <a:off x="583" y="3576"/>
                  <a:ext cx="7" cy="37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97" name="Freeform 437"/>
                <p:cNvSpPr>
                  <a:spLocks/>
                </p:cNvSpPr>
                <p:nvPr/>
              </p:nvSpPr>
              <p:spPr bwMode="auto">
                <a:xfrm>
                  <a:off x="579" y="3415"/>
                  <a:ext cx="1" cy="14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98" name="Freeform 438" descr="Коричневый мрамор"/>
                <p:cNvSpPr>
                  <a:spLocks/>
                </p:cNvSpPr>
                <p:nvPr/>
              </p:nvSpPr>
              <p:spPr bwMode="auto">
                <a:xfrm>
                  <a:off x="426" y="3892"/>
                  <a:ext cx="340" cy="92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199" name="Freeform 439"/>
                <p:cNvSpPr>
                  <a:spLocks/>
                </p:cNvSpPr>
                <p:nvPr/>
              </p:nvSpPr>
              <p:spPr bwMode="auto">
                <a:xfrm>
                  <a:off x="379" y="2928"/>
                  <a:ext cx="385" cy="295"/>
                </a:xfrm>
                <a:custGeom>
                  <a:avLst/>
                  <a:gdLst/>
                  <a:ahLst/>
                  <a:cxnLst>
                    <a:cxn ang="0">
                      <a:pos x="378" y="286"/>
                    </a:cxn>
                    <a:cxn ang="0">
                      <a:pos x="399" y="220"/>
                    </a:cxn>
                    <a:cxn ang="0">
                      <a:pos x="384" y="202"/>
                    </a:cxn>
                    <a:cxn ang="0">
                      <a:pos x="387" y="166"/>
                    </a:cxn>
                    <a:cxn ang="0">
                      <a:pos x="360" y="151"/>
                    </a:cxn>
                    <a:cxn ang="0">
                      <a:pos x="366" y="121"/>
                    </a:cxn>
                    <a:cxn ang="0">
                      <a:pos x="351" y="124"/>
                    </a:cxn>
                    <a:cxn ang="0">
                      <a:pos x="294" y="67"/>
                    </a:cxn>
                    <a:cxn ang="0">
                      <a:pos x="267" y="64"/>
                    </a:cxn>
                    <a:cxn ang="0">
                      <a:pos x="247" y="53"/>
                    </a:cxn>
                    <a:cxn ang="0">
                      <a:pos x="261" y="28"/>
                    </a:cxn>
                    <a:cxn ang="0">
                      <a:pos x="282" y="31"/>
                    </a:cxn>
                    <a:cxn ang="0">
                      <a:pos x="264" y="1"/>
                    </a:cxn>
                    <a:cxn ang="0">
                      <a:pos x="228" y="40"/>
                    </a:cxn>
                    <a:cxn ang="0">
                      <a:pos x="219" y="55"/>
                    </a:cxn>
                    <a:cxn ang="0">
                      <a:pos x="192" y="10"/>
                    </a:cxn>
                    <a:cxn ang="0">
                      <a:pos x="186" y="22"/>
                    </a:cxn>
                    <a:cxn ang="0">
                      <a:pos x="204" y="55"/>
                    </a:cxn>
                    <a:cxn ang="0">
                      <a:pos x="162" y="10"/>
                    </a:cxn>
                    <a:cxn ang="0">
                      <a:pos x="144" y="16"/>
                    </a:cxn>
                    <a:cxn ang="0">
                      <a:pos x="120" y="19"/>
                    </a:cxn>
                    <a:cxn ang="0">
                      <a:pos x="114" y="34"/>
                    </a:cxn>
                    <a:cxn ang="0">
                      <a:pos x="147" y="37"/>
                    </a:cxn>
                    <a:cxn ang="0">
                      <a:pos x="159" y="58"/>
                    </a:cxn>
                    <a:cxn ang="0">
                      <a:pos x="126" y="55"/>
                    </a:cxn>
                    <a:cxn ang="0">
                      <a:pos x="114" y="73"/>
                    </a:cxn>
                    <a:cxn ang="0">
                      <a:pos x="93" y="79"/>
                    </a:cxn>
                    <a:cxn ang="0">
                      <a:pos x="72" y="94"/>
                    </a:cxn>
                    <a:cxn ang="0">
                      <a:pos x="54" y="106"/>
                    </a:cxn>
                    <a:cxn ang="0">
                      <a:pos x="60" y="124"/>
                    </a:cxn>
                    <a:cxn ang="0">
                      <a:pos x="45" y="142"/>
                    </a:cxn>
                    <a:cxn ang="0">
                      <a:pos x="27" y="154"/>
                    </a:cxn>
                    <a:cxn ang="0">
                      <a:pos x="12" y="214"/>
                    </a:cxn>
                    <a:cxn ang="0">
                      <a:pos x="3" y="274"/>
                    </a:cxn>
                    <a:cxn ang="0">
                      <a:pos x="33" y="301"/>
                    </a:cxn>
                  </a:cxnLst>
                  <a:rect l="0" t="0" r="r" b="b"/>
                  <a:pathLst>
                    <a:path w="400" h="301">
                      <a:moveTo>
                        <a:pt x="378" y="286"/>
                      </a:moveTo>
                      <a:cubicBezTo>
                        <a:pt x="381" y="275"/>
                        <a:pt x="398" y="234"/>
                        <a:pt x="399" y="220"/>
                      </a:cubicBezTo>
                      <a:cubicBezTo>
                        <a:pt x="400" y="206"/>
                        <a:pt x="386" y="211"/>
                        <a:pt x="384" y="202"/>
                      </a:cubicBezTo>
                      <a:cubicBezTo>
                        <a:pt x="382" y="193"/>
                        <a:pt x="391" y="174"/>
                        <a:pt x="387" y="166"/>
                      </a:cubicBezTo>
                      <a:cubicBezTo>
                        <a:pt x="383" y="158"/>
                        <a:pt x="363" y="158"/>
                        <a:pt x="360" y="151"/>
                      </a:cubicBezTo>
                      <a:cubicBezTo>
                        <a:pt x="357" y="144"/>
                        <a:pt x="367" y="125"/>
                        <a:pt x="366" y="121"/>
                      </a:cubicBezTo>
                      <a:cubicBezTo>
                        <a:pt x="365" y="117"/>
                        <a:pt x="363" y="133"/>
                        <a:pt x="351" y="124"/>
                      </a:cubicBezTo>
                      <a:cubicBezTo>
                        <a:pt x="339" y="115"/>
                        <a:pt x="308" y="77"/>
                        <a:pt x="294" y="67"/>
                      </a:cubicBezTo>
                      <a:cubicBezTo>
                        <a:pt x="280" y="57"/>
                        <a:pt x="275" y="66"/>
                        <a:pt x="267" y="64"/>
                      </a:cubicBezTo>
                      <a:cubicBezTo>
                        <a:pt x="259" y="62"/>
                        <a:pt x="248" y="59"/>
                        <a:pt x="247" y="53"/>
                      </a:cubicBezTo>
                      <a:cubicBezTo>
                        <a:pt x="246" y="47"/>
                        <a:pt x="255" y="32"/>
                        <a:pt x="261" y="28"/>
                      </a:cubicBezTo>
                      <a:cubicBezTo>
                        <a:pt x="267" y="24"/>
                        <a:pt x="282" y="35"/>
                        <a:pt x="282" y="31"/>
                      </a:cubicBezTo>
                      <a:cubicBezTo>
                        <a:pt x="282" y="27"/>
                        <a:pt x="273" y="0"/>
                        <a:pt x="264" y="1"/>
                      </a:cubicBezTo>
                      <a:cubicBezTo>
                        <a:pt x="255" y="2"/>
                        <a:pt x="235" y="31"/>
                        <a:pt x="228" y="40"/>
                      </a:cubicBezTo>
                      <a:cubicBezTo>
                        <a:pt x="221" y="49"/>
                        <a:pt x="225" y="60"/>
                        <a:pt x="219" y="55"/>
                      </a:cubicBezTo>
                      <a:cubicBezTo>
                        <a:pt x="213" y="50"/>
                        <a:pt x="197" y="15"/>
                        <a:pt x="192" y="10"/>
                      </a:cubicBezTo>
                      <a:cubicBezTo>
                        <a:pt x="187" y="5"/>
                        <a:pt x="184" y="15"/>
                        <a:pt x="186" y="22"/>
                      </a:cubicBezTo>
                      <a:cubicBezTo>
                        <a:pt x="188" y="29"/>
                        <a:pt x="208" y="57"/>
                        <a:pt x="204" y="55"/>
                      </a:cubicBezTo>
                      <a:cubicBezTo>
                        <a:pt x="200" y="53"/>
                        <a:pt x="172" y="17"/>
                        <a:pt x="162" y="10"/>
                      </a:cubicBezTo>
                      <a:cubicBezTo>
                        <a:pt x="152" y="3"/>
                        <a:pt x="151" y="15"/>
                        <a:pt x="144" y="16"/>
                      </a:cubicBezTo>
                      <a:cubicBezTo>
                        <a:pt x="137" y="17"/>
                        <a:pt x="125" y="16"/>
                        <a:pt x="120" y="19"/>
                      </a:cubicBezTo>
                      <a:cubicBezTo>
                        <a:pt x="115" y="22"/>
                        <a:pt x="110" y="31"/>
                        <a:pt x="114" y="34"/>
                      </a:cubicBezTo>
                      <a:cubicBezTo>
                        <a:pt x="118" y="37"/>
                        <a:pt x="140" y="33"/>
                        <a:pt x="147" y="37"/>
                      </a:cubicBezTo>
                      <a:cubicBezTo>
                        <a:pt x="154" y="41"/>
                        <a:pt x="163" y="55"/>
                        <a:pt x="159" y="58"/>
                      </a:cubicBezTo>
                      <a:cubicBezTo>
                        <a:pt x="155" y="61"/>
                        <a:pt x="133" y="53"/>
                        <a:pt x="126" y="55"/>
                      </a:cubicBezTo>
                      <a:cubicBezTo>
                        <a:pt x="119" y="57"/>
                        <a:pt x="119" y="69"/>
                        <a:pt x="114" y="73"/>
                      </a:cubicBezTo>
                      <a:cubicBezTo>
                        <a:pt x="109" y="77"/>
                        <a:pt x="100" y="76"/>
                        <a:pt x="93" y="79"/>
                      </a:cubicBezTo>
                      <a:cubicBezTo>
                        <a:pt x="86" y="82"/>
                        <a:pt x="79" y="89"/>
                        <a:pt x="72" y="94"/>
                      </a:cubicBezTo>
                      <a:cubicBezTo>
                        <a:pt x="65" y="99"/>
                        <a:pt x="56" y="101"/>
                        <a:pt x="54" y="106"/>
                      </a:cubicBezTo>
                      <a:cubicBezTo>
                        <a:pt x="52" y="111"/>
                        <a:pt x="61" y="118"/>
                        <a:pt x="60" y="124"/>
                      </a:cubicBezTo>
                      <a:cubicBezTo>
                        <a:pt x="59" y="130"/>
                        <a:pt x="51" y="137"/>
                        <a:pt x="45" y="142"/>
                      </a:cubicBezTo>
                      <a:cubicBezTo>
                        <a:pt x="39" y="147"/>
                        <a:pt x="33" y="142"/>
                        <a:pt x="27" y="154"/>
                      </a:cubicBezTo>
                      <a:cubicBezTo>
                        <a:pt x="21" y="166"/>
                        <a:pt x="16" y="194"/>
                        <a:pt x="12" y="214"/>
                      </a:cubicBezTo>
                      <a:cubicBezTo>
                        <a:pt x="8" y="234"/>
                        <a:pt x="0" y="260"/>
                        <a:pt x="3" y="274"/>
                      </a:cubicBezTo>
                      <a:cubicBezTo>
                        <a:pt x="6" y="288"/>
                        <a:pt x="27" y="295"/>
                        <a:pt x="33" y="301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D20000"/>
                    </a:gs>
                    <a:gs pos="50000">
                      <a:srgbClr val="993300"/>
                    </a:gs>
                    <a:gs pos="100000">
                      <a:srgbClr val="D20000"/>
                    </a:gs>
                  </a:gsLst>
                  <a:lin ang="189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00" name="Freeform 440"/>
                <p:cNvSpPr>
                  <a:spLocks/>
                </p:cNvSpPr>
                <p:nvPr/>
              </p:nvSpPr>
              <p:spPr bwMode="auto">
                <a:xfrm>
                  <a:off x="766" y="3636"/>
                  <a:ext cx="98" cy="104"/>
                </a:xfrm>
                <a:custGeom>
                  <a:avLst/>
                  <a:gdLst/>
                  <a:ahLst/>
                  <a:cxnLst>
                    <a:cxn ang="0">
                      <a:pos x="66" y="0"/>
                    </a:cxn>
                    <a:cxn ang="0">
                      <a:pos x="91" y="19"/>
                    </a:cxn>
                    <a:cxn ang="0">
                      <a:pos x="97" y="65"/>
                    </a:cxn>
                    <a:cxn ang="0">
                      <a:pos x="78" y="90"/>
                    </a:cxn>
                    <a:cxn ang="0">
                      <a:pos x="36" y="96"/>
                    </a:cxn>
                    <a:cxn ang="0">
                      <a:pos x="4" y="59"/>
                    </a:cxn>
                    <a:cxn ang="0">
                      <a:pos x="12" y="30"/>
                    </a:cxn>
                  </a:cxnLst>
                  <a:rect l="0" t="0" r="r" b="b"/>
                  <a:pathLst>
                    <a:path w="99" h="101">
                      <a:moveTo>
                        <a:pt x="66" y="0"/>
                      </a:moveTo>
                      <a:cubicBezTo>
                        <a:pt x="70" y="4"/>
                        <a:pt x="86" y="8"/>
                        <a:pt x="91" y="19"/>
                      </a:cubicBezTo>
                      <a:cubicBezTo>
                        <a:pt x="96" y="30"/>
                        <a:pt x="99" y="53"/>
                        <a:pt x="97" y="65"/>
                      </a:cubicBezTo>
                      <a:cubicBezTo>
                        <a:pt x="95" y="77"/>
                        <a:pt x="88" y="85"/>
                        <a:pt x="78" y="90"/>
                      </a:cubicBezTo>
                      <a:cubicBezTo>
                        <a:pt x="68" y="95"/>
                        <a:pt x="48" y="101"/>
                        <a:pt x="36" y="96"/>
                      </a:cubicBezTo>
                      <a:cubicBezTo>
                        <a:pt x="24" y="91"/>
                        <a:pt x="8" y="70"/>
                        <a:pt x="4" y="59"/>
                      </a:cubicBezTo>
                      <a:cubicBezTo>
                        <a:pt x="0" y="48"/>
                        <a:pt x="10" y="36"/>
                        <a:pt x="12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01" name="Freeform 441"/>
                <p:cNvSpPr>
                  <a:spLocks/>
                </p:cNvSpPr>
                <p:nvPr/>
              </p:nvSpPr>
              <p:spPr bwMode="auto">
                <a:xfrm>
                  <a:off x="288" y="3622"/>
                  <a:ext cx="107" cy="11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10" y="31"/>
                    </a:cxn>
                    <a:cxn ang="0">
                      <a:pos x="4" y="77"/>
                    </a:cxn>
                    <a:cxn ang="0">
                      <a:pos x="36" y="91"/>
                    </a:cxn>
                    <a:cxn ang="0">
                      <a:pos x="65" y="108"/>
                    </a:cxn>
                    <a:cxn ang="0">
                      <a:pos x="97" y="71"/>
                    </a:cxn>
                    <a:cxn ang="0">
                      <a:pos x="108" y="44"/>
                    </a:cxn>
                  </a:cxnLst>
                  <a:rect l="0" t="0" r="r" b="b"/>
                  <a:pathLst>
                    <a:path w="108" h="111">
                      <a:moveTo>
                        <a:pt x="48" y="0"/>
                      </a:moveTo>
                      <a:cubicBezTo>
                        <a:pt x="42" y="5"/>
                        <a:pt x="17" y="19"/>
                        <a:pt x="10" y="31"/>
                      </a:cubicBezTo>
                      <a:cubicBezTo>
                        <a:pt x="2" y="44"/>
                        <a:pt x="0" y="66"/>
                        <a:pt x="4" y="77"/>
                      </a:cubicBezTo>
                      <a:cubicBezTo>
                        <a:pt x="8" y="87"/>
                        <a:pt x="26" y="86"/>
                        <a:pt x="36" y="91"/>
                      </a:cubicBezTo>
                      <a:cubicBezTo>
                        <a:pt x="46" y="96"/>
                        <a:pt x="55" y="111"/>
                        <a:pt x="65" y="108"/>
                      </a:cubicBezTo>
                      <a:cubicBezTo>
                        <a:pt x="75" y="105"/>
                        <a:pt x="90" y="82"/>
                        <a:pt x="97" y="71"/>
                      </a:cubicBezTo>
                      <a:cubicBezTo>
                        <a:pt x="104" y="60"/>
                        <a:pt x="106" y="50"/>
                        <a:pt x="108" y="4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02" name="Freeform 442"/>
                <p:cNvSpPr>
                  <a:spLocks/>
                </p:cNvSpPr>
                <p:nvPr/>
              </p:nvSpPr>
              <p:spPr bwMode="auto">
                <a:xfrm>
                  <a:off x="411" y="3033"/>
                  <a:ext cx="332" cy="356"/>
                </a:xfrm>
                <a:custGeom>
                  <a:avLst/>
                  <a:gdLst/>
                  <a:ahLst/>
                  <a:cxnLst>
                    <a:cxn ang="0">
                      <a:pos x="0" y="194"/>
                    </a:cxn>
                    <a:cxn ang="0">
                      <a:pos x="6" y="209"/>
                    </a:cxn>
                    <a:cxn ang="0">
                      <a:pos x="36" y="266"/>
                    </a:cxn>
                    <a:cxn ang="0">
                      <a:pos x="87" y="308"/>
                    </a:cxn>
                    <a:cxn ang="0">
                      <a:pos x="138" y="320"/>
                    </a:cxn>
                    <a:cxn ang="0">
                      <a:pos x="144" y="344"/>
                    </a:cxn>
                    <a:cxn ang="0">
                      <a:pos x="165" y="365"/>
                    </a:cxn>
                    <a:cxn ang="0">
                      <a:pos x="192" y="341"/>
                    </a:cxn>
                    <a:cxn ang="0">
                      <a:pos x="207" y="317"/>
                    </a:cxn>
                    <a:cxn ang="0">
                      <a:pos x="255" y="308"/>
                    </a:cxn>
                    <a:cxn ang="0">
                      <a:pos x="303" y="275"/>
                    </a:cxn>
                    <a:cxn ang="0">
                      <a:pos x="342" y="179"/>
                    </a:cxn>
                    <a:cxn ang="0">
                      <a:pos x="288" y="98"/>
                    </a:cxn>
                    <a:cxn ang="0">
                      <a:pos x="256" y="27"/>
                    </a:cxn>
                    <a:cxn ang="0">
                      <a:pos x="208" y="75"/>
                    </a:cxn>
                    <a:cxn ang="0">
                      <a:pos x="198" y="56"/>
                    </a:cxn>
                    <a:cxn ang="0">
                      <a:pos x="183" y="53"/>
                    </a:cxn>
                    <a:cxn ang="0">
                      <a:pos x="112" y="75"/>
                    </a:cxn>
                    <a:cxn ang="0">
                      <a:pos x="126" y="41"/>
                    </a:cxn>
                    <a:cxn ang="0">
                      <a:pos x="114" y="11"/>
                    </a:cxn>
                    <a:cxn ang="0">
                      <a:pos x="54" y="110"/>
                    </a:cxn>
                    <a:cxn ang="0">
                      <a:pos x="60" y="137"/>
                    </a:cxn>
                    <a:cxn ang="0">
                      <a:pos x="54" y="161"/>
                    </a:cxn>
                    <a:cxn ang="0">
                      <a:pos x="36" y="155"/>
                    </a:cxn>
                    <a:cxn ang="0">
                      <a:pos x="33" y="119"/>
                    </a:cxn>
                    <a:cxn ang="0">
                      <a:pos x="12" y="152"/>
                    </a:cxn>
                    <a:cxn ang="0">
                      <a:pos x="12" y="173"/>
                    </a:cxn>
                    <a:cxn ang="0">
                      <a:pos x="9" y="185"/>
                    </a:cxn>
                    <a:cxn ang="0">
                      <a:pos x="0" y="194"/>
                    </a:cxn>
                  </a:cxnLst>
                  <a:rect l="0" t="0" r="r" b="b"/>
                  <a:pathLst>
                    <a:path w="344" h="365">
                      <a:moveTo>
                        <a:pt x="0" y="194"/>
                      </a:moveTo>
                      <a:cubicBezTo>
                        <a:pt x="0" y="198"/>
                        <a:pt x="0" y="197"/>
                        <a:pt x="6" y="209"/>
                      </a:cubicBezTo>
                      <a:cubicBezTo>
                        <a:pt x="12" y="221"/>
                        <a:pt x="23" y="250"/>
                        <a:pt x="36" y="266"/>
                      </a:cubicBezTo>
                      <a:cubicBezTo>
                        <a:pt x="49" y="282"/>
                        <a:pt x="70" y="299"/>
                        <a:pt x="87" y="308"/>
                      </a:cubicBezTo>
                      <a:cubicBezTo>
                        <a:pt x="104" y="317"/>
                        <a:pt x="129" y="314"/>
                        <a:pt x="138" y="320"/>
                      </a:cubicBezTo>
                      <a:cubicBezTo>
                        <a:pt x="147" y="326"/>
                        <a:pt x="140" y="337"/>
                        <a:pt x="144" y="344"/>
                      </a:cubicBezTo>
                      <a:cubicBezTo>
                        <a:pt x="148" y="351"/>
                        <a:pt x="157" y="365"/>
                        <a:pt x="165" y="365"/>
                      </a:cubicBezTo>
                      <a:cubicBezTo>
                        <a:pt x="173" y="365"/>
                        <a:pt x="185" y="349"/>
                        <a:pt x="192" y="341"/>
                      </a:cubicBezTo>
                      <a:cubicBezTo>
                        <a:pt x="199" y="333"/>
                        <a:pt x="197" y="322"/>
                        <a:pt x="207" y="317"/>
                      </a:cubicBezTo>
                      <a:cubicBezTo>
                        <a:pt x="217" y="312"/>
                        <a:pt x="239" y="315"/>
                        <a:pt x="255" y="308"/>
                      </a:cubicBezTo>
                      <a:cubicBezTo>
                        <a:pt x="271" y="301"/>
                        <a:pt x="289" y="296"/>
                        <a:pt x="303" y="275"/>
                      </a:cubicBezTo>
                      <a:cubicBezTo>
                        <a:pt x="317" y="254"/>
                        <a:pt x="344" y="208"/>
                        <a:pt x="342" y="179"/>
                      </a:cubicBezTo>
                      <a:cubicBezTo>
                        <a:pt x="340" y="150"/>
                        <a:pt x="302" y="123"/>
                        <a:pt x="288" y="98"/>
                      </a:cubicBezTo>
                      <a:cubicBezTo>
                        <a:pt x="274" y="73"/>
                        <a:pt x="269" y="31"/>
                        <a:pt x="256" y="27"/>
                      </a:cubicBezTo>
                      <a:cubicBezTo>
                        <a:pt x="243" y="23"/>
                        <a:pt x="218" y="70"/>
                        <a:pt x="208" y="75"/>
                      </a:cubicBezTo>
                      <a:cubicBezTo>
                        <a:pt x="198" y="80"/>
                        <a:pt x="202" y="60"/>
                        <a:pt x="198" y="56"/>
                      </a:cubicBezTo>
                      <a:cubicBezTo>
                        <a:pt x="194" y="52"/>
                        <a:pt x="197" y="50"/>
                        <a:pt x="183" y="53"/>
                      </a:cubicBezTo>
                      <a:cubicBezTo>
                        <a:pt x="169" y="56"/>
                        <a:pt x="121" y="77"/>
                        <a:pt x="112" y="75"/>
                      </a:cubicBezTo>
                      <a:cubicBezTo>
                        <a:pt x="103" y="73"/>
                        <a:pt x="126" y="52"/>
                        <a:pt x="126" y="41"/>
                      </a:cubicBezTo>
                      <a:cubicBezTo>
                        <a:pt x="126" y="30"/>
                        <a:pt x="126" y="0"/>
                        <a:pt x="114" y="11"/>
                      </a:cubicBezTo>
                      <a:cubicBezTo>
                        <a:pt x="102" y="22"/>
                        <a:pt x="63" y="89"/>
                        <a:pt x="54" y="110"/>
                      </a:cubicBezTo>
                      <a:cubicBezTo>
                        <a:pt x="45" y="131"/>
                        <a:pt x="60" y="129"/>
                        <a:pt x="60" y="137"/>
                      </a:cubicBezTo>
                      <a:cubicBezTo>
                        <a:pt x="60" y="145"/>
                        <a:pt x="58" y="158"/>
                        <a:pt x="54" y="161"/>
                      </a:cubicBezTo>
                      <a:cubicBezTo>
                        <a:pt x="50" y="164"/>
                        <a:pt x="39" y="162"/>
                        <a:pt x="36" y="155"/>
                      </a:cubicBezTo>
                      <a:cubicBezTo>
                        <a:pt x="33" y="148"/>
                        <a:pt x="37" y="119"/>
                        <a:pt x="33" y="119"/>
                      </a:cubicBezTo>
                      <a:cubicBezTo>
                        <a:pt x="29" y="119"/>
                        <a:pt x="16" y="143"/>
                        <a:pt x="12" y="152"/>
                      </a:cubicBezTo>
                      <a:cubicBezTo>
                        <a:pt x="8" y="161"/>
                        <a:pt x="12" y="168"/>
                        <a:pt x="12" y="173"/>
                      </a:cubicBezTo>
                      <a:cubicBezTo>
                        <a:pt x="12" y="178"/>
                        <a:pt x="11" y="182"/>
                        <a:pt x="9" y="185"/>
                      </a:cubicBezTo>
                      <a:cubicBezTo>
                        <a:pt x="7" y="188"/>
                        <a:pt x="0" y="190"/>
                        <a:pt x="0" y="19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FFC993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03" name="Freeform 443"/>
                <p:cNvSpPr>
                  <a:spLocks/>
                </p:cNvSpPr>
                <p:nvPr/>
              </p:nvSpPr>
              <p:spPr bwMode="auto">
                <a:xfrm>
                  <a:off x="530" y="3272"/>
                  <a:ext cx="109" cy="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9" y="27"/>
                    </a:cxn>
                    <a:cxn ang="0">
                      <a:pos x="60" y="30"/>
                    </a:cxn>
                    <a:cxn ang="0">
                      <a:pos x="81" y="27"/>
                    </a:cxn>
                    <a:cxn ang="0">
                      <a:pos x="114" y="3"/>
                    </a:cxn>
                  </a:cxnLst>
                  <a:rect l="0" t="0" r="r" b="b"/>
                  <a:pathLst>
                    <a:path w="114" h="32">
                      <a:moveTo>
                        <a:pt x="0" y="0"/>
                      </a:moveTo>
                      <a:cubicBezTo>
                        <a:pt x="7" y="4"/>
                        <a:pt x="29" y="22"/>
                        <a:pt x="39" y="27"/>
                      </a:cubicBezTo>
                      <a:cubicBezTo>
                        <a:pt x="49" y="32"/>
                        <a:pt x="53" y="30"/>
                        <a:pt x="60" y="30"/>
                      </a:cubicBezTo>
                      <a:cubicBezTo>
                        <a:pt x="67" y="30"/>
                        <a:pt x="72" y="32"/>
                        <a:pt x="81" y="27"/>
                      </a:cubicBezTo>
                      <a:cubicBezTo>
                        <a:pt x="90" y="22"/>
                        <a:pt x="107" y="8"/>
                        <a:pt x="114" y="3"/>
                      </a:cubicBezTo>
                    </a:path>
                  </a:pathLst>
                </a:custGeom>
                <a:noFill/>
                <a:ln w="12700" cmpd="sng">
                  <a:solidFill>
                    <a:srgbClr val="D20000"/>
                  </a:solidFill>
                  <a:round/>
                  <a:headEnd type="none" w="med" len="med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04" name="Freeform 444"/>
                <p:cNvSpPr>
                  <a:spLocks/>
                </p:cNvSpPr>
                <p:nvPr/>
              </p:nvSpPr>
              <p:spPr bwMode="auto">
                <a:xfrm>
                  <a:off x="566" y="3283"/>
                  <a:ext cx="45" cy="10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10" y="1"/>
                    </a:cxn>
                    <a:cxn ang="0">
                      <a:pos x="25" y="4"/>
                    </a:cxn>
                    <a:cxn ang="0">
                      <a:pos x="36" y="1"/>
                    </a:cxn>
                    <a:cxn ang="0">
                      <a:pos x="45" y="10"/>
                    </a:cxn>
                  </a:cxnLst>
                  <a:rect l="0" t="0" r="r" b="b"/>
                  <a:pathLst>
                    <a:path w="45" h="10">
                      <a:moveTo>
                        <a:pt x="0" y="10"/>
                      </a:moveTo>
                      <a:cubicBezTo>
                        <a:pt x="2" y="8"/>
                        <a:pt x="6" y="2"/>
                        <a:pt x="10" y="1"/>
                      </a:cubicBezTo>
                      <a:cubicBezTo>
                        <a:pt x="14" y="0"/>
                        <a:pt x="21" y="4"/>
                        <a:pt x="25" y="4"/>
                      </a:cubicBezTo>
                      <a:cubicBezTo>
                        <a:pt x="29" y="4"/>
                        <a:pt x="33" y="0"/>
                        <a:pt x="36" y="1"/>
                      </a:cubicBezTo>
                      <a:cubicBezTo>
                        <a:pt x="39" y="2"/>
                        <a:pt x="43" y="8"/>
                        <a:pt x="45" y="1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05" name="Freeform 445"/>
                <p:cNvSpPr>
                  <a:spLocks/>
                </p:cNvSpPr>
                <p:nvPr/>
              </p:nvSpPr>
              <p:spPr bwMode="auto">
                <a:xfrm>
                  <a:off x="513" y="3157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06" name="Freeform 446"/>
                <p:cNvSpPr>
                  <a:spLocks/>
                </p:cNvSpPr>
                <p:nvPr/>
              </p:nvSpPr>
              <p:spPr bwMode="auto">
                <a:xfrm>
                  <a:off x="533" y="3187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07" name="Freeform 447"/>
                <p:cNvSpPr>
                  <a:spLocks/>
                </p:cNvSpPr>
                <p:nvPr/>
              </p:nvSpPr>
              <p:spPr bwMode="auto">
                <a:xfrm>
                  <a:off x="512" y="3165"/>
                  <a:ext cx="62" cy="36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08" name="Freeform 448"/>
                <p:cNvSpPr>
                  <a:spLocks/>
                </p:cNvSpPr>
                <p:nvPr/>
              </p:nvSpPr>
              <p:spPr bwMode="auto">
                <a:xfrm flipH="1">
                  <a:off x="611" y="3153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09" name="Freeform 449"/>
                <p:cNvSpPr>
                  <a:spLocks/>
                </p:cNvSpPr>
                <p:nvPr/>
              </p:nvSpPr>
              <p:spPr bwMode="auto">
                <a:xfrm flipH="1">
                  <a:off x="626" y="3183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10" name="Freeform 450"/>
                <p:cNvSpPr>
                  <a:spLocks/>
                </p:cNvSpPr>
                <p:nvPr/>
              </p:nvSpPr>
              <p:spPr bwMode="auto">
                <a:xfrm flipH="1">
                  <a:off x="611" y="3162"/>
                  <a:ext cx="62" cy="35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11" name="Freeform 451"/>
                <p:cNvSpPr>
                  <a:spLocks/>
                </p:cNvSpPr>
                <p:nvPr/>
              </p:nvSpPr>
              <p:spPr bwMode="auto">
                <a:xfrm>
                  <a:off x="592" y="3126"/>
                  <a:ext cx="99" cy="105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37" y="5"/>
                    </a:cxn>
                    <a:cxn ang="0">
                      <a:pos x="67" y="5"/>
                    </a:cxn>
                    <a:cxn ang="0">
                      <a:pos x="97" y="35"/>
                    </a:cxn>
                    <a:cxn ang="0">
                      <a:pos x="97" y="68"/>
                    </a:cxn>
                    <a:cxn ang="0">
                      <a:pos x="70" y="101"/>
                    </a:cxn>
                    <a:cxn ang="0">
                      <a:pos x="40" y="104"/>
                    </a:cxn>
                    <a:cxn ang="0">
                      <a:pos x="13" y="92"/>
                    </a:cxn>
                    <a:cxn ang="0">
                      <a:pos x="1" y="65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102" h="107">
                      <a:moveTo>
                        <a:pt x="4" y="35"/>
                      </a:moveTo>
                      <a:cubicBezTo>
                        <a:pt x="9" y="25"/>
                        <a:pt x="27" y="10"/>
                        <a:pt x="37" y="5"/>
                      </a:cubicBezTo>
                      <a:cubicBezTo>
                        <a:pt x="47" y="0"/>
                        <a:pt x="57" y="0"/>
                        <a:pt x="67" y="5"/>
                      </a:cubicBezTo>
                      <a:cubicBezTo>
                        <a:pt x="77" y="10"/>
                        <a:pt x="92" y="25"/>
                        <a:pt x="97" y="35"/>
                      </a:cubicBezTo>
                      <a:cubicBezTo>
                        <a:pt x="102" y="45"/>
                        <a:pt x="101" y="57"/>
                        <a:pt x="97" y="68"/>
                      </a:cubicBezTo>
                      <a:cubicBezTo>
                        <a:pt x="93" y="79"/>
                        <a:pt x="79" y="95"/>
                        <a:pt x="70" y="101"/>
                      </a:cubicBezTo>
                      <a:cubicBezTo>
                        <a:pt x="61" y="107"/>
                        <a:pt x="49" y="105"/>
                        <a:pt x="40" y="104"/>
                      </a:cubicBezTo>
                      <a:cubicBezTo>
                        <a:pt x="31" y="103"/>
                        <a:pt x="19" y="98"/>
                        <a:pt x="13" y="92"/>
                      </a:cubicBezTo>
                      <a:cubicBezTo>
                        <a:pt x="7" y="86"/>
                        <a:pt x="2" y="74"/>
                        <a:pt x="1" y="65"/>
                      </a:cubicBezTo>
                      <a:cubicBezTo>
                        <a:pt x="0" y="56"/>
                        <a:pt x="4" y="41"/>
                        <a:pt x="4" y="3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12" name="Freeform 452"/>
                <p:cNvSpPr>
                  <a:spLocks/>
                </p:cNvSpPr>
                <p:nvPr/>
              </p:nvSpPr>
              <p:spPr bwMode="auto">
                <a:xfrm>
                  <a:off x="491" y="3132"/>
                  <a:ext cx="99" cy="103"/>
                </a:xfrm>
                <a:custGeom>
                  <a:avLst/>
                  <a:gdLst/>
                  <a:ahLst/>
                  <a:cxnLst>
                    <a:cxn ang="0">
                      <a:pos x="1" y="31"/>
                    </a:cxn>
                    <a:cxn ang="0">
                      <a:pos x="27" y="8"/>
                    </a:cxn>
                    <a:cxn ang="0">
                      <a:pos x="70" y="5"/>
                    </a:cxn>
                    <a:cxn ang="0">
                      <a:pos x="96" y="37"/>
                    </a:cxn>
                    <a:cxn ang="0">
                      <a:pos x="90" y="73"/>
                    </a:cxn>
                    <a:cxn ang="0">
                      <a:pos x="70" y="96"/>
                    </a:cxn>
                    <a:cxn ang="0">
                      <a:pos x="58" y="101"/>
                    </a:cxn>
                    <a:cxn ang="0">
                      <a:pos x="30" y="99"/>
                    </a:cxn>
                    <a:cxn ang="0">
                      <a:pos x="7" y="78"/>
                    </a:cxn>
                    <a:cxn ang="0">
                      <a:pos x="1" y="59"/>
                    </a:cxn>
                    <a:cxn ang="0">
                      <a:pos x="1" y="31"/>
                    </a:cxn>
                  </a:cxnLst>
                  <a:rect l="0" t="0" r="r" b="b"/>
                  <a:pathLst>
                    <a:path w="99" h="103">
                      <a:moveTo>
                        <a:pt x="1" y="31"/>
                      </a:moveTo>
                      <a:cubicBezTo>
                        <a:pt x="5" y="23"/>
                        <a:pt x="15" y="12"/>
                        <a:pt x="27" y="8"/>
                      </a:cubicBezTo>
                      <a:cubicBezTo>
                        <a:pt x="38" y="4"/>
                        <a:pt x="59" y="0"/>
                        <a:pt x="70" y="5"/>
                      </a:cubicBezTo>
                      <a:cubicBezTo>
                        <a:pt x="82" y="10"/>
                        <a:pt x="93" y="26"/>
                        <a:pt x="96" y="37"/>
                      </a:cubicBezTo>
                      <a:cubicBezTo>
                        <a:pt x="99" y="48"/>
                        <a:pt x="94" y="63"/>
                        <a:pt x="90" y="73"/>
                      </a:cubicBezTo>
                      <a:cubicBezTo>
                        <a:pt x="87" y="82"/>
                        <a:pt x="75" y="91"/>
                        <a:pt x="70" y="96"/>
                      </a:cubicBezTo>
                      <a:cubicBezTo>
                        <a:pt x="65" y="101"/>
                        <a:pt x="65" y="100"/>
                        <a:pt x="58" y="101"/>
                      </a:cubicBezTo>
                      <a:cubicBezTo>
                        <a:pt x="51" y="102"/>
                        <a:pt x="38" y="103"/>
                        <a:pt x="30" y="99"/>
                      </a:cubicBezTo>
                      <a:cubicBezTo>
                        <a:pt x="22" y="95"/>
                        <a:pt x="12" y="85"/>
                        <a:pt x="7" y="78"/>
                      </a:cubicBezTo>
                      <a:cubicBezTo>
                        <a:pt x="2" y="71"/>
                        <a:pt x="2" y="67"/>
                        <a:pt x="1" y="59"/>
                      </a:cubicBezTo>
                      <a:cubicBezTo>
                        <a:pt x="0" y="51"/>
                        <a:pt x="1" y="37"/>
                        <a:pt x="1" y="3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13" name="Freeform 453"/>
                <p:cNvSpPr>
                  <a:spLocks/>
                </p:cNvSpPr>
                <p:nvPr/>
              </p:nvSpPr>
              <p:spPr bwMode="auto">
                <a:xfrm>
                  <a:off x="637" y="3213"/>
                  <a:ext cx="67" cy="80"/>
                </a:xfrm>
                <a:custGeom>
                  <a:avLst/>
                  <a:gdLst/>
                  <a:ahLst/>
                  <a:cxnLst>
                    <a:cxn ang="0">
                      <a:pos x="60" y="6"/>
                    </a:cxn>
                    <a:cxn ang="0">
                      <a:pos x="63" y="39"/>
                    </a:cxn>
                    <a:cxn ang="0">
                      <a:pos x="43" y="81"/>
                    </a:cxn>
                    <a:cxn ang="0">
                      <a:pos x="3" y="30"/>
                    </a:cxn>
                    <a:cxn ang="0">
                      <a:pos x="60" y="6"/>
                    </a:cxn>
                  </a:cxnLst>
                  <a:rect l="0" t="0" r="r" b="b"/>
                  <a:pathLst>
                    <a:path w="70" h="82">
                      <a:moveTo>
                        <a:pt x="60" y="6"/>
                      </a:moveTo>
                      <a:cubicBezTo>
                        <a:pt x="70" y="8"/>
                        <a:pt x="66" y="27"/>
                        <a:pt x="63" y="39"/>
                      </a:cubicBezTo>
                      <a:cubicBezTo>
                        <a:pt x="60" y="51"/>
                        <a:pt x="53" y="82"/>
                        <a:pt x="43" y="81"/>
                      </a:cubicBezTo>
                      <a:cubicBezTo>
                        <a:pt x="33" y="80"/>
                        <a:pt x="0" y="42"/>
                        <a:pt x="3" y="30"/>
                      </a:cubicBezTo>
                      <a:cubicBezTo>
                        <a:pt x="6" y="18"/>
                        <a:pt x="50" y="0"/>
                        <a:pt x="60" y="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14" name="Freeform 454"/>
                <p:cNvSpPr>
                  <a:spLocks/>
                </p:cNvSpPr>
                <p:nvPr/>
              </p:nvSpPr>
              <p:spPr bwMode="auto">
                <a:xfrm>
                  <a:off x="468" y="3219"/>
                  <a:ext cx="75" cy="67"/>
                </a:xfrm>
                <a:custGeom>
                  <a:avLst/>
                  <a:gdLst/>
                  <a:ahLst/>
                  <a:cxnLst>
                    <a:cxn ang="0">
                      <a:pos x="0" y="26"/>
                    </a:cxn>
                    <a:cxn ang="0">
                      <a:pos x="12" y="53"/>
                    </a:cxn>
                    <a:cxn ang="0">
                      <a:pos x="42" y="56"/>
                    </a:cxn>
                    <a:cxn ang="0">
                      <a:pos x="54" y="62"/>
                    </a:cxn>
                    <a:cxn ang="0">
                      <a:pos x="72" y="26"/>
                    </a:cxn>
                    <a:cxn ang="0">
                      <a:pos x="36" y="14"/>
                    </a:cxn>
                    <a:cxn ang="0">
                      <a:pos x="15" y="2"/>
                    </a:cxn>
                    <a:cxn ang="0">
                      <a:pos x="0" y="26"/>
                    </a:cxn>
                  </a:cxnLst>
                  <a:rect l="0" t="0" r="r" b="b"/>
                  <a:pathLst>
                    <a:path w="75" h="67">
                      <a:moveTo>
                        <a:pt x="0" y="26"/>
                      </a:moveTo>
                      <a:cubicBezTo>
                        <a:pt x="0" y="34"/>
                        <a:pt x="5" y="48"/>
                        <a:pt x="12" y="53"/>
                      </a:cubicBezTo>
                      <a:cubicBezTo>
                        <a:pt x="19" y="58"/>
                        <a:pt x="35" y="55"/>
                        <a:pt x="42" y="56"/>
                      </a:cubicBezTo>
                      <a:cubicBezTo>
                        <a:pt x="49" y="57"/>
                        <a:pt x="49" y="67"/>
                        <a:pt x="54" y="62"/>
                      </a:cubicBezTo>
                      <a:cubicBezTo>
                        <a:pt x="59" y="57"/>
                        <a:pt x="75" y="34"/>
                        <a:pt x="72" y="26"/>
                      </a:cubicBezTo>
                      <a:cubicBezTo>
                        <a:pt x="69" y="18"/>
                        <a:pt x="45" y="18"/>
                        <a:pt x="36" y="14"/>
                      </a:cubicBezTo>
                      <a:cubicBezTo>
                        <a:pt x="27" y="10"/>
                        <a:pt x="21" y="0"/>
                        <a:pt x="15" y="2"/>
                      </a:cubicBezTo>
                      <a:cubicBezTo>
                        <a:pt x="9" y="4"/>
                        <a:pt x="3" y="21"/>
                        <a:pt x="0" y="2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15" name="Freeform 455"/>
                <p:cNvSpPr>
                  <a:spLocks/>
                </p:cNvSpPr>
                <p:nvPr/>
              </p:nvSpPr>
              <p:spPr bwMode="auto">
                <a:xfrm>
                  <a:off x="754" y="3568"/>
                  <a:ext cx="89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2216" name="Freeform 456"/>
              <p:cNvSpPr>
                <a:spLocks/>
              </p:cNvSpPr>
              <p:nvPr/>
            </p:nvSpPr>
            <p:spPr bwMode="auto">
              <a:xfrm>
                <a:off x="570" y="3232"/>
                <a:ext cx="39" cy="1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6" y="13"/>
                  </a:cxn>
                  <a:cxn ang="0">
                    <a:pos x="18" y="0"/>
                  </a:cxn>
                  <a:cxn ang="0">
                    <a:pos x="30" y="13"/>
                  </a:cxn>
                  <a:cxn ang="0">
                    <a:pos x="39" y="10"/>
                  </a:cxn>
                </a:cxnLst>
                <a:rect l="0" t="0" r="r" b="b"/>
                <a:pathLst>
                  <a:path w="39" h="15">
                    <a:moveTo>
                      <a:pt x="0" y="10"/>
                    </a:moveTo>
                    <a:cubicBezTo>
                      <a:pt x="1" y="10"/>
                      <a:pt x="3" y="15"/>
                      <a:pt x="6" y="13"/>
                    </a:cubicBezTo>
                    <a:cubicBezTo>
                      <a:pt x="9" y="11"/>
                      <a:pt x="14" y="0"/>
                      <a:pt x="18" y="0"/>
                    </a:cubicBezTo>
                    <a:cubicBezTo>
                      <a:pt x="22" y="0"/>
                      <a:pt x="27" y="11"/>
                      <a:pt x="30" y="13"/>
                    </a:cubicBezTo>
                    <a:cubicBezTo>
                      <a:pt x="33" y="15"/>
                      <a:pt x="37" y="11"/>
                      <a:pt x="39" y="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2217" name="Group 457"/>
            <p:cNvGrpSpPr>
              <a:grpSpLocks/>
            </p:cNvGrpSpPr>
            <p:nvPr/>
          </p:nvGrpSpPr>
          <p:grpSpPr bwMode="auto">
            <a:xfrm>
              <a:off x="5664" y="1248"/>
              <a:ext cx="384" cy="720"/>
              <a:chOff x="768" y="48"/>
              <a:chExt cx="581" cy="1050"/>
            </a:xfrm>
          </p:grpSpPr>
          <p:grpSp>
            <p:nvGrpSpPr>
              <p:cNvPr id="502218" name="Group 458"/>
              <p:cNvGrpSpPr>
                <a:grpSpLocks/>
              </p:cNvGrpSpPr>
              <p:nvPr/>
            </p:nvGrpSpPr>
            <p:grpSpPr bwMode="auto">
              <a:xfrm>
                <a:off x="768" y="48"/>
                <a:ext cx="581" cy="1050"/>
                <a:chOff x="1680" y="1488"/>
                <a:chExt cx="581" cy="1050"/>
              </a:xfrm>
            </p:grpSpPr>
            <p:sp>
              <p:nvSpPr>
                <p:cNvPr id="502219" name="Freeform 459"/>
                <p:cNvSpPr>
                  <a:spLocks/>
                </p:cNvSpPr>
                <p:nvPr/>
              </p:nvSpPr>
              <p:spPr bwMode="auto">
                <a:xfrm>
                  <a:off x="1971" y="2252"/>
                  <a:ext cx="0" cy="2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20" name="Freeform 460"/>
                <p:cNvSpPr>
                  <a:spLocks/>
                </p:cNvSpPr>
                <p:nvPr/>
              </p:nvSpPr>
              <p:spPr bwMode="auto">
                <a:xfrm>
                  <a:off x="1768" y="2105"/>
                  <a:ext cx="406" cy="399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66CC"/>
                    </a:gs>
                    <a:gs pos="50000">
                      <a:srgbClr val="000099"/>
                    </a:gs>
                    <a:gs pos="100000">
                      <a:srgbClr val="0066CC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21" name="Freeform 461"/>
                <p:cNvSpPr>
                  <a:spLocks/>
                </p:cNvSpPr>
                <p:nvPr/>
              </p:nvSpPr>
              <p:spPr bwMode="auto">
                <a:xfrm>
                  <a:off x="1962" y="2112"/>
                  <a:ext cx="41" cy="13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22" name="Freeform 462"/>
                <p:cNvSpPr>
                  <a:spLocks/>
                </p:cNvSpPr>
                <p:nvPr/>
              </p:nvSpPr>
              <p:spPr bwMode="auto">
                <a:xfrm>
                  <a:off x="2040" y="2108"/>
                  <a:ext cx="111" cy="136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23" name="Freeform 463"/>
                <p:cNvSpPr>
                  <a:spLocks/>
                </p:cNvSpPr>
                <p:nvPr/>
              </p:nvSpPr>
              <p:spPr bwMode="auto">
                <a:xfrm>
                  <a:off x="1800" y="2105"/>
                  <a:ext cx="90" cy="143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24" name="Freeform 464"/>
                <p:cNvSpPr>
                  <a:spLocks/>
                </p:cNvSpPr>
                <p:nvPr/>
              </p:nvSpPr>
              <p:spPr bwMode="auto">
                <a:xfrm>
                  <a:off x="1831" y="1912"/>
                  <a:ext cx="272" cy="203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25" name="Freeform 465"/>
                <p:cNvSpPr>
                  <a:spLocks/>
                </p:cNvSpPr>
                <p:nvPr/>
              </p:nvSpPr>
              <p:spPr bwMode="auto">
                <a:xfrm>
                  <a:off x="2045" y="1910"/>
                  <a:ext cx="171" cy="301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26" name="Freeform 466"/>
                <p:cNvSpPr>
                  <a:spLocks/>
                </p:cNvSpPr>
                <p:nvPr/>
              </p:nvSpPr>
              <p:spPr bwMode="auto">
                <a:xfrm>
                  <a:off x="2133" y="2105"/>
                  <a:ext cx="87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27" name="Freeform 467"/>
                <p:cNvSpPr>
                  <a:spLocks/>
                </p:cNvSpPr>
                <p:nvPr/>
              </p:nvSpPr>
              <p:spPr bwMode="auto">
                <a:xfrm>
                  <a:off x="1709" y="1914"/>
                  <a:ext cx="193" cy="304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28" name="Freeform 468"/>
                <p:cNvSpPr>
                  <a:spLocks/>
                </p:cNvSpPr>
                <p:nvPr/>
              </p:nvSpPr>
              <p:spPr bwMode="auto">
                <a:xfrm>
                  <a:off x="1721" y="2112"/>
                  <a:ext cx="97" cy="98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29" name="Freeform 469"/>
                <p:cNvSpPr>
                  <a:spLocks/>
                </p:cNvSpPr>
                <p:nvPr/>
              </p:nvSpPr>
              <p:spPr bwMode="auto">
                <a:xfrm>
                  <a:off x="1889" y="1886"/>
                  <a:ext cx="73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30" name="Freeform 470"/>
                <p:cNvSpPr>
                  <a:spLocks/>
                </p:cNvSpPr>
                <p:nvPr/>
              </p:nvSpPr>
              <p:spPr bwMode="auto">
                <a:xfrm flipH="1">
                  <a:off x="1962" y="1886"/>
                  <a:ext cx="72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31" name="Freeform 471"/>
                <p:cNvSpPr>
                  <a:spLocks/>
                </p:cNvSpPr>
                <p:nvPr/>
              </p:nvSpPr>
              <p:spPr bwMode="auto">
                <a:xfrm>
                  <a:off x="1968" y="2112"/>
                  <a:ext cx="6" cy="37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32" name="Freeform 472"/>
                <p:cNvSpPr>
                  <a:spLocks/>
                </p:cNvSpPr>
                <p:nvPr/>
              </p:nvSpPr>
              <p:spPr bwMode="auto">
                <a:xfrm>
                  <a:off x="1964" y="1950"/>
                  <a:ext cx="1" cy="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33" name="Freeform 473" descr="Коричневый мрамор"/>
                <p:cNvSpPr>
                  <a:spLocks/>
                </p:cNvSpPr>
                <p:nvPr/>
              </p:nvSpPr>
              <p:spPr bwMode="auto">
                <a:xfrm>
                  <a:off x="1809" y="2448"/>
                  <a:ext cx="341" cy="90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02234" name="Group 474"/>
                <p:cNvGrpSpPr>
                  <a:grpSpLocks/>
                </p:cNvGrpSpPr>
                <p:nvPr/>
              </p:nvGrpSpPr>
              <p:grpSpPr bwMode="auto">
                <a:xfrm>
                  <a:off x="1680" y="1488"/>
                  <a:ext cx="581" cy="789"/>
                  <a:chOff x="1680" y="1488"/>
                  <a:chExt cx="581" cy="789"/>
                </a:xfrm>
              </p:grpSpPr>
              <p:sp>
                <p:nvSpPr>
                  <p:cNvPr id="502235" name="Freeform 475"/>
                  <p:cNvSpPr>
                    <a:spLocks/>
                  </p:cNvSpPr>
                  <p:nvPr/>
                </p:nvSpPr>
                <p:spPr bwMode="auto">
                  <a:xfrm>
                    <a:off x="1771" y="1488"/>
                    <a:ext cx="387" cy="287"/>
                  </a:xfrm>
                  <a:custGeom>
                    <a:avLst/>
                    <a:gdLst/>
                    <a:ahLst/>
                    <a:cxnLst>
                      <a:cxn ang="0">
                        <a:pos x="378" y="286"/>
                      </a:cxn>
                      <a:cxn ang="0">
                        <a:pos x="399" y="220"/>
                      </a:cxn>
                      <a:cxn ang="0">
                        <a:pos x="384" y="202"/>
                      </a:cxn>
                      <a:cxn ang="0">
                        <a:pos x="387" y="166"/>
                      </a:cxn>
                      <a:cxn ang="0">
                        <a:pos x="360" y="151"/>
                      </a:cxn>
                      <a:cxn ang="0">
                        <a:pos x="366" y="121"/>
                      </a:cxn>
                      <a:cxn ang="0">
                        <a:pos x="351" y="124"/>
                      </a:cxn>
                      <a:cxn ang="0">
                        <a:pos x="294" y="67"/>
                      </a:cxn>
                      <a:cxn ang="0">
                        <a:pos x="267" y="64"/>
                      </a:cxn>
                      <a:cxn ang="0">
                        <a:pos x="247" y="53"/>
                      </a:cxn>
                      <a:cxn ang="0">
                        <a:pos x="261" y="28"/>
                      </a:cxn>
                      <a:cxn ang="0">
                        <a:pos x="282" y="31"/>
                      </a:cxn>
                      <a:cxn ang="0">
                        <a:pos x="264" y="1"/>
                      </a:cxn>
                      <a:cxn ang="0">
                        <a:pos x="228" y="40"/>
                      </a:cxn>
                      <a:cxn ang="0">
                        <a:pos x="219" y="55"/>
                      </a:cxn>
                      <a:cxn ang="0">
                        <a:pos x="192" y="10"/>
                      </a:cxn>
                      <a:cxn ang="0">
                        <a:pos x="186" y="22"/>
                      </a:cxn>
                      <a:cxn ang="0">
                        <a:pos x="204" y="55"/>
                      </a:cxn>
                      <a:cxn ang="0">
                        <a:pos x="162" y="10"/>
                      </a:cxn>
                      <a:cxn ang="0">
                        <a:pos x="144" y="16"/>
                      </a:cxn>
                      <a:cxn ang="0">
                        <a:pos x="120" y="19"/>
                      </a:cxn>
                      <a:cxn ang="0">
                        <a:pos x="114" y="34"/>
                      </a:cxn>
                      <a:cxn ang="0">
                        <a:pos x="147" y="37"/>
                      </a:cxn>
                      <a:cxn ang="0">
                        <a:pos x="159" y="58"/>
                      </a:cxn>
                      <a:cxn ang="0">
                        <a:pos x="126" y="55"/>
                      </a:cxn>
                      <a:cxn ang="0">
                        <a:pos x="114" y="73"/>
                      </a:cxn>
                      <a:cxn ang="0">
                        <a:pos x="93" y="79"/>
                      </a:cxn>
                      <a:cxn ang="0">
                        <a:pos x="72" y="94"/>
                      </a:cxn>
                      <a:cxn ang="0">
                        <a:pos x="54" y="106"/>
                      </a:cxn>
                      <a:cxn ang="0">
                        <a:pos x="60" y="124"/>
                      </a:cxn>
                      <a:cxn ang="0">
                        <a:pos x="45" y="142"/>
                      </a:cxn>
                      <a:cxn ang="0">
                        <a:pos x="27" y="154"/>
                      </a:cxn>
                      <a:cxn ang="0">
                        <a:pos x="12" y="214"/>
                      </a:cxn>
                      <a:cxn ang="0">
                        <a:pos x="3" y="274"/>
                      </a:cxn>
                      <a:cxn ang="0">
                        <a:pos x="33" y="301"/>
                      </a:cxn>
                    </a:cxnLst>
                    <a:rect l="0" t="0" r="r" b="b"/>
                    <a:pathLst>
                      <a:path w="400" h="301">
                        <a:moveTo>
                          <a:pt x="378" y="286"/>
                        </a:moveTo>
                        <a:cubicBezTo>
                          <a:pt x="381" y="275"/>
                          <a:pt x="398" y="234"/>
                          <a:pt x="399" y="220"/>
                        </a:cubicBezTo>
                        <a:cubicBezTo>
                          <a:pt x="400" y="206"/>
                          <a:pt x="386" y="211"/>
                          <a:pt x="384" y="202"/>
                        </a:cubicBezTo>
                        <a:cubicBezTo>
                          <a:pt x="382" y="193"/>
                          <a:pt x="391" y="174"/>
                          <a:pt x="387" y="166"/>
                        </a:cubicBezTo>
                        <a:cubicBezTo>
                          <a:pt x="383" y="158"/>
                          <a:pt x="363" y="158"/>
                          <a:pt x="360" y="151"/>
                        </a:cubicBezTo>
                        <a:cubicBezTo>
                          <a:pt x="357" y="144"/>
                          <a:pt x="367" y="125"/>
                          <a:pt x="366" y="121"/>
                        </a:cubicBezTo>
                        <a:cubicBezTo>
                          <a:pt x="365" y="117"/>
                          <a:pt x="363" y="133"/>
                          <a:pt x="351" y="124"/>
                        </a:cubicBezTo>
                        <a:cubicBezTo>
                          <a:pt x="339" y="115"/>
                          <a:pt x="308" y="77"/>
                          <a:pt x="294" y="67"/>
                        </a:cubicBezTo>
                        <a:cubicBezTo>
                          <a:pt x="280" y="57"/>
                          <a:pt x="275" y="66"/>
                          <a:pt x="267" y="64"/>
                        </a:cubicBezTo>
                        <a:cubicBezTo>
                          <a:pt x="259" y="62"/>
                          <a:pt x="248" y="59"/>
                          <a:pt x="247" y="53"/>
                        </a:cubicBezTo>
                        <a:cubicBezTo>
                          <a:pt x="246" y="47"/>
                          <a:pt x="255" y="32"/>
                          <a:pt x="261" y="28"/>
                        </a:cubicBezTo>
                        <a:cubicBezTo>
                          <a:pt x="267" y="24"/>
                          <a:pt x="282" y="35"/>
                          <a:pt x="282" y="31"/>
                        </a:cubicBezTo>
                        <a:cubicBezTo>
                          <a:pt x="282" y="27"/>
                          <a:pt x="273" y="0"/>
                          <a:pt x="264" y="1"/>
                        </a:cubicBezTo>
                        <a:cubicBezTo>
                          <a:pt x="255" y="2"/>
                          <a:pt x="235" y="31"/>
                          <a:pt x="228" y="40"/>
                        </a:cubicBezTo>
                        <a:cubicBezTo>
                          <a:pt x="221" y="49"/>
                          <a:pt x="225" y="60"/>
                          <a:pt x="219" y="55"/>
                        </a:cubicBezTo>
                        <a:cubicBezTo>
                          <a:pt x="213" y="50"/>
                          <a:pt x="197" y="15"/>
                          <a:pt x="192" y="10"/>
                        </a:cubicBezTo>
                        <a:cubicBezTo>
                          <a:pt x="187" y="5"/>
                          <a:pt x="184" y="15"/>
                          <a:pt x="186" y="22"/>
                        </a:cubicBezTo>
                        <a:cubicBezTo>
                          <a:pt x="188" y="29"/>
                          <a:pt x="208" y="57"/>
                          <a:pt x="204" y="55"/>
                        </a:cubicBezTo>
                        <a:cubicBezTo>
                          <a:pt x="200" y="53"/>
                          <a:pt x="172" y="17"/>
                          <a:pt x="162" y="10"/>
                        </a:cubicBezTo>
                        <a:cubicBezTo>
                          <a:pt x="152" y="3"/>
                          <a:pt x="151" y="15"/>
                          <a:pt x="144" y="16"/>
                        </a:cubicBezTo>
                        <a:cubicBezTo>
                          <a:pt x="137" y="17"/>
                          <a:pt x="125" y="16"/>
                          <a:pt x="120" y="19"/>
                        </a:cubicBezTo>
                        <a:cubicBezTo>
                          <a:pt x="115" y="22"/>
                          <a:pt x="110" y="31"/>
                          <a:pt x="114" y="34"/>
                        </a:cubicBezTo>
                        <a:cubicBezTo>
                          <a:pt x="118" y="37"/>
                          <a:pt x="140" y="33"/>
                          <a:pt x="147" y="37"/>
                        </a:cubicBezTo>
                        <a:cubicBezTo>
                          <a:pt x="154" y="41"/>
                          <a:pt x="163" y="55"/>
                          <a:pt x="159" y="58"/>
                        </a:cubicBezTo>
                        <a:cubicBezTo>
                          <a:pt x="155" y="61"/>
                          <a:pt x="133" y="53"/>
                          <a:pt x="126" y="55"/>
                        </a:cubicBezTo>
                        <a:cubicBezTo>
                          <a:pt x="119" y="57"/>
                          <a:pt x="119" y="69"/>
                          <a:pt x="114" y="73"/>
                        </a:cubicBezTo>
                        <a:cubicBezTo>
                          <a:pt x="109" y="77"/>
                          <a:pt x="100" y="76"/>
                          <a:pt x="93" y="79"/>
                        </a:cubicBezTo>
                        <a:cubicBezTo>
                          <a:pt x="86" y="82"/>
                          <a:pt x="79" y="89"/>
                          <a:pt x="72" y="94"/>
                        </a:cubicBezTo>
                        <a:cubicBezTo>
                          <a:pt x="65" y="99"/>
                          <a:pt x="56" y="101"/>
                          <a:pt x="54" y="106"/>
                        </a:cubicBezTo>
                        <a:cubicBezTo>
                          <a:pt x="52" y="111"/>
                          <a:pt x="61" y="118"/>
                          <a:pt x="60" y="124"/>
                        </a:cubicBezTo>
                        <a:cubicBezTo>
                          <a:pt x="59" y="130"/>
                          <a:pt x="51" y="137"/>
                          <a:pt x="45" y="142"/>
                        </a:cubicBezTo>
                        <a:cubicBezTo>
                          <a:pt x="39" y="147"/>
                          <a:pt x="33" y="142"/>
                          <a:pt x="27" y="154"/>
                        </a:cubicBezTo>
                        <a:cubicBezTo>
                          <a:pt x="21" y="166"/>
                          <a:pt x="16" y="194"/>
                          <a:pt x="12" y="214"/>
                        </a:cubicBezTo>
                        <a:cubicBezTo>
                          <a:pt x="8" y="234"/>
                          <a:pt x="0" y="260"/>
                          <a:pt x="3" y="274"/>
                        </a:cubicBezTo>
                        <a:cubicBezTo>
                          <a:pt x="6" y="288"/>
                          <a:pt x="27" y="295"/>
                          <a:pt x="33" y="301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50000">
                        <a:srgbClr val="333333"/>
                      </a:gs>
                      <a:gs pos="100000">
                        <a:schemeClr val="bg2"/>
                      </a:gs>
                    </a:gsLst>
                    <a:lin ang="18900000" scaled="1"/>
                  </a:gra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36" name="Freeform 476"/>
                  <p:cNvSpPr>
                    <a:spLocks/>
                  </p:cNvSpPr>
                  <p:nvPr/>
                </p:nvSpPr>
                <p:spPr bwMode="auto">
                  <a:xfrm>
                    <a:off x="2159" y="2166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37" name="Freeform 477"/>
                  <p:cNvSpPr>
                    <a:spLocks/>
                  </p:cNvSpPr>
                  <p:nvPr/>
                </p:nvSpPr>
                <p:spPr bwMode="auto">
                  <a:xfrm flipH="1">
                    <a:off x="1680" y="2164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38" name="Freeform 478"/>
                  <p:cNvSpPr>
                    <a:spLocks/>
                  </p:cNvSpPr>
                  <p:nvPr/>
                </p:nvSpPr>
                <p:spPr bwMode="auto">
                  <a:xfrm>
                    <a:off x="1804" y="1590"/>
                    <a:ext cx="333" cy="347"/>
                  </a:xfrm>
                  <a:custGeom>
                    <a:avLst/>
                    <a:gdLst/>
                    <a:ahLst/>
                    <a:cxnLst>
                      <a:cxn ang="0">
                        <a:pos x="0" y="194"/>
                      </a:cxn>
                      <a:cxn ang="0">
                        <a:pos x="6" y="209"/>
                      </a:cxn>
                      <a:cxn ang="0">
                        <a:pos x="36" y="266"/>
                      </a:cxn>
                      <a:cxn ang="0">
                        <a:pos x="87" y="308"/>
                      </a:cxn>
                      <a:cxn ang="0">
                        <a:pos x="138" y="320"/>
                      </a:cxn>
                      <a:cxn ang="0">
                        <a:pos x="144" y="344"/>
                      </a:cxn>
                      <a:cxn ang="0">
                        <a:pos x="165" y="365"/>
                      </a:cxn>
                      <a:cxn ang="0">
                        <a:pos x="192" y="341"/>
                      </a:cxn>
                      <a:cxn ang="0">
                        <a:pos x="207" y="317"/>
                      </a:cxn>
                      <a:cxn ang="0">
                        <a:pos x="255" y="308"/>
                      </a:cxn>
                      <a:cxn ang="0">
                        <a:pos x="303" y="275"/>
                      </a:cxn>
                      <a:cxn ang="0">
                        <a:pos x="342" y="179"/>
                      </a:cxn>
                      <a:cxn ang="0">
                        <a:pos x="288" y="98"/>
                      </a:cxn>
                      <a:cxn ang="0">
                        <a:pos x="256" y="27"/>
                      </a:cxn>
                      <a:cxn ang="0">
                        <a:pos x="208" y="75"/>
                      </a:cxn>
                      <a:cxn ang="0">
                        <a:pos x="198" y="56"/>
                      </a:cxn>
                      <a:cxn ang="0">
                        <a:pos x="183" y="53"/>
                      </a:cxn>
                      <a:cxn ang="0">
                        <a:pos x="112" y="75"/>
                      </a:cxn>
                      <a:cxn ang="0">
                        <a:pos x="126" y="41"/>
                      </a:cxn>
                      <a:cxn ang="0">
                        <a:pos x="114" y="11"/>
                      </a:cxn>
                      <a:cxn ang="0">
                        <a:pos x="54" y="110"/>
                      </a:cxn>
                      <a:cxn ang="0">
                        <a:pos x="60" y="137"/>
                      </a:cxn>
                      <a:cxn ang="0">
                        <a:pos x="54" y="161"/>
                      </a:cxn>
                      <a:cxn ang="0">
                        <a:pos x="36" y="155"/>
                      </a:cxn>
                      <a:cxn ang="0">
                        <a:pos x="33" y="119"/>
                      </a:cxn>
                      <a:cxn ang="0">
                        <a:pos x="12" y="152"/>
                      </a:cxn>
                      <a:cxn ang="0">
                        <a:pos x="12" y="173"/>
                      </a:cxn>
                      <a:cxn ang="0">
                        <a:pos x="9" y="185"/>
                      </a:cxn>
                      <a:cxn ang="0">
                        <a:pos x="0" y="194"/>
                      </a:cxn>
                    </a:cxnLst>
                    <a:rect l="0" t="0" r="r" b="b"/>
                    <a:pathLst>
                      <a:path w="344" h="365">
                        <a:moveTo>
                          <a:pt x="0" y="194"/>
                        </a:moveTo>
                        <a:cubicBezTo>
                          <a:pt x="0" y="198"/>
                          <a:pt x="0" y="197"/>
                          <a:pt x="6" y="209"/>
                        </a:cubicBezTo>
                        <a:cubicBezTo>
                          <a:pt x="12" y="221"/>
                          <a:pt x="23" y="250"/>
                          <a:pt x="36" y="266"/>
                        </a:cubicBezTo>
                        <a:cubicBezTo>
                          <a:pt x="49" y="282"/>
                          <a:pt x="70" y="299"/>
                          <a:pt x="87" y="308"/>
                        </a:cubicBezTo>
                        <a:cubicBezTo>
                          <a:pt x="104" y="317"/>
                          <a:pt x="129" y="314"/>
                          <a:pt x="138" y="320"/>
                        </a:cubicBezTo>
                        <a:cubicBezTo>
                          <a:pt x="147" y="326"/>
                          <a:pt x="140" y="337"/>
                          <a:pt x="144" y="344"/>
                        </a:cubicBezTo>
                        <a:cubicBezTo>
                          <a:pt x="148" y="351"/>
                          <a:pt x="157" y="365"/>
                          <a:pt x="165" y="365"/>
                        </a:cubicBezTo>
                        <a:cubicBezTo>
                          <a:pt x="173" y="365"/>
                          <a:pt x="185" y="349"/>
                          <a:pt x="192" y="341"/>
                        </a:cubicBezTo>
                        <a:cubicBezTo>
                          <a:pt x="199" y="333"/>
                          <a:pt x="197" y="322"/>
                          <a:pt x="207" y="317"/>
                        </a:cubicBezTo>
                        <a:cubicBezTo>
                          <a:pt x="217" y="312"/>
                          <a:pt x="239" y="315"/>
                          <a:pt x="255" y="308"/>
                        </a:cubicBezTo>
                        <a:cubicBezTo>
                          <a:pt x="271" y="301"/>
                          <a:pt x="289" y="296"/>
                          <a:pt x="303" y="275"/>
                        </a:cubicBezTo>
                        <a:cubicBezTo>
                          <a:pt x="317" y="254"/>
                          <a:pt x="344" y="208"/>
                          <a:pt x="342" y="179"/>
                        </a:cubicBezTo>
                        <a:cubicBezTo>
                          <a:pt x="340" y="150"/>
                          <a:pt x="302" y="123"/>
                          <a:pt x="288" y="98"/>
                        </a:cubicBezTo>
                        <a:cubicBezTo>
                          <a:pt x="274" y="73"/>
                          <a:pt x="269" y="31"/>
                          <a:pt x="256" y="27"/>
                        </a:cubicBezTo>
                        <a:cubicBezTo>
                          <a:pt x="243" y="23"/>
                          <a:pt x="218" y="70"/>
                          <a:pt x="208" y="75"/>
                        </a:cubicBezTo>
                        <a:cubicBezTo>
                          <a:pt x="198" y="80"/>
                          <a:pt x="202" y="60"/>
                          <a:pt x="198" y="56"/>
                        </a:cubicBezTo>
                        <a:cubicBezTo>
                          <a:pt x="194" y="52"/>
                          <a:pt x="197" y="50"/>
                          <a:pt x="183" y="53"/>
                        </a:cubicBezTo>
                        <a:cubicBezTo>
                          <a:pt x="169" y="56"/>
                          <a:pt x="121" y="77"/>
                          <a:pt x="112" y="75"/>
                        </a:cubicBezTo>
                        <a:cubicBezTo>
                          <a:pt x="103" y="73"/>
                          <a:pt x="126" y="52"/>
                          <a:pt x="126" y="41"/>
                        </a:cubicBezTo>
                        <a:cubicBezTo>
                          <a:pt x="126" y="30"/>
                          <a:pt x="126" y="0"/>
                          <a:pt x="114" y="11"/>
                        </a:cubicBezTo>
                        <a:cubicBezTo>
                          <a:pt x="102" y="22"/>
                          <a:pt x="63" y="89"/>
                          <a:pt x="54" y="110"/>
                        </a:cubicBezTo>
                        <a:cubicBezTo>
                          <a:pt x="45" y="131"/>
                          <a:pt x="60" y="129"/>
                          <a:pt x="60" y="137"/>
                        </a:cubicBezTo>
                        <a:cubicBezTo>
                          <a:pt x="60" y="145"/>
                          <a:pt x="58" y="158"/>
                          <a:pt x="54" y="161"/>
                        </a:cubicBezTo>
                        <a:cubicBezTo>
                          <a:pt x="50" y="164"/>
                          <a:pt x="39" y="162"/>
                          <a:pt x="36" y="155"/>
                        </a:cubicBezTo>
                        <a:cubicBezTo>
                          <a:pt x="33" y="148"/>
                          <a:pt x="37" y="119"/>
                          <a:pt x="33" y="119"/>
                        </a:cubicBezTo>
                        <a:cubicBezTo>
                          <a:pt x="29" y="119"/>
                          <a:pt x="16" y="143"/>
                          <a:pt x="12" y="152"/>
                        </a:cubicBezTo>
                        <a:cubicBezTo>
                          <a:pt x="8" y="161"/>
                          <a:pt x="12" y="168"/>
                          <a:pt x="12" y="173"/>
                        </a:cubicBezTo>
                        <a:cubicBezTo>
                          <a:pt x="12" y="178"/>
                          <a:pt x="11" y="182"/>
                          <a:pt x="9" y="185"/>
                        </a:cubicBezTo>
                        <a:cubicBezTo>
                          <a:pt x="7" y="188"/>
                          <a:pt x="0" y="190"/>
                          <a:pt x="0" y="19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FFC993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39" name="Freeform 479"/>
                  <p:cNvSpPr>
                    <a:spLocks/>
                  </p:cNvSpPr>
                  <p:nvPr/>
                </p:nvSpPr>
                <p:spPr bwMode="auto">
                  <a:xfrm>
                    <a:off x="1923" y="1823"/>
                    <a:ext cx="110" cy="3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27"/>
                      </a:cxn>
                      <a:cxn ang="0">
                        <a:pos x="60" y="30"/>
                      </a:cxn>
                      <a:cxn ang="0">
                        <a:pos x="81" y="27"/>
                      </a:cxn>
                      <a:cxn ang="0">
                        <a:pos x="114" y="3"/>
                      </a:cxn>
                    </a:cxnLst>
                    <a:rect l="0" t="0" r="r" b="b"/>
                    <a:pathLst>
                      <a:path w="114" h="32">
                        <a:moveTo>
                          <a:pt x="0" y="0"/>
                        </a:moveTo>
                        <a:cubicBezTo>
                          <a:pt x="7" y="4"/>
                          <a:pt x="29" y="22"/>
                          <a:pt x="39" y="27"/>
                        </a:cubicBezTo>
                        <a:cubicBezTo>
                          <a:pt x="49" y="32"/>
                          <a:pt x="53" y="30"/>
                          <a:pt x="60" y="30"/>
                        </a:cubicBezTo>
                        <a:cubicBezTo>
                          <a:pt x="67" y="30"/>
                          <a:pt x="72" y="32"/>
                          <a:pt x="81" y="27"/>
                        </a:cubicBezTo>
                        <a:cubicBezTo>
                          <a:pt x="90" y="22"/>
                          <a:pt x="107" y="8"/>
                          <a:pt x="114" y="3"/>
                        </a:cubicBezTo>
                      </a:path>
                    </a:pathLst>
                  </a:custGeom>
                  <a:noFill/>
                  <a:ln w="12700" cmpd="sng">
                    <a:solidFill>
                      <a:srgbClr val="D20000"/>
                    </a:solidFill>
                    <a:round/>
                    <a:headEnd type="none" w="med" len="med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40" name="Freeform 480"/>
                  <p:cNvSpPr>
                    <a:spLocks/>
                  </p:cNvSpPr>
                  <p:nvPr/>
                </p:nvSpPr>
                <p:spPr bwMode="auto">
                  <a:xfrm>
                    <a:off x="1959" y="1835"/>
                    <a:ext cx="46" cy="9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11" y="0"/>
                      </a:cxn>
                      <a:cxn ang="0">
                        <a:pos x="23" y="9"/>
                      </a:cxn>
                      <a:cxn ang="0">
                        <a:pos x="38" y="0"/>
                      </a:cxn>
                      <a:cxn ang="0">
                        <a:pos x="48" y="10"/>
                      </a:cxn>
                    </a:cxnLst>
                    <a:rect l="0" t="0" r="r" b="b"/>
                    <a:pathLst>
                      <a:path w="48" h="10">
                        <a:moveTo>
                          <a:pt x="0" y="10"/>
                        </a:moveTo>
                        <a:cubicBezTo>
                          <a:pt x="2" y="8"/>
                          <a:pt x="7" y="0"/>
                          <a:pt x="11" y="0"/>
                        </a:cubicBezTo>
                        <a:cubicBezTo>
                          <a:pt x="15" y="0"/>
                          <a:pt x="19" y="9"/>
                          <a:pt x="23" y="9"/>
                        </a:cubicBezTo>
                        <a:cubicBezTo>
                          <a:pt x="27" y="9"/>
                          <a:pt x="34" y="0"/>
                          <a:pt x="38" y="0"/>
                        </a:cubicBezTo>
                        <a:cubicBezTo>
                          <a:pt x="42" y="0"/>
                          <a:pt x="46" y="8"/>
                          <a:pt x="48" y="10"/>
                        </a:cubicBezTo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41" name="Freeform 481"/>
                  <p:cNvSpPr>
                    <a:spLocks/>
                  </p:cNvSpPr>
                  <p:nvPr/>
                </p:nvSpPr>
                <p:spPr bwMode="auto">
                  <a:xfrm>
                    <a:off x="1906" y="1711"/>
                    <a:ext cx="61" cy="26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42" name="Freeform 482"/>
                  <p:cNvSpPr>
                    <a:spLocks/>
                  </p:cNvSpPr>
                  <p:nvPr/>
                </p:nvSpPr>
                <p:spPr bwMode="auto">
                  <a:xfrm>
                    <a:off x="1926" y="1740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43" name="Freeform 483"/>
                  <p:cNvSpPr>
                    <a:spLocks/>
                  </p:cNvSpPr>
                  <p:nvPr/>
                </p:nvSpPr>
                <p:spPr bwMode="auto">
                  <a:xfrm>
                    <a:off x="1905" y="1719"/>
                    <a:ext cx="62" cy="35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44" name="Freeform 484"/>
                  <p:cNvSpPr>
                    <a:spLocks/>
                  </p:cNvSpPr>
                  <p:nvPr/>
                </p:nvSpPr>
                <p:spPr bwMode="auto">
                  <a:xfrm flipH="1">
                    <a:off x="2005" y="1707"/>
                    <a:ext cx="61" cy="27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45" name="Freeform 485"/>
                  <p:cNvSpPr>
                    <a:spLocks/>
                  </p:cNvSpPr>
                  <p:nvPr/>
                </p:nvSpPr>
                <p:spPr bwMode="auto">
                  <a:xfrm flipH="1">
                    <a:off x="2020" y="1736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46" name="Freeform 486"/>
                  <p:cNvSpPr>
                    <a:spLocks/>
                  </p:cNvSpPr>
                  <p:nvPr/>
                </p:nvSpPr>
                <p:spPr bwMode="auto">
                  <a:xfrm flipH="1">
                    <a:off x="2005" y="1716"/>
                    <a:ext cx="62" cy="34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47" name="Freeform 487"/>
                  <p:cNvSpPr>
                    <a:spLocks/>
                  </p:cNvSpPr>
                  <p:nvPr/>
                </p:nvSpPr>
                <p:spPr bwMode="auto">
                  <a:xfrm>
                    <a:off x="1986" y="1681"/>
                    <a:ext cx="99" cy="102"/>
                  </a:xfrm>
                  <a:custGeom>
                    <a:avLst/>
                    <a:gdLst/>
                    <a:ahLst/>
                    <a:cxnLst>
                      <a:cxn ang="0">
                        <a:pos x="4" y="35"/>
                      </a:cxn>
                      <a:cxn ang="0">
                        <a:pos x="37" y="5"/>
                      </a:cxn>
                      <a:cxn ang="0">
                        <a:pos x="67" y="5"/>
                      </a:cxn>
                      <a:cxn ang="0">
                        <a:pos x="97" y="35"/>
                      </a:cxn>
                      <a:cxn ang="0">
                        <a:pos x="97" y="68"/>
                      </a:cxn>
                      <a:cxn ang="0">
                        <a:pos x="70" y="101"/>
                      </a:cxn>
                      <a:cxn ang="0">
                        <a:pos x="40" y="104"/>
                      </a:cxn>
                      <a:cxn ang="0">
                        <a:pos x="13" y="92"/>
                      </a:cxn>
                      <a:cxn ang="0">
                        <a:pos x="1" y="65"/>
                      </a:cxn>
                      <a:cxn ang="0">
                        <a:pos x="4" y="35"/>
                      </a:cxn>
                    </a:cxnLst>
                    <a:rect l="0" t="0" r="r" b="b"/>
                    <a:pathLst>
                      <a:path w="102" h="107">
                        <a:moveTo>
                          <a:pt x="4" y="35"/>
                        </a:moveTo>
                        <a:cubicBezTo>
                          <a:pt x="9" y="25"/>
                          <a:pt x="27" y="10"/>
                          <a:pt x="37" y="5"/>
                        </a:cubicBezTo>
                        <a:cubicBezTo>
                          <a:pt x="47" y="0"/>
                          <a:pt x="57" y="0"/>
                          <a:pt x="67" y="5"/>
                        </a:cubicBezTo>
                        <a:cubicBezTo>
                          <a:pt x="77" y="10"/>
                          <a:pt x="92" y="25"/>
                          <a:pt x="97" y="35"/>
                        </a:cubicBezTo>
                        <a:cubicBezTo>
                          <a:pt x="102" y="45"/>
                          <a:pt x="101" y="57"/>
                          <a:pt x="97" y="68"/>
                        </a:cubicBezTo>
                        <a:cubicBezTo>
                          <a:pt x="93" y="79"/>
                          <a:pt x="79" y="95"/>
                          <a:pt x="70" y="101"/>
                        </a:cubicBezTo>
                        <a:cubicBezTo>
                          <a:pt x="61" y="107"/>
                          <a:pt x="49" y="105"/>
                          <a:pt x="40" y="104"/>
                        </a:cubicBezTo>
                        <a:cubicBezTo>
                          <a:pt x="31" y="103"/>
                          <a:pt x="19" y="98"/>
                          <a:pt x="13" y="92"/>
                        </a:cubicBezTo>
                        <a:cubicBezTo>
                          <a:pt x="7" y="86"/>
                          <a:pt x="2" y="74"/>
                          <a:pt x="1" y="65"/>
                        </a:cubicBezTo>
                        <a:cubicBezTo>
                          <a:pt x="0" y="56"/>
                          <a:pt x="4" y="41"/>
                          <a:pt x="4" y="35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48" name="Freeform 488"/>
                  <p:cNvSpPr>
                    <a:spLocks/>
                  </p:cNvSpPr>
                  <p:nvPr/>
                </p:nvSpPr>
                <p:spPr bwMode="auto">
                  <a:xfrm>
                    <a:off x="1883" y="1687"/>
                    <a:ext cx="101" cy="99"/>
                  </a:xfrm>
                  <a:custGeom>
                    <a:avLst/>
                    <a:gdLst/>
                    <a:ahLst/>
                    <a:cxnLst>
                      <a:cxn ang="0">
                        <a:pos x="2" y="32"/>
                      </a:cxn>
                      <a:cxn ang="0">
                        <a:pos x="29" y="8"/>
                      </a:cxn>
                      <a:cxn ang="0">
                        <a:pos x="74" y="5"/>
                      </a:cxn>
                      <a:cxn ang="0">
                        <a:pos x="101" y="38"/>
                      </a:cxn>
                      <a:cxn ang="0">
                        <a:pos x="95" y="74"/>
                      </a:cxn>
                      <a:cxn ang="0">
                        <a:pos x="74" y="98"/>
                      </a:cxn>
                      <a:cxn ang="0">
                        <a:pos x="62" y="98"/>
                      </a:cxn>
                      <a:cxn ang="0">
                        <a:pos x="32" y="101"/>
                      </a:cxn>
                      <a:cxn ang="0">
                        <a:pos x="8" y="80"/>
                      </a:cxn>
                      <a:cxn ang="0">
                        <a:pos x="5" y="62"/>
                      </a:cxn>
                      <a:cxn ang="0">
                        <a:pos x="2" y="32"/>
                      </a:cxn>
                    </a:cxnLst>
                    <a:rect l="0" t="0" r="r" b="b"/>
                    <a:pathLst>
                      <a:path w="104" h="104">
                        <a:moveTo>
                          <a:pt x="2" y="32"/>
                        </a:moveTo>
                        <a:cubicBezTo>
                          <a:pt x="6" y="23"/>
                          <a:pt x="17" y="12"/>
                          <a:pt x="29" y="8"/>
                        </a:cubicBezTo>
                        <a:cubicBezTo>
                          <a:pt x="41" y="4"/>
                          <a:pt x="62" y="0"/>
                          <a:pt x="74" y="5"/>
                        </a:cubicBezTo>
                        <a:cubicBezTo>
                          <a:pt x="86" y="10"/>
                          <a:pt x="98" y="27"/>
                          <a:pt x="101" y="38"/>
                        </a:cubicBezTo>
                        <a:cubicBezTo>
                          <a:pt x="104" y="49"/>
                          <a:pt x="99" y="64"/>
                          <a:pt x="95" y="74"/>
                        </a:cubicBezTo>
                        <a:cubicBezTo>
                          <a:pt x="91" y="84"/>
                          <a:pt x="79" y="94"/>
                          <a:pt x="74" y="98"/>
                        </a:cubicBezTo>
                        <a:cubicBezTo>
                          <a:pt x="69" y="102"/>
                          <a:pt x="69" y="97"/>
                          <a:pt x="62" y="98"/>
                        </a:cubicBezTo>
                        <a:cubicBezTo>
                          <a:pt x="55" y="99"/>
                          <a:pt x="41" y="104"/>
                          <a:pt x="32" y="101"/>
                        </a:cubicBezTo>
                        <a:cubicBezTo>
                          <a:pt x="23" y="98"/>
                          <a:pt x="12" y="87"/>
                          <a:pt x="8" y="80"/>
                        </a:cubicBezTo>
                        <a:cubicBezTo>
                          <a:pt x="4" y="73"/>
                          <a:pt x="6" y="70"/>
                          <a:pt x="5" y="62"/>
                        </a:cubicBezTo>
                        <a:cubicBezTo>
                          <a:pt x="4" y="54"/>
                          <a:pt x="0" y="40"/>
                          <a:pt x="2" y="32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49" name="Freeform 489"/>
                  <p:cNvSpPr>
                    <a:spLocks/>
                  </p:cNvSpPr>
                  <p:nvPr/>
                </p:nvSpPr>
                <p:spPr bwMode="auto">
                  <a:xfrm>
                    <a:off x="2031" y="1766"/>
                    <a:ext cx="67" cy="78"/>
                  </a:xfrm>
                  <a:custGeom>
                    <a:avLst/>
                    <a:gdLst/>
                    <a:ahLst/>
                    <a:cxnLst>
                      <a:cxn ang="0">
                        <a:pos x="60" y="6"/>
                      </a:cxn>
                      <a:cxn ang="0">
                        <a:pos x="63" y="39"/>
                      </a:cxn>
                      <a:cxn ang="0">
                        <a:pos x="43" y="81"/>
                      </a:cxn>
                      <a:cxn ang="0">
                        <a:pos x="3" y="30"/>
                      </a:cxn>
                      <a:cxn ang="0">
                        <a:pos x="60" y="6"/>
                      </a:cxn>
                    </a:cxnLst>
                    <a:rect l="0" t="0" r="r" b="b"/>
                    <a:pathLst>
                      <a:path w="70" h="82">
                        <a:moveTo>
                          <a:pt x="60" y="6"/>
                        </a:moveTo>
                        <a:cubicBezTo>
                          <a:pt x="70" y="8"/>
                          <a:pt x="66" y="27"/>
                          <a:pt x="63" y="39"/>
                        </a:cubicBezTo>
                        <a:cubicBezTo>
                          <a:pt x="60" y="51"/>
                          <a:pt x="53" y="82"/>
                          <a:pt x="43" y="81"/>
                        </a:cubicBezTo>
                        <a:cubicBezTo>
                          <a:pt x="33" y="80"/>
                          <a:pt x="0" y="42"/>
                          <a:pt x="3" y="30"/>
                        </a:cubicBezTo>
                        <a:cubicBezTo>
                          <a:pt x="6" y="18"/>
                          <a:pt x="50" y="0"/>
                          <a:pt x="60" y="6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50" name="Freeform 490"/>
                  <p:cNvSpPr>
                    <a:spLocks/>
                  </p:cNvSpPr>
                  <p:nvPr/>
                </p:nvSpPr>
                <p:spPr bwMode="auto">
                  <a:xfrm>
                    <a:off x="1866" y="1795"/>
                    <a:ext cx="71" cy="49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7" y="33"/>
                      </a:cxn>
                      <a:cxn ang="0">
                        <a:pos x="28" y="51"/>
                      </a:cxn>
                      <a:cxn ang="0">
                        <a:pos x="70" y="27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73" h="52">
                        <a:moveTo>
                          <a:pt x="10" y="0"/>
                        </a:moveTo>
                        <a:cubicBezTo>
                          <a:pt x="0" y="1"/>
                          <a:pt x="4" y="25"/>
                          <a:pt x="7" y="33"/>
                        </a:cubicBezTo>
                        <a:cubicBezTo>
                          <a:pt x="10" y="41"/>
                          <a:pt x="18" y="52"/>
                          <a:pt x="28" y="51"/>
                        </a:cubicBezTo>
                        <a:cubicBezTo>
                          <a:pt x="38" y="50"/>
                          <a:pt x="73" y="35"/>
                          <a:pt x="70" y="27"/>
                        </a:cubicBezTo>
                        <a:cubicBezTo>
                          <a:pt x="67" y="19"/>
                          <a:pt x="23" y="0"/>
                          <a:pt x="10" y="0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502251" name="Freeform 491"/>
              <p:cNvSpPr>
                <a:spLocks/>
              </p:cNvSpPr>
              <p:nvPr/>
            </p:nvSpPr>
            <p:spPr bwMode="auto">
              <a:xfrm>
                <a:off x="1050" y="345"/>
                <a:ext cx="42" cy="17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6" y="15"/>
                  </a:cxn>
                  <a:cxn ang="0">
                    <a:pos x="21" y="0"/>
                  </a:cxn>
                  <a:cxn ang="0">
                    <a:pos x="36" y="15"/>
                  </a:cxn>
                  <a:cxn ang="0">
                    <a:pos x="42" y="12"/>
                  </a:cxn>
                </a:cxnLst>
                <a:rect l="0" t="0" r="r" b="b"/>
                <a:pathLst>
                  <a:path w="42" h="17">
                    <a:moveTo>
                      <a:pt x="0" y="9"/>
                    </a:moveTo>
                    <a:cubicBezTo>
                      <a:pt x="1" y="9"/>
                      <a:pt x="3" y="16"/>
                      <a:pt x="6" y="15"/>
                    </a:cubicBezTo>
                    <a:cubicBezTo>
                      <a:pt x="9" y="14"/>
                      <a:pt x="16" y="0"/>
                      <a:pt x="21" y="0"/>
                    </a:cubicBezTo>
                    <a:cubicBezTo>
                      <a:pt x="26" y="0"/>
                      <a:pt x="33" y="13"/>
                      <a:pt x="36" y="15"/>
                    </a:cubicBezTo>
                    <a:cubicBezTo>
                      <a:pt x="39" y="17"/>
                      <a:pt x="41" y="13"/>
                      <a:pt x="42" y="1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02252" name="Group 492"/>
          <p:cNvGrpSpPr>
            <a:grpSpLocks/>
          </p:cNvGrpSpPr>
          <p:nvPr/>
        </p:nvGrpSpPr>
        <p:grpSpPr bwMode="auto">
          <a:xfrm>
            <a:off x="2209800" y="4495800"/>
            <a:ext cx="952500" cy="1563688"/>
            <a:chOff x="1656" y="2247"/>
            <a:chExt cx="600" cy="985"/>
          </a:xfrm>
        </p:grpSpPr>
        <p:sp>
          <p:nvSpPr>
            <p:cNvPr id="502253" name="Freeform 493"/>
            <p:cNvSpPr>
              <a:spLocks/>
            </p:cNvSpPr>
            <p:nvPr/>
          </p:nvSpPr>
          <p:spPr bwMode="auto">
            <a:xfrm>
              <a:off x="1656" y="2247"/>
              <a:ext cx="565" cy="985"/>
            </a:xfrm>
            <a:custGeom>
              <a:avLst/>
              <a:gdLst/>
              <a:ahLst/>
              <a:cxnLst>
                <a:cxn ang="0">
                  <a:pos x="51" y="509"/>
                </a:cxn>
                <a:cxn ang="0">
                  <a:pos x="132" y="497"/>
                </a:cxn>
                <a:cxn ang="0">
                  <a:pos x="565" y="431"/>
                </a:cxn>
                <a:cxn ang="0">
                  <a:pos x="451" y="234"/>
                </a:cxn>
                <a:cxn ang="0">
                  <a:pos x="489" y="0"/>
                </a:cxn>
                <a:cxn ang="0">
                  <a:pos x="0" y="89"/>
                </a:cxn>
                <a:cxn ang="0">
                  <a:pos x="120" y="985"/>
                </a:cxn>
              </a:cxnLst>
              <a:rect l="0" t="0" r="r" b="b"/>
              <a:pathLst>
                <a:path w="565" h="985">
                  <a:moveTo>
                    <a:pt x="51" y="509"/>
                  </a:moveTo>
                  <a:lnTo>
                    <a:pt x="132" y="497"/>
                  </a:lnTo>
                  <a:lnTo>
                    <a:pt x="565" y="431"/>
                  </a:lnTo>
                  <a:lnTo>
                    <a:pt x="451" y="234"/>
                  </a:lnTo>
                  <a:lnTo>
                    <a:pt x="489" y="0"/>
                  </a:lnTo>
                  <a:lnTo>
                    <a:pt x="0" y="89"/>
                  </a:lnTo>
                  <a:lnTo>
                    <a:pt x="120" y="985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FFFF"/>
                </a:gs>
              </a:gsLst>
              <a:path path="rect">
                <a:fillToRect l="50000" t="50000" r="50000" b="50000"/>
              </a:path>
            </a:gra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254" name="Text Box 494"/>
            <p:cNvSpPr txBox="1">
              <a:spLocks noChangeArrowheads="1"/>
            </p:cNvSpPr>
            <p:nvPr/>
          </p:nvSpPr>
          <p:spPr bwMode="auto">
            <a:xfrm rot="-526294">
              <a:off x="1661" y="2279"/>
              <a:ext cx="595" cy="442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–1</a:t>
              </a:r>
            </a:p>
          </p:txBody>
        </p:sp>
      </p:grpSp>
      <p:grpSp>
        <p:nvGrpSpPr>
          <p:cNvPr id="502255" name="Group 495"/>
          <p:cNvGrpSpPr>
            <a:grpSpLocks/>
          </p:cNvGrpSpPr>
          <p:nvPr/>
        </p:nvGrpSpPr>
        <p:grpSpPr bwMode="auto">
          <a:xfrm rot="1456840">
            <a:off x="3200400" y="4724400"/>
            <a:ext cx="952500" cy="1563688"/>
            <a:chOff x="1656" y="2247"/>
            <a:chExt cx="600" cy="985"/>
          </a:xfrm>
        </p:grpSpPr>
        <p:sp>
          <p:nvSpPr>
            <p:cNvPr id="502256" name="Freeform 496"/>
            <p:cNvSpPr>
              <a:spLocks/>
            </p:cNvSpPr>
            <p:nvPr/>
          </p:nvSpPr>
          <p:spPr bwMode="auto">
            <a:xfrm>
              <a:off x="1656" y="2247"/>
              <a:ext cx="565" cy="985"/>
            </a:xfrm>
            <a:custGeom>
              <a:avLst/>
              <a:gdLst/>
              <a:ahLst/>
              <a:cxnLst>
                <a:cxn ang="0">
                  <a:pos x="51" y="509"/>
                </a:cxn>
                <a:cxn ang="0">
                  <a:pos x="132" y="497"/>
                </a:cxn>
                <a:cxn ang="0">
                  <a:pos x="565" y="431"/>
                </a:cxn>
                <a:cxn ang="0">
                  <a:pos x="451" y="234"/>
                </a:cxn>
                <a:cxn ang="0">
                  <a:pos x="489" y="0"/>
                </a:cxn>
                <a:cxn ang="0">
                  <a:pos x="0" y="89"/>
                </a:cxn>
                <a:cxn ang="0">
                  <a:pos x="120" y="985"/>
                </a:cxn>
              </a:cxnLst>
              <a:rect l="0" t="0" r="r" b="b"/>
              <a:pathLst>
                <a:path w="565" h="985">
                  <a:moveTo>
                    <a:pt x="51" y="509"/>
                  </a:moveTo>
                  <a:lnTo>
                    <a:pt x="132" y="497"/>
                  </a:lnTo>
                  <a:lnTo>
                    <a:pt x="565" y="431"/>
                  </a:lnTo>
                  <a:lnTo>
                    <a:pt x="451" y="234"/>
                  </a:lnTo>
                  <a:lnTo>
                    <a:pt x="489" y="0"/>
                  </a:lnTo>
                  <a:lnTo>
                    <a:pt x="0" y="89"/>
                  </a:lnTo>
                  <a:lnTo>
                    <a:pt x="120" y="985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FFFF"/>
                </a:gs>
              </a:gsLst>
              <a:path path="rect">
                <a:fillToRect l="50000" t="50000" r="50000" b="50000"/>
              </a:path>
            </a:gra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257" name="Text Box 497"/>
            <p:cNvSpPr txBox="1">
              <a:spLocks noChangeArrowheads="1"/>
            </p:cNvSpPr>
            <p:nvPr/>
          </p:nvSpPr>
          <p:spPr bwMode="auto">
            <a:xfrm rot="-526294">
              <a:off x="1661" y="2279"/>
              <a:ext cx="595" cy="442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+6</a:t>
              </a:r>
            </a:p>
          </p:txBody>
        </p:sp>
      </p:grpSp>
      <p:sp>
        <p:nvSpPr>
          <p:cNvPr id="502258" name="Text Box 498"/>
          <p:cNvSpPr txBox="1">
            <a:spLocks noChangeArrowheads="1"/>
          </p:cNvSpPr>
          <p:nvPr/>
        </p:nvSpPr>
        <p:spPr bwMode="auto">
          <a:xfrm>
            <a:off x="457200" y="2590800"/>
            <a:ext cx="147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Было</a:t>
            </a:r>
          </a:p>
        </p:txBody>
      </p:sp>
      <p:grpSp>
        <p:nvGrpSpPr>
          <p:cNvPr id="502259" name="Group 499"/>
          <p:cNvGrpSpPr>
            <a:grpSpLocks/>
          </p:cNvGrpSpPr>
          <p:nvPr/>
        </p:nvGrpSpPr>
        <p:grpSpPr bwMode="auto">
          <a:xfrm>
            <a:off x="4648200" y="4191000"/>
            <a:ext cx="2209800" cy="1143000"/>
            <a:chOff x="2784" y="1104"/>
            <a:chExt cx="1392" cy="720"/>
          </a:xfrm>
        </p:grpSpPr>
        <p:grpSp>
          <p:nvGrpSpPr>
            <p:cNvPr id="502260" name="Group 500"/>
            <p:cNvGrpSpPr>
              <a:grpSpLocks/>
            </p:cNvGrpSpPr>
            <p:nvPr/>
          </p:nvGrpSpPr>
          <p:grpSpPr bwMode="auto">
            <a:xfrm>
              <a:off x="3120" y="1104"/>
              <a:ext cx="384" cy="720"/>
              <a:chOff x="768" y="48"/>
              <a:chExt cx="581" cy="1050"/>
            </a:xfrm>
          </p:grpSpPr>
          <p:grpSp>
            <p:nvGrpSpPr>
              <p:cNvPr id="502261" name="Group 501"/>
              <p:cNvGrpSpPr>
                <a:grpSpLocks/>
              </p:cNvGrpSpPr>
              <p:nvPr/>
            </p:nvGrpSpPr>
            <p:grpSpPr bwMode="auto">
              <a:xfrm>
                <a:off x="768" y="48"/>
                <a:ext cx="581" cy="1050"/>
                <a:chOff x="1680" y="1488"/>
                <a:chExt cx="581" cy="1050"/>
              </a:xfrm>
            </p:grpSpPr>
            <p:sp>
              <p:nvSpPr>
                <p:cNvPr id="502262" name="Freeform 502"/>
                <p:cNvSpPr>
                  <a:spLocks/>
                </p:cNvSpPr>
                <p:nvPr/>
              </p:nvSpPr>
              <p:spPr bwMode="auto">
                <a:xfrm>
                  <a:off x="1971" y="2252"/>
                  <a:ext cx="0" cy="2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63" name="Freeform 503"/>
                <p:cNvSpPr>
                  <a:spLocks/>
                </p:cNvSpPr>
                <p:nvPr/>
              </p:nvSpPr>
              <p:spPr bwMode="auto">
                <a:xfrm>
                  <a:off x="1768" y="2105"/>
                  <a:ext cx="406" cy="399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66CC"/>
                    </a:gs>
                    <a:gs pos="50000">
                      <a:srgbClr val="000099"/>
                    </a:gs>
                    <a:gs pos="100000">
                      <a:srgbClr val="0066CC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64" name="Freeform 504"/>
                <p:cNvSpPr>
                  <a:spLocks/>
                </p:cNvSpPr>
                <p:nvPr/>
              </p:nvSpPr>
              <p:spPr bwMode="auto">
                <a:xfrm>
                  <a:off x="1962" y="2112"/>
                  <a:ext cx="41" cy="13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65" name="Freeform 505"/>
                <p:cNvSpPr>
                  <a:spLocks/>
                </p:cNvSpPr>
                <p:nvPr/>
              </p:nvSpPr>
              <p:spPr bwMode="auto">
                <a:xfrm>
                  <a:off x="2040" y="2108"/>
                  <a:ext cx="111" cy="136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66" name="Freeform 506"/>
                <p:cNvSpPr>
                  <a:spLocks/>
                </p:cNvSpPr>
                <p:nvPr/>
              </p:nvSpPr>
              <p:spPr bwMode="auto">
                <a:xfrm>
                  <a:off x="1800" y="2105"/>
                  <a:ext cx="90" cy="143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67" name="Freeform 507"/>
                <p:cNvSpPr>
                  <a:spLocks/>
                </p:cNvSpPr>
                <p:nvPr/>
              </p:nvSpPr>
              <p:spPr bwMode="auto">
                <a:xfrm>
                  <a:off x="1831" y="1912"/>
                  <a:ext cx="272" cy="203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68" name="Freeform 508"/>
                <p:cNvSpPr>
                  <a:spLocks/>
                </p:cNvSpPr>
                <p:nvPr/>
              </p:nvSpPr>
              <p:spPr bwMode="auto">
                <a:xfrm>
                  <a:off x="2045" y="1910"/>
                  <a:ext cx="171" cy="301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69" name="Freeform 509"/>
                <p:cNvSpPr>
                  <a:spLocks/>
                </p:cNvSpPr>
                <p:nvPr/>
              </p:nvSpPr>
              <p:spPr bwMode="auto">
                <a:xfrm>
                  <a:off x="2133" y="2105"/>
                  <a:ext cx="87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70" name="Freeform 510"/>
                <p:cNvSpPr>
                  <a:spLocks/>
                </p:cNvSpPr>
                <p:nvPr/>
              </p:nvSpPr>
              <p:spPr bwMode="auto">
                <a:xfrm>
                  <a:off x="1709" y="1914"/>
                  <a:ext cx="193" cy="304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71" name="Freeform 511"/>
                <p:cNvSpPr>
                  <a:spLocks/>
                </p:cNvSpPr>
                <p:nvPr/>
              </p:nvSpPr>
              <p:spPr bwMode="auto">
                <a:xfrm>
                  <a:off x="1721" y="2112"/>
                  <a:ext cx="97" cy="98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72" name="Freeform 512"/>
                <p:cNvSpPr>
                  <a:spLocks/>
                </p:cNvSpPr>
                <p:nvPr/>
              </p:nvSpPr>
              <p:spPr bwMode="auto">
                <a:xfrm>
                  <a:off x="1889" y="1886"/>
                  <a:ext cx="73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73" name="Freeform 513"/>
                <p:cNvSpPr>
                  <a:spLocks/>
                </p:cNvSpPr>
                <p:nvPr/>
              </p:nvSpPr>
              <p:spPr bwMode="auto">
                <a:xfrm flipH="1">
                  <a:off x="1962" y="1886"/>
                  <a:ext cx="72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74" name="Freeform 514"/>
                <p:cNvSpPr>
                  <a:spLocks/>
                </p:cNvSpPr>
                <p:nvPr/>
              </p:nvSpPr>
              <p:spPr bwMode="auto">
                <a:xfrm>
                  <a:off x="1968" y="2112"/>
                  <a:ext cx="6" cy="37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75" name="Freeform 515"/>
                <p:cNvSpPr>
                  <a:spLocks/>
                </p:cNvSpPr>
                <p:nvPr/>
              </p:nvSpPr>
              <p:spPr bwMode="auto">
                <a:xfrm>
                  <a:off x="1964" y="1950"/>
                  <a:ext cx="1" cy="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76" name="Freeform 516" descr="Коричневый мрамор"/>
                <p:cNvSpPr>
                  <a:spLocks/>
                </p:cNvSpPr>
                <p:nvPr/>
              </p:nvSpPr>
              <p:spPr bwMode="auto">
                <a:xfrm>
                  <a:off x="1809" y="2448"/>
                  <a:ext cx="341" cy="90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02277" name="Group 517"/>
                <p:cNvGrpSpPr>
                  <a:grpSpLocks/>
                </p:cNvGrpSpPr>
                <p:nvPr/>
              </p:nvGrpSpPr>
              <p:grpSpPr bwMode="auto">
                <a:xfrm>
                  <a:off x="1680" y="1488"/>
                  <a:ext cx="581" cy="789"/>
                  <a:chOff x="1680" y="1488"/>
                  <a:chExt cx="581" cy="789"/>
                </a:xfrm>
              </p:grpSpPr>
              <p:sp>
                <p:nvSpPr>
                  <p:cNvPr id="502278" name="Freeform 518"/>
                  <p:cNvSpPr>
                    <a:spLocks/>
                  </p:cNvSpPr>
                  <p:nvPr/>
                </p:nvSpPr>
                <p:spPr bwMode="auto">
                  <a:xfrm>
                    <a:off x="1771" y="1488"/>
                    <a:ext cx="387" cy="287"/>
                  </a:xfrm>
                  <a:custGeom>
                    <a:avLst/>
                    <a:gdLst/>
                    <a:ahLst/>
                    <a:cxnLst>
                      <a:cxn ang="0">
                        <a:pos x="378" y="286"/>
                      </a:cxn>
                      <a:cxn ang="0">
                        <a:pos x="399" y="220"/>
                      </a:cxn>
                      <a:cxn ang="0">
                        <a:pos x="384" y="202"/>
                      </a:cxn>
                      <a:cxn ang="0">
                        <a:pos x="387" y="166"/>
                      </a:cxn>
                      <a:cxn ang="0">
                        <a:pos x="360" y="151"/>
                      </a:cxn>
                      <a:cxn ang="0">
                        <a:pos x="366" y="121"/>
                      </a:cxn>
                      <a:cxn ang="0">
                        <a:pos x="351" y="124"/>
                      </a:cxn>
                      <a:cxn ang="0">
                        <a:pos x="294" y="67"/>
                      </a:cxn>
                      <a:cxn ang="0">
                        <a:pos x="267" y="64"/>
                      </a:cxn>
                      <a:cxn ang="0">
                        <a:pos x="247" y="53"/>
                      </a:cxn>
                      <a:cxn ang="0">
                        <a:pos x="261" y="28"/>
                      </a:cxn>
                      <a:cxn ang="0">
                        <a:pos x="282" y="31"/>
                      </a:cxn>
                      <a:cxn ang="0">
                        <a:pos x="264" y="1"/>
                      </a:cxn>
                      <a:cxn ang="0">
                        <a:pos x="228" y="40"/>
                      </a:cxn>
                      <a:cxn ang="0">
                        <a:pos x="219" y="55"/>
                      </a:cxn>
                      <a:cxn ang="0">
                        <a:pos x="192" y="10"/>
                      </a:cxn>
                      <a:cxn ang="0">
                        <a:pos x="186" y="22"/>
                      </a:cxn>
                      <a:cxn ang="0">
                        <a:pos x="204" y="55"/>
                      </a:cxn>
                      <a:cxn ang="0">
                        <a:pos x="162" y="10"/>
                      </a:cxn>
                      <a:cxn ang="0">
                        <a:pos x="144" y="16"/>
                      </a:cxn>
                      <a:cxn ang="0">
                        <a:pos x="120" y="19"/>
                      </a:cxn>
                      <a:cxn ang="0">
                        <a:pos x="114" y="34"/>
                      </a:cxn>
                      <a:cxn ang="0">
                        <a:pos x="147" y="37"/>
                      </a:cxn>
                      <a:cxn ang="0">
                        <a:pos x="159" y="58"/>
                      </a:cxn>
                      <a:cxn ang="0">
                        <a:pos x="126" y="55"/>
                      </a:cxn>
                      <a:cxn ang="0">
                        <a:pos x="114" y="73"/>
                      </a:cxn>
                      <a:cxn ang="0">
                        <a:pos x="93" y="79"/>
                      </a:cxn>
                      <a:cxn ang="0">
                        <a:pos x="72" y="94"/>
                      </a:cxn>
                      <a:cxn ang="0">
                        <a:pos x="54" y="106"/>
                      </a:cxn>
                      <a:cxn ang="0">
                        <a:pos x="60" y="124"/>
                      </a:cxn>
                      <a:cxn ang="0">
                        <a:pos x="45" y="142"/>
                      </a:cxn>
                      <a:cxn ang="0">
                        <a:pos x="27" y="154"/>
                      </a:cxn>
                      <a:cxn ang="0">
                        <a:pos x="12" y="214"/>
                      </a:cxn>
                      <a:cxn ang="0">
                        <a:pos x="3" y="274"/>
                      </a:cxn>
                      <a:cxn ang="0">
                        <a:pos x="33" y="301"/>
                      </a:cxn>
                    </a:cxnLst>
                    <a:rect l="0" t="0" r="r" b="b"/>
                    <a:pathLst>
                      <a:path w="400" h="301">
                        <a:moveTo>
                          <a:pt x="378" y="286"/>
                        </a:moveTo>
                        <a:cubicBezTo>
                          <a:pt x="381" y="275"/>
                          <a:pt x="398" y="234"/>
                          <a:pt x="399" y="220"/>
                        </a:cubicBezTo>
                        <a:cubicBezTo>
                          <a:pt x="400" y="206"/>
                          <a:pt x="386" y="211"/>
                          <a:pt x="384" y="202"/>
                        </a:cubicBezTo>
                        <a:cubicBezTo>
                          <a:pt x="382" y="193"/>
                          <a:pt x="391" y="174"/>
                          <a:pt x="387" y="166"/>
                        </a:cubicBezTo>
                        <a:cubicBezTo>
                          <a:pt x="383" y="158"/>
                          <a:pt x="363" y="158"/>
                          <a:pt x="360" y="151"/>
                        </a:cubicBezTo>
                        <a:cubicBezTo>
                          <a:pt x="357" y="144"/>
                          <a:pt x="367" y="125"/>
                          <a:pt x="366" y="121"/>
                        </a:cubicBezTo>
                        <a:cubicBezTo>
                          <a:pt x="365" y="117"/>
                          <a:pt x="363" y="133"/>
                          <a:pt x="351" y="124"/>
                        </a:cubicBezTo>
                        <a:cubicBezTo>
                          <a:pt x="339" y="115"/>
                          <a:pt x="308" y="77"/>
                          <a:pt x="294" y="67"/>
                        </a:cubicBezTo>
                        <a:cubicBezTo>
                          <a:pt x="280" y="57"/>
                          <a:pt x="275" y="66"/>
                          <a:pt x="267" y="64"/>
                        </a:cubicBezTo>
                        <a:cubicBezTo>
                          <a:pt x="259" y="62"/>
                          <a:pt x="248" y="59"/>
                          <a:pt x="247" y="53"/>
                        </a:cubicBezTo>
                        <a:cubicBezTo>
                          <a:pt x="246" y="47"/>
                          <a:pt x="255" y="32"/>
                          <a:pt x="261" y="28"/>
                        </a:cubicBezTo>
                        <a:cubicBezTo>
                          <a:pt x="267" y="24"/>
                          <a:pt x="282" y="35"/>
                          <a:pt x="282" y="31"/>
                        </a:cubicBezTo>
                        <a:cubicBezTo>
                          <a:pt x="282" y="27"/>
                          <a:pt x="273" y="0"/>
                          <a:pt x="264" y="1"/>
                        </a:cubicBezTo>
                        <a:cubicBezTo>
                          <a:pt x="255" y="2"/>
                          <a:pt x="235" y="31"/>
                          <a:pt x="228" y="40"/>
                        </a:cubicBezTo>
                        <a:cubicBezTo>
                          <a:pt x="221" y="49"/>
                          <a:pt x="225" y="60"/>
                          <a:pt x="219" y="55"/>
                        </a:cubicBezTo>
                        <a:cubicBezTo>
                          <a:pt x="213" y="50"/>
                          <a:pt x="197" y="15"/>
                          <a:pt x="192" y="10"/>
                        </a:cubicBezTo>
                        <a:cubicBezTo>
                          <a:pt x="187" y="5"/>
                          <a:pt x="184" y="15"/>
                          <a:pt x="186" y="22"/>
                        </a:cubicBezTo>
                        <a:cubicBezTo>
                          <a:pt x="188" y="29"/>
                          <a:pt x="208" y="57"/>
                          <a:pt x="204" y="55"/>
                        </a:cubicBezTo>
                        <a:cubicBezTo>
                          <a:pt x="200" y="53"/>
                          <a:pt x="172" y="17"/>
                          <a:pt x="162" y="10"/>
                        </a:cubicBezTo>
                        <a:cubicBezTo>
                          <a:pt x="152" y="3"/>
                          <a:pt x="151" y="15"/>
                          <a:pt x="144" y="16"/>
                        </a:cubicBezTo>
                        <a:cubicBezTo>
                          <a:pt x="137" y="17"/>
                          <a:pt x="125" y="16"/>
                          <a:pt x="120" y="19"/>
                        </a:cubicBezTo>
                        <a:cubicBezTo>
                          <a:pt x="115" y="22"/>
                          <a:pt x="110" y="31"/>
                          <a:pt x="114" y="34"/>
                        </a:cubicBezTo>
                        <a:cubicBezTo>
                          <a:pt x="118" y="37"/>
                          <a:pt x="140" y="33"/>
                          <a:pt x="147" y="37"/>
                        </a:cubicBezTo>
                        <a:cubicBezTo>
                          <a:pt x="154" y="41"/>
                          <a:pt x="163" y="55"/>
                          <a:pt x="159" y="58"/>
                        </a:cubicBezTo>
                        <a:cubicBezTo>
                          <a:pt x="155" y="61"/>
                          <a:pt x="133" y="53"/>
                          <a:pt x="126" y="55"/>
                        </a:cubicBezTo>
                        <a:cubicBezTo>
                          <a:pt x="119" y="57"/>
                          <a:pt x="119" y="69"/>
                          <a:pt x="114" y="73"/>
                        </a:cubicBezTo>
                        <a:cubicBezTo>
                          <a:pt x="109" y="77"/>
                          <a:pt x="100" y="76"/>
                          <a:pt x="93" y="79"/>
                        </a:cubicBezTo>
                        <a:cubicBezTo>
                          <a:pt x="86" y="82"/>
                          <a:pt x="79" y="89"/>
                          <a:pt x="72" y="94"/>
                        </a:cubicBezTo>
                        <a:cubicBezTo>
                          <a:pt x="65" y="99"/>
                          <a:pt x="56" y="101"/>
                          <a:pt x="54" y="106"/>
                        </a:cubicBezTo>
                        <a:cubicBezTo>
                          <a:pt x="52" y="111"/>
                          <a:pt x="61" y="118"/>
                          <a:pt x="60" y="124"/>
                        </a:cubicBezTo>
                        <a:cubicBezTo>
                          <a:pt x="59" y="130"/>
                          <a:pt x="51" y="137"/>
                          <a:pt x="45" y="142"/>
                        </a:cubicBezTo>
                        <a:cubicBezTo>
                          <a:pt x="39" y="147"/>
                          <a:pt x="33" y="142"/>
                          <a:pt x="27" y="154"/>
                        </a:cubicBezTo>
                        <a:cubicBezTo>
                          <a:pt x="21" y="166"/>
                          <a:pt x="16" y="194"/>
                          <a:pt x="12" y="214"/>
                        </a:cubicBezTo>
                        <a:cubicBezTo>
                          <a:pt x="8" y="234"/>
                          <a:pt x="0" y="260"/>
                          <a:pt x="3" y="274"/>
                        </a:cubicBezTo>
                        <a:cubicBezTo>
                          <a:pt x="6" y="288"/>
                          <a:pt x="27" y="295"/>
                          <a:pt x="33" y="301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50000">
                        <a:srgbClr val="333333"/>
                      </a:gs>
                      <a:gs pos="100000">
                        <a:schemeClr val="bg2"/>
                      </a:gs>
                    </a:gsLst>
                    <a:lin ang="18900000" scaled="1"/>
                  </a:gra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79" name="Freeform 519"/>
                  <p:cNvSpPr>
                    <a:spLocks/>
                  </p:cNvSpPr>
                  <p:nvPr/>
                </p:nvSpPr>
                <p:spPr bwMode="auto">
                  <a:xfrm>
                    <a:off x="2159" y="2166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80" name="Freeform 520"/>
                  <p:cNvSpPr>
                    <a:spLocks/>
                  </p:cNvSpPr>
                  <p:nvPr/>
                </p:nvSpPr>
                <p:spPr bwMode="auto">
                  <a:xfrm flipH="1">
                    <a:off x="1680" y="2164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81" name="Freeform 521"/>
                  <p:cNvSpPr>
                    <a:spLocks/>
                  </p:cNvSpPr>
                  <p:nvPr/>
                </p:nvSpPr>
                <p:spPr bwMode="auto">
                  <a:xfrm>
                    <a:off x="1804" y="1590"/>
                    <a:ext cx="333" cy="347"/>
                  </a:xfrm>
                  <a:custGeom>
                    <a:avLst/>
                    <a:gdLst/>
                    <a:ahLst/>
                    <a:cxnLst>
                      <a:cxn ang="0">
                        <a:pos x="0" y="194"/>
                      </a:cxn>
                      <a:cxn ang="0">
                        <a:pos x="6" y="209"/>
                      </a:cxn>
                      <a:cxn ang="0">
                        <a:pos x="36" y="266"/>
                      </a:cxn>
                      <a:cxn ang="0">
                        <a:pos x="87" y="308"/>
                      </a:cxn>
                      <a:cxn ang="0">
                        <a:pos x="138" y="320"/>
                      </a:cxn>
                      <a:cxn ang="0">
                        <a:pos x="144" y="344"/>
                      </a:cxn>
                      <a:cxn ang="0">
                        <a:pos x="165" y="365"/>
                      </a:cxn>
                      <a:cxn ang="0">
                        <a:pos x="192" y="341"/>
                      </a:cxn>
                      <a:cxn ang="0">
                        <a:pos x="207" y="317"/>
                      </a:cxn>
                      <a:cxn ang="0">
                        <a:pos x="255" y="308"/>
                      </a:cxn>
                      <a:cxn ang="0">
                        <a:pos x="303" y="275"/>
                      </a:cxn>
                      <a:cxn ang="0">
                        <a:pos x="342" y="179"/>
                      </a:cxn>
                      <a:cxn ang="0">
                        <a:pos x="288" y="98"/>
                      </a:cxn>
                      <a:cxn ang="0">
                        <a:pos x="256" y="27"/>
                      </a:cxn>
                      <a:cxn ang="0">
                        <a:pos x="208" y="75"/>
                      </a:cxn>
                      <a:cxn ang="0">
                        <a:pos x="198" y="56"/>
                      </a:cxn>
                      <a:cxn ang="0">
                        <a:pos x="183" y="53"/>
                      </a:cxn>
                      <a:cxn ang="0">
                        <a:pos x="112" y="75"/>
                      </a:cxn>
                      <a:cxn ang="0">
                        <a:pos x="126" y="41"/>
                      </a:cxn>
                      <a:cxn ang="0">
                        <a:pos x="114" y="11"/>
                      </a:cxn>
                      <a:cxn ang="0">
                        <a:pos x="54" y="110"/>
                      </a:cxn>
                      <a:cxn ang="0">
                        <a:pos x="60" y="137"/>
                      </a:cxn>
                      <a:cxn ang="0">
                        <a:pos x="54" y="161"/>
                      </a:cxn>
                      <a:cxn ang="0">
                        <a:pos x="36" y="155"/>
                      </a:cxn>
                      <a:cxn ang="0">
                        <a:pos x="33" y="119"/>
                      </a:cxn>
                      <a:cxn ang="0">
                        <a:pos x="12" y="152"/>
                      </a:cxn>
                      <a:cxn ang="0">
                        <a:pos x="12" y="173"/>
                      </a:cxn>
                      <a:cxn ang="0">
                        <a:pos x="9" y="185"/>
                      </a:cxn>
                      <a:cxn ang="0">
                        <a:pos x="0" y="194"/>
                      </a:cxn>
                    </a:cxnLst>
                    <a:rect l="0" t="0" r="r" b="b"/>
                    <a:pathLst>
                      <a:path w="344" h="365">
                        <a:moveTo>
                          <a:pt x="0" y="194"/>
                        </a:moveTo>
                        <a:cubicBezTo>
                          <a:pt x="0" y="198"/>
                          <a:pt x="0" y="197"/>
                          <a:pt x="6" y="209"/>
                        </a:cubicBezTo>
                        <a:cubicBezTo>
                          <a:pt x="12" y="221"/>
                          <a:pt x="23" y="250"/>
                          <a:pt x="36" y="266"/>
                        </a:cubicBezTo>
                        <a:cubicBezTo>
                          <a:pt x="49" y="282"/>
                          <a:pt x="70" y="299"/>
                          <a:pt x="87" y="308"/>
                        </a:cubicBezTo>
                        <a:cubicBezTo>
                          <a:pt x="104" y="317"/>
                          <a:pt x="129" y="314"/>
                          <a:pt x="138" y="320"/>
                        </a:cubicBezTo>
                        <a:cubicBezTo>
                          <a:pt x="147" y="326"/>
                          <a:pt x="140" y="337"/>
                          <a:pt x="144" y="344"/>
                        </a:cubicBezTo>
                        <a:cubicBezTo>
                          <a:pt x="148" y="351"/>
                          <a:pt x="157" y="365"/>
                          <a:pt x="165" y="365"/>
                        </a:cubicBezTo>
                        <a:cubicBezTo>
                          <a:pt x="173" y="365"/>
                          <a:pt x="185" y="349"/>
                          <a:pt x="192" y="341"/>
                        </a:cubicBezTo>
                        <a:cubicBezTo>
                          <a:pt x="199" y="333"/>
                          <a:pt x="197" y="322"/>
                          <a:pt x="207" y="317"/>
                        </a:cubicBezTo>
                        <a:cubicBezTo>
                          <a:pt x="217" y="312"/>
                          <a:pt x="239" y="315"/>
                          <a:pt x="255" y="308"/>
                        </a:cubicBezTo>
                        <a:cubicBezTo>
                          <a:pt x="271" y="301"/>
                          <a:pt x="289" y="296"/>
                          <a:pt x="303" y="275"/>
                        </a:cubicBezTo>
                        <a:cubicBezTo>
                          <a:pt x="317" y="254"/>
                          <a:pt x="344" y="208"/>
                          <a:pt x="342" y="179"/>
                        </a:cubicBezTo>
                        <a:cubicBezTo>
                          <a:pt x="340" y="150"/>
                          <a:pt x="302" y="123"/>
                          <a:pt x="288" y="98"/>
                        </a:cubicBezTo>
                        <a:cubicBezTo>
                          <a:pt x="274" y="73"/>
                          <a:pt x="269" y="31"/>
                          <a:pt x="256" y="27"/>
                        </a:cubicBezTo>
                        <a:cubicBezTo>
                          <a:pt x="243" y="23"/>
                          <a:pt x="218" y="70"/>
                          <a:pt x="208" y="75"/>
                        </a:cubicBezTo>
                        <a:cubicBezTo>
                          <a:pt x="198" y="80"/>
                          <a:pt x="202" y="60"/>
                          <a:pt x="198" y="56"/>
                        </a:cubicBezTo>
                        <a:cubicBezTo>
                          <a:pt x="194" y="52"/>
                          <a:pt x="197" y="50"/>
                          <a:pt x="183" y="53"/>
                        </a:cubicBezTo>
                        <a:cubicBezTo>
                          <a:pt x="169" y="56"/>
                          <a:pt x="121" y="77"/>
                          <a:pt x="112" y="75"/>
                        </a:cubicBezTo>
                        <a:cubicBezTo>
                          <a:pt x="103" y="73"/>
                          <a:pt x="126" y="52"/>
                          <a:pt x="126" y="41"/>
                        </a:cubicBezTo>
                        <a:cubicBezTo>
                          <a:pt x="126" y="30"/>
                          <a:pt x="126" y="0"/>
                          <a:pt x="114" y="11"/>
                        </a:cubicBezTo>
                        <a:cubicBezTo>
                          <a:pt x="102" y="22"/>
                          <a:pt x="63" y="89"/>
                          <a:pt x="54" y="110"/>
                        </a:cubicBezTo>
                        <a:cubicBezTo>
                          <a:pt x="45" y="131"/>
                          <a:pt x="60" y="129"/>
                          <a:pt x="60" y="137"/>
                        </a:cubicBezTo>
                        <a:cubicBezTo>
                          <a:pt x="60" y="145"/>
                          <a:pt x="58" y="158"/>
                          <a:pt x="54" y="161"/>
                        </a:cubicBezTo>
                        <a:cubicBezTo>
                          <a:pt x="50" y="164"/>
                          <a:pt x="39" y="162"/>
                          <a:pt x="36" y="155"/>
                        </a:cubicBezTo>
                        <a:cubicBezTo>
                          <a:pt x="33" y="148"/>
                          <a:pt x="37" y="119"/>
                          <a:pt x="33" y="119"/>
                        </a:cubicBezTo>
                        <a:cubicBezTo>
                          <a:pt x="29" y="119"/>
                          <a:pt x="16" y="143"/>
                          <a:pt x="12" y="152"/>
                        </a:cubicBezTo>
                        <a:cubicBezTo>
                          <a:pt x="8" y="161"/>
                          <a:pt x="12" y="168"/>
                          <a:pt x="12" y="173"/>
                        </a:cubicBezTo>
                        <a:cubicBezTo>
                          <a:pt x="12" y="178"/>
                          <a:pt x="11" y="182"/>
                          <a:pt x="9" y="185"/>
                        </a:cubicBezTo>
                        <a:cubicBezTo>
                          <a:pt x="7" y="188"/>
                          <a:pt x="0" y="190"/>
                          <a:pt x="0" y="19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FFC993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82" name="Freeform 522"/>
                  <p:cNvSpPr>
                    <a:spLocks/>
                  </p:cNvSpPr>
                  <p:nvPr/>
                </p:nvSpPr>
                <p:spPr bwMode="auto">
                  <a:xfrm>
                    <a:off x="1923" y="1823"/>
                    <a:ext cx="110" cy="3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27"/>
                      </a:cxn>
                      <a:cxn ang="0">
                        <a:pos x="60" y="30"/>
                      </a:cxn>
                      <a:cxn ang="0">
                        <a:pos x="81" y="27"/>
                      </a:cxn>
                      <a:cxn ang="0">
                        <a:pos x="114" y="3"/>
                      </a:cxn>
                    </a:cxnLst>
                    <a:rect l="0" t="0" r="r" b="b"/>
                    <a:pathLst>
                      <a:path w="114" h="32">
                        <a:moveTo>
                          <a:pt x="0" y="0"/>
                        </a:moveTo>
                        <a:cubicBezTo>
                          <a:pt x="7" y="4"/>
                          <a:pt x="29" y="22"/>
                          <a:pt x="39" y="27"/>
                        </a:cubicBezTo>
                        <a:cubicBezTo>
                          <a:pt x="49" y="32"/>
                          <a:pt x="53" y="30"/>
                          <a:pt x="60" y="30"/>
                        </a:cubicBezTo>
                        <a:cubicBezTo>
                          <a:pt x="67" y="30"/>
                          <a:pt x="72" y="32"/>
                          <a:pt x="81" y="27"/>
                        </a:cubicBezTo>
                        <a:cubicBezTo>
                          <a:pt x="90" y="22"/>
                          <a:pt x="107" y="8"/>
                          <a:pt x="114" y="3"/>
                        </a:cubicBezTo>
                      </a:path>
                    </a:pathLst>
                  </a:custGeom>
                  <a:noFill/>
                  <a:ln w="12700" cmpd="sng">
                    <a:solidFill>
                      <a:srgbClr val="D20000"/>
                    </a:solidFill>
                    <a:round/>
                    <a:headEnd type="none" w="med" len="med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83" name="Freeform 523"/>
                  <p:cNvSpPr>
                    <a:spLocks/>
                  </p:cNvSpPr>
                  <p:nvPr/>
                </p:nvSpPr>
                <p:spPr bwMode="auto">
                  <a:xfrm>
                    <a:off x="1959" y="1835"/>
                    <a:ext cx="46" cy="9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11" y="0"/>
                      </a:cxn>
                      <a:cxn ang="0">
                        <a:pos x="23" y="9"/>
                      </a:cxn>
                      <a:cxn ang="0">
                        <a:pos x="38" y="0"/>
                      </a:cxn>
                      <a:cxn ang="0">
                        <a:pos x="48" y="10"/>
                      </a:cxn>
                    </a:cxnLst>
                    <a:rect l="0" t="0" r="r" b="b"/>
                    <a:pathLst>
                      <a:path w="48" h="10">
                        <a:moveTo>
                          <a:pt x="0" y="10"/>
                        </a:moveTo>
                        <a:cubicBezTo>
                          <a:pt x="2" y="8"/>
                          <a:pt x="7" y="0"/>
                          <a:pt x="11" y="0"/>
                        </a:cubicBezTo>
                        <a:cubicBezTo>
                          <a:pt x="15" y="0"/>
                          <a:pt x="19" y="9"/>
                          <a:pt x="23" y="9"/>
                        </a:cubicBezTo>
                        <a:cubicBezTo>
                          <a:pt x="27" y="9"/>
                          <a:pt x="34" y="0"/>
                          <a:pt x="38" y="0"/>
                        </a:cubicBezTo>
                        <a:cubicBezTo>
                          <a:pt x="42" y="0"/>
                          <a:pt x="46" y="8"/>
                          <a:pt x="48" y="10"/>
                        </a:cubicBezTo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84" name="Freeform 524"/>
                  <p:cNvSpPr>
                    <a:spLocks/>
                  </p:cNvSpPr>
                  <p:nvPr/>
                </p:nvSpPr>
                <p:spPr bwMode="auto">
                  <a:xfrm>
                    <a:off x="1906" y="1711"/>
                    <a:ext cx="61" cy="26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85" name="Freeform 525"/>
                  <p:cNvSpPr>
                    <a:spLocks/>
                  </p:cNvSpPr>
                  <p:nvPr/>
                </p:nvSpPr>
                <p:spPr bwMode="auto">
                  <a:xfrm>
                    <a:off x="1926" y="1740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86" name="Freeform 526"/>
                  <p:cNvSpPr>
                    <a:spLocks/>
                  </p:cNvSpPr>
                  <p:nvPr/>
                </p:nvSpPr>
                <p:spPr bwMode="auto">
                  <a:xfrm>
                    <a:off x="1905" y="1719"/>
                    <a:ext cx="62" cy="35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87" name="Freeform 527"/>
                  <p:cNvSpPr>
                    <a:spLocks/>
                  </p:cNvSpPr>
                  <p:nvPr/>
                </p:nvSpPr>
                <p:spPr bwMode="auto">
                  <a:xfrm flipH="1">
                    <a:off x="2005" y="1707"/>
                    <a:ext cx="61" cy="27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88" name="Freeform 528"/>
                  <p:cNvSpPr>
                    <a:spLocks/>
                  </p:cNvSpPr>
                  <p:nvPr/>
                </p:nvSpPr>
                <p:spPr bwMode="auto">
                  <a:xfrm flipH="1">
                    <a:off x="2020" y="1736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89" name="Freeform 529"/>
                  <p:cNvSpPr>
                    <a:spLocks/>
                  </p:cNvSpPr>
                  <p:nvPr/>
                </p:nvSpPr>
                <p:spPr bwMode="auto">
                  <a:xfrm flipH="1">
                    <a:off x="2005" y="1716"/>
                    <a:ext cx="62" cy="34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90" name="Freeform 530"/>
                  <p:cNvSpPr>
                    <a:spLocks/>
                  </p:cNvSpPr>
                  <p:nvPr/>
                </p:nvSpPr>
                <p:spPr bwMode="auto">
                  <a:xfrm>
                    <a:off x="1986" y="1681"/>
                    <a:ext cx="99" cy="102"/>
                  </a:xfrm>
                  <a:custGeom>
                    <a:avLst/>
                    <a:gdLst/>
                    <a:ahLst/>
                    <a:cxnLst>
                      <a:cxn ang="0">
                        <a:pos x="4" y="35"/>
                      </a:cxn>
                      <a:cxn ang="0">
                        <a:pos x="37" y="5"/>
                      </a:cxn>
                      <a:cxn ang="0">
                        <a:pos x="67" y="5"/>
                      </a:cxn>
                      <a:cxn ang="0">
                        <a:pos x="97" y="35"/>
                      </a:cxn>
                      <a:cxn ang="0">
                        <a:pos x="97" y="68"/>
                      </a:cxn>
                      <a:cxn ang="0">
                        <a:pos x="70" y="101"/>
                      </a:cxn>
                      <a:cxn ang="0">
                        <a:pos x="40" y="104"/>
                      </a:cxn>
                      <a:cxn ang="0">
                        <a:pos x="13" y="92"/>
                      </a:cxn>
                      <a:cxn ang="0">
                        <a:pos x="1" y="65"/>
                      </a:cxn>
                      <a:cxn ang="0">
                        <a:pos x="4" y="35"/>
                      </a:cxn>
                    </a:cxnLst>
                    <a:rect l="0" t="0" r="r" b="b"/>
                    <a:pathLst>
                      <a:path w="102" h="107">
                        <a:moveTo>
                          <a:pt x="4" y="35"/>
                        </a:moveTo>
                        <a:cubicBezTo>
                          <a:pt x="9" y="25"/>
                          <a:pt x="27" y="10"/>
                          <a:pt x="37" y="5"/>
                        </a:cubicBezTo>
                        <a:cubicBezTo>
                          <a:pt x="47" y="0"/>
                          <a:pt x="57" y="0"/>
                          <a:pt x="67" y="5"/>
                        </a:cubicBezTo>
                        <a:cubicBezTo>
                          <a:pt x="77" y="10"/>
                          <a:pt x="92" y="25"/>
                          <a:pt x="97" y="35"/>
                        </a:cubicBezTo>
                        <a:cubicBezTo>
                          <a:pt x="102" y="45"/>
                          <a:pt x="101" y="57"/>
                          <a:pt x="97" y="68"/>
                        </a:cubicBezTo>
                        <a:cubicBezTo>
                          <a:pt x="93" y="79"/>
                          <a:pt x="79" y="95"/>
                          <a:pt x="70" y="101"/>
                        </a:cubicBezTo>
                        <a:cubicBezTo>
                          <a:pt x="61" y="107"/>
                          <a:pt x="49" y="105"/>
                          <a:pt x="40" y="104"/>
                        </a:cubicBezTo>
                        <a:cubicBezTo>
                          <a:pt x="31" y="103"/>
                          <a:pt x="19" y="98"/>
                          <a:pt x="13" y="92"/>
                        </a:cubicBezTo>
                        <a:cubicBezTo>
                          <a:pt x="7" y="86"/>
                          <a:pt x="2" y="74"/>
                          <a:pt x="1" y="65"/>
                        </a:cubicBezTo>
                        <a:cubicBezTo>
                          <a:pt x="0" y="56"/>
                          <a:pt x="4" y="41"/>
                          <a:pt x="4" y="35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91" name="Freeform 531"/>
                  <p:cNvSpPr>
                    <a:spLocks/>
                  </p:cNvSpPr>
                  <p:nvPr/>
                </p:nvSpPr>
                <p:spPr bwMode="auto">
                  <a:xfrm>
                    <a:off x="1883" y="1687"/>
                    <a:ext cx="101" cy="99"/>
                  </a:xfrm>
                  <a:custGeom>
                    <a:avLst/>
                    <a:gdLst/>
                    <a:ahLst/>
                    <a:cxnLst>
                      <a:cxn ang="0">
                        <a:pos x="2" y="32"/>
                      </a:cxn>
                      <a:cxn ang="0">
                        <a:pos x="29" y="8"/>
                      </a:cxn>
                      <a:cxn ang="0">
                        <a:pos x="74" y="5"/>
                      </a:cxn>
                      <a:cxn ang="0">
                        <a:pos x="101" y="38"/>
                      </a:cxn>
                      <a:cxn ang="0">
                        <a:pos x="95" y="74"/>
                      </a:cxn>
                      <a:cxn ang="0">
                        <a:pos x="74" y="98"/>
                      </a:cxn>
                      <a:cxn ang="0">
                        <a:pos x="62" y="98"/>
                      </a:cxn>
                      <a:cxn ang="0">
                        <a:pos x="32" y="101"/>
                      </a:cxn>
                      <a:cxn ang="0">
                        <a:pos x="8" y="80"/>
                      </a:cxn>
                      <a:cxn ang="0">
                        <a:pos x="5" y="62"/>
                      </a:cxn>
                      <a:cxn ang="0">
                        <a:pos x="2" y="32"/>
                      </a:cxn>
                    </a:cxnLst>
                    <a:rect l="0" t="0" r="r" b="b"/>
                    <a:pathLst>
                      <a:path w="104" h="104">
                        <a:moveTo>
                          <a:pt x="2" y="32"/>
                        </a:moveTo>
                        <a:cubicBezTo>
                          <a:pt x="6" y="23"/>
                          <a:pt x="17" y="12"/>
                          <a:pt x="29" y="8"/>
                        </a:cubicBezTo>
                        <a:cubicBezTo>
                          <a:pt x="41" y="4"/>
                          <a:pt x="62" y="0"/>
                          <a:pt x="74" y="5"/>
                        </a:cubicBezTo>
                        <a:cubicBezTo>
                          <a:pt x="86" y="10"/>
                          <a:pt x="98" y="27"/>
                          <a:pt x="101" y="38"/>
                        </a:cubicBezTo>
                        <a:cubicBezTo>
                          <a:pt x="104" y="49"/>
                          <a:pt x="99" y="64"/>
                          <a:pt x="95" y="74"/>
                        </a:cubicBezTo>
                        <a:cubicBezTo>
                          <a:pt x="91" y="84"/>
                          <a:pt x="79" y="94"/>
                          <a:pt x="74" y="98"/>
                        </a:cubicBezTo>
                        <a:cubicBezTo>
                          <a:pt x="69" y="102"/>
                          <a:pt x="69" y="97"/>
                          <a:pt x="62" y="98"/>
                        </a:cubicBezTo>
                        <a:cubicBezTo>
                          <a:pt x="55" y="99"/>
                          <a:pt x="41" y="104"/>
                          <a:pt x="32" y="101"/>
                        </a:cubicBezTo>
                        <a:cubicBezTo>
                          <a:pt x="23" y="98"/>
                          <a:pt x="12" y="87"/>
                          <a:pt x="8" y="80"/>
                        </a:cubicBezTo>
                        <a:cubicBezTo>
                          <a:pt x="4" y="73"/>
                          <a:pt x="6" y="70"/>
                          <a:pt x="5" y="62"/>
                        </a:cubicBezTo>
                        <a:cubicBezTo>
                          <a:pt x="4" y="54"/>
                          <a:pt x="0" y="40"/>
                          <a:pt x="2" y="32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92" name="Freeform 532"/>
                  <p:cNvSpPr>
                    <a:spLocks/>
                  </p:cNvSpPr>
                  <p:nvPr/>
                </p:nvSpPr>
                <p:spPr bwMode="auto">
                  <a:xfrm>
                    <a:off x="2031" y="1766"/>
                    <a:ext cx="67" cy="78"/>
                  </a:xfrm>
                  <a:custGeom>
                    <a:avLst/>
                    <a:gdLst/>
                    <a:ahLst/>
                    <a:cxnLst>
                      <a:cxn ang="0">
                        <a:pos x="60" y="6"/>
                      </a:cxn>
                      <a:cxn ang="0">
                        <a:pos x="63" y="39"/>
                      </a:cxn>
                      <a:cxn ang="0">
                        <a:pos x="43" y="81"/>
                      </a:cxn>
                      <a:cxn ang="0">
                        <a:pos x="3" y="30"/>
                      </a:cxn>
                      <a:cxn ang="0">
                        <a:pos x="60" y="6"/>
                      </a:cxn>
                    </a:cxnLst>
                    <a:rect l="0" t="0" r="r" b="b"/>
                    <a:pathLst>
                      <a:path w="70" h="82">
                        <a:moveTo>
                          <a:pt x="60" y="6"/>
                        </a:moveTo>
                        <a:cubicBezTo>
                          <a:pt x="70" y="8"/>
                          <a:pt x="66" y="27"/>
                          <a:pt x="63" y="39"/>
                        </a:cubicBezTo>
                        <a:cubicBezTo>
                          <a:pt x="60" y="51"/>
                          <a:pt x="53" y="82"/>
                          <a:pt x="43" y="81"/>
                        </a:cubicBezTo>
                        <a:cubicBezTo>
                          <a:pt x="33" y="80"/>
                          <a:pt x="0" y="42"/>
                          <a:pt x="3" y="30"/>
                        </a:cubicBezTo>
                        <a:cubicBezTo>
                          <a:pt x="6" y="18"/>
                          <a:pt x="50" y="0"/>
                          <a:pt x="60" y="6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293" name="Freeform 533"/>
                  <p:cNvSpPr>
                    <a:spLocks/>
                  </p:cNvSpPr>
                  <p:nvPr/>
                </p:nvSpPr>
                <p:spPr bwMode="auto">
                  <a:xfrm>
                    <a:off x="1866" y="1795"/>
                    <a:ext cx="71" cy="49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7" y="33"/>
                      </a:cxn>
                      <a:cxn ang="0">
                        <a:pos x="28" y="51"/>
                      </a:cxn>
                      <a:cxn ang="0">
                        <a:pos x="70" y="27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73" h="52">
                        <a:moveTo>
                          <a:pt x="10" y="0"/>
                        </a:moveTo>
                        <a:cubicBezTo>
                          <a:pt x="0" y="1"/>
                          <a:pt x="4" y="25"/>
                          <a:pt x="7" y="33"/>
                        </a:cubicBezTo>
                        <a:cubicBezTo>
                          <a:pt x="10" y="41"/>
                          <a:pt x="18" y="52"/>
                          <a:pt x="28" y="51"/>
                        </a:cubicBezTo>
                        <a:cubicBezTo>
                          <a:pt x="38" y="50"/>
                          <a:pt x="73" y="35"/>
                          <a:pt x="70" y="27"/>
                        </a:cubicBezTo>
                        <a:cubicBezTo>
                          <a:pt x="67" y="19"/>
                          <a:pt x="23" y="0"/>
                          <a:pt x="10" y="0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502294" name="Freeform 534"/>
              <p:cNvSpPr>
                <a:spLocks/>
              </p:cNvSpPr>
              <p:nvPr/>
            </p:nvSpPr>
            <p:spPr bwMode="auto">
              <a:xfrm>
                <a:off x="1050" y="345"/>
                <a:ext cx="42" cy="17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6" y="15"/>
                  </a:cxn>
                  <a:cxn ang="0">
                    <a:pos x="21" y="0"/>
                  </a:cxn>
                  <a:cxn ang="0">
                    <a:pos x="36" y="15"/>
                  </a:cxn>
                  <a:cxn ang="0">
                    <a:pos x="42" y="12"/>
                  </a:cxn>
                </a:cxnLst>
                <a:rect l="0" t="0" r="r" b="b"/>
                <a:pathLst>
                  <a:path w="42" h="17">
                    <a:moveTo>
                      <a:pt x="0" y="9"/>
                    </a:moveTo>
                    <a:cubicBezTo>
                      <a:pt x="1" y="9"/>
                      <a:pt x="3" y="16"/>
                      <a:pt x="6" y="15"/>
                    </a:cubicBezTo>
                    <a:cubicBezTo>
                      <a:pt x="9" y="14"/>
                      <a:pt x="16" y="0"/>
                      <a:pt x="21" y="0"/>
                    </a:cubicBezTo>
                    <a:cubicBezTo>
                      <a:pt x="26" y="0"/>
                      <a:pt x="33" y="13"/>
                      <a:pt x="36" y="15"/>
                    </a:cubicBezTo>
                    <a:cubicBezTo>
                      <a:pt x="39" y="17"/>
                      <a:pt x="41" y="13"/>
                      <a:pt x="42" y="1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2295" name="Group 535"/>
            <p:cNvGrpSpPr>
              <a:grpSpLocks/>
            </p:cNvGrpSpPr>
            <p:nvPr/>
          </p:nvGrpSpPr>
          <p:grpSpPr bwMode="auto">
            <a:xfrm>
              <a:off x="3456" y="1104"/>
              <a:ext cx="384" cy="720"/>
              <a:chOff x="288" y="2928"/>
              <a:chExt cx="576" cy="1056"/>
            </a:xfrm>
          </p:grpSpPr>
          <p:grpSp>
            <p:nvGrpSpPr>
              <p:cNvPr id="502296" name="Group 536"/>
              <p:cNvGrpSpPr>
                <a:grpSpLocks/>
              </p:cNvGrpSpPr>
              <p:nvPr/>
            </p:nvGrpSpPr>
            <p:grpSpPr bwMode="auto">
              <a:xfrm>
                <a:off x="288" y="2928"/>
                <a:ext cx="576" cy="1056"/>
                <a:chOff x="288" y="2928"/>
                <a:chExt cx="576" cy="1056"/>
              </a:xfrm>
            </p:grpSpPr>
            <p:sp>
              <p:nvSpPr>
                <p:cNvPr id="502297" name="Freeform 537"/>
                <p:cNvSpPr>
                  <a:spLocks/>
                </p:cNvSpPr>
                <p:nvPr/>
              </p:nvSpPr>
              <p:spPr bwMode="auto">
                <a:xfrm>
                  <a:off x="586" y="3714"/>
                  <a:ext cx="1" cy="2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98" name="Freeform 538"/>
                <p:cNvSpPr>
                  <a:spLocks/>
                </p:cNvSpPr>
                <p:nvPr/>
              </p:nvSpPr>
              <p:spPr bwMode="auto">
                <a:xfrm>
                  <a:off x="379" y="3568"/>
                  <a:ext cx="416" cy="394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333333"/>
                    </a:gs>
                    <a:gs pos="100000">
                      <a:srgbClr val="777777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299" name="Freeform 539"/>
                <p:cNvSpPr>
                  <a:spLocks/>
                </p:cNvSpPr>
                <p:nvPr/>
              </p:nvSpPr>
              <p:spPr bwMode="auto">
                <a:xfrm>
                  <a:off x="577" y="3576"/>
                  <a:ext cx="43" cy="13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00" name="Freeform 540"/>
                <p:cNvSpPr>
                  <a:spLocks/>
                </p:cNvSpPr>
                <p:nvPr/>
              </p:nvSpPr>
              <p:spPr bwMode="auto">
                <a:xfrm>
                  <a:off x="658" y="3571"/>
                  <a:ext cx="113" cy="135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01" name="Freeform 541"/>
                <p:cNvSpPr>
                  <a:spLocks/>
                </p:cNvSpPr>
                <p:nvPr/>
              </p:nvSpPr>
              <p:spPr bwMode="auto">
                <a:xfrm>
                  <a:off x="411" y="3568"/>
                  <a:ext cx="93" cy="142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02" name="Freeform 542"/>
                <p:cNvSpPr>
                  <a:spLocks/>
                </p:cNvSpPr>
                <p:nvPr/>
              </p:nvSpPr>
              <p:spPr bwMode="auto">
                <a:xfrm>
                  <a:off x="443" y="3377"/>
                  <a:ext cx="280" cy="202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03" name="Freeform 543"/>
                <p:cNvSpPr>
                  <a:spLocks/>
                </p:cNvSpPr>
                <p:nvPr/>
              </p:nvSpPr>
              <p:spPr bwMode="auto">
                <a:xfrm>
                  <a:off x="663" y="3375"/>
                  <a:ext cx="176" cy="298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04" name="Freeform 544"/>
                <p:cNvSpPr>
                  <a:spLocks/>
                </p:cNvSpPr>
                <p:nvPr/>
              </p:nvSpPr>
              <p:spPr bwMode="auto">
                <a:xfrm>
                  <a:off x="318" y="3380"/>
                  <a:ext cx="198" cy="300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05" name="Freeform 545"/>
                <p:cNvSpPr>
                  <a:spLocks/>
                </p:cNvSpPr>
                <p:nvPr/>
              </p:nvSpPr>
              <p:spPr bwMode="auto">
                <a:xfrm>
                  <a:off x="330" y="3576"/>
                  <a:ext cx="99" cy="96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06" name="Freeform 546"/>
                <p:cNvSpPr>
                  <a:spLocks/>
                </p:cNvSpPr>
                <p:nvPr/>
              </p:nvSpPr>
              <p:spPr bwMode="auto">
                <a:xfrm>
                  <a:off x="503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07" name="Freeform 547"/>
                <p:cNvSpPr>
                  <a:spLocks/>
                </p:cNvSpPr>
                <p:nvPr/>
              </p:nvSpPr>
              <p:spPr bwMode="auto">
                <a:xfrm flipH="1">
                  <a:off x="575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08" name="Freeform 548"/>
                <p:cNvSpPr>
                  <a:spLocks/>
                </p:cNvSpPr>
                <p:nvPr/>
              </p:nvSpPr>
              <p:spPr bwMode="auto">
                <a:xfrm>
                  <a:off x="583" y="3576"/>
                  <a:ext cx="7" cy="37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09" name="Freeform 549"/>
                <p:cNvSpPr>
                  <a:spLocks/>
                </p:cNvSpPr>
                <p:nvPr/>
              </p:nvSpPr>
              <p:spPr bwMode="auto">
                <a:xfrm>
                  <a:off x="579" y="3415"/>
                  <a:ext cx="1" cy="14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10" name="Freeform 550" descr="Коричневый мрамор"/>
                <p:cNvSpPr>
                  <a:spLocks/>
                </p:cNvSpPr>
                <p:nvPr/>
              </p:nvSpPr>
              <p:spPr bwMode="auto">
                <a:xfrm>
                  <a:off x="426" y="3892"/>
                  <a:ext cx="340" cy="92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11" name="Freeform 551"/>
                <p:cNvSpPr>
                  <a:spLocks/>
                </p:cNvSpPr>
                <p:nvPr/>
              </p:nvSpPr>
              <p:spPr bwMode="auto">
                <a:xfrm>
                  <a:off x="379" y="2928"/>
                  <a:ext cx="385" cy="295"/>
                </a:xfrm>
                <a:custGeom>
                  <a:avLst/>
                  <a:gdLst/>
                  <a:ahLst/>
                  <a:cxnLst>
                    <a:cxn ang="0">
                      <a:pos x="378" y="286"/>
                    </a:cxn>
                    <a:cxn ang="0">
                      <a:pos x="399" y="220"/>
                    </a:cxn>
                    <a:cxn ang="0">
                      <a:pos x="384" y="202"/>
                    </a:cxn>
                    <a:cxn ang="0">
                      <a:pos x="387" y="166"/>
                    </a:cxn>
                    <a:cxn ang="0">
                      <a:pos x="360" y="151"/>
                    </a:cxn>
                    <a:cxn ang="0">
                      <a:pos x="366" y="121"/>
                    </a:cxn>
                    <a:cxn ang="0">
                      <a:pos x="351" y="124"/>
                    </a:cxn>
                    <a:cxn ang="0">
                      <a:pos x="294" y="67"/>
                    </a:cxn>
                    <a:cxn ang="0">
                      <a:pos x="267" y="64"/>
                    </a:cxn>
                    <a:cxn ang="0">
                      <a:pos x="247" y="53"/>
                    </a:cxn>
                    <a:cxn ang="0">
                      <a:pos x="261" y="28"/>
                    </a:cxn>
                    <a:cxn ang="0">
                      <a:pos x="282" y="31"/>
                    </a:cxn>
                    <a:cxn ang="0">
                      <a:pos x="264" y="1"/>
                    </a:cxn>
                    <a:cxn ang="0">
                      <a:pos x="228" y="40"/>
                    </a:cxn>
                    <a:cxn ang="0">
                      <a:pos x="219" y="55"/>
                    </a:cxn>
                    <a:cxn ang="0">
                      <a:pos x="192" y="10"/>
                    </a:cxn>
                    <a:cxn ang="0">
                      <a:pos x="186" y="22"/>
                    </a:cxn>
                    <a:cxn ang="0">
                      <a:pos x="204" y="55"/>
                    </a:cxn>
                    <a:cxn ang="0">
                      <a:pos x="162" y="10"/>
                    </a:cxn>
                    <a:cxn ang="0">
                      <a:pos x="144" y="16"/>
                    </a:cxn>
                    <a:cxn ang="0">
                      <a:pos x="120" y="19"/>
                    </a:cxn>
                    <a:cxn ang="0">
                      <a:pos x="114" y="34"/>
                    </a:cxn>
                    <a:cxn ang="0">
                      <a:pos x="147" y="37"/>
                    </a:cxn>
                    <a:cxn ang="0">
                      <a:pos x="159" y="58"/>
                    </a:cxn>
                    <a:cxn ang="0">
                      <a:pos x="126" y="55"/>
                    </a:cxn>
                    <a:cxn ang="0">
                      <a:pos x="114" y="73"/>
                    </a:cxn>
                    <a:cxn ang="0">
                      <a:pos x="93" y="79"/>
                    </a:cxn>
                    <a:cxn ang="0">
                      <a:pos x="72" y="94"/>
                    </a:cxn>
                    <a:cxn ang="0">
                      <a:pos x="54" y="106"/>
                    </a:cxn>
                    <a:cxn ang="0">
                      <a:pos x="60" y="124"/>
                    </a:cxn>
                    <a:cxn ang="0">
                      <a:pos x="45" y="142"/>
                    </a:cxn>
                    <a:cxn ang="0">
                      <a:pos x="27" y="154"/>
                    </a:cxn>
                    <a:cxn ang="0">
                      <a:pos x="12" y="214"/>
                    </a:cxn>
                    <a:cxn ang="0">
                      <a:pos x="3" y="274"/>
                    </a:cxn>
                    <a:cxn ang="0">
                      <a:pos x="33" y="301"/>
                    </a:cxn>
                  </a:cxnLst>
                  <a:rect l="0" t="0" r="r" b="b"/>
                  <a:pathLst>
                    <a:path w="400" h="301">
                      <a:moveTo>
                        <a:pt x="378" y="286"/>
                      </a:moveTo>
                      <a:cubicBezTo>
                        <a:pt x="381" y="275"/>
                        <a:pt x="398" y="234"/>
                        <a:pt x="399" y="220"/>
                      </a:cubicBezTo>
                      <a:cubicBezTo>
                        <a:pt x="400" y="206"/>
                        <a:pt x="386" y="211"/>
                        <a:pt x="384" y="202"/>
                      </a:cubicBezTo>
                      <a:cubicBezTo>
                        <a:pt x="382" y="193"/>
                        <a:pt x="391" y="174"/>
                        <a:pt x="387" y="166"/>
                      </a:cubicBezTo>
                      <a:cubicBezTo>
                        <a:pt x="383" y="158"/>
                        <a:pt x="363" y="158"/>
                        <a:pt x="360" y="151"/>
                      </a:cubicBezTo>
                      <a:cubicBezTo>
                        <a:pt x="357" y="144"/>
                        <a:pt x="367" y="125"/>
                        <a:pt x="366" y="121"/>
                      </a:cubicBezTo>
                      <a:cubicBezTo>
                        <a:pt x="365" y="117"/>
                        <a:pt x="363" y="133"/>
                        <a:pt x="351" y="124"/>
                      </a:cubicBezTo>
                      <a:cubicBezTo>
                        <a:pt x="339" y="115"/>
                        <a:pt x="308" y="77"/>
                        <a:pt x="294" y="67"/>
                      </a:cubicBezTo>
                      <a:cubicBezTo>
                        <a:pt x="280" y="57"/>
                        <a:pt x="275" y="66"/>
                        <a:pt x="267" y="64"/>
                      </a:cubicBezTo>
                      <a:cubicBezTo>
                        <a:pt x="259" y="62"/>
                        <a:pt x="248" y="59"/>
                        <a:pt x="247" y="53"/>
                      </a:cubicBezTo>
                      <a:cubicBezTo>
                        <a:pt x="246" y="47"/>
                        <a:pt x="255" y="32"/>
                        <a:pt x="261" y="28"/>
                      </a:cubicBezTo>
                      <a:cubicBezTo>
                        <a:pt x="267" y="24"/>
                        <a:pt x="282" y="35"/>
                        <a:pt x="282" y="31"/>
                      </a:cubicBezTo>
                      <a:cubicBezTo>
                        <a:pt x="282" y="27"/>
                        <a:pt x="273" y="0"/>
                        <a:pt x="264" y="1"/>
                      </a:cubicBezTo>
                      <a:cubicBezTo>
                        <a:pt x="255" y="2"/>
                        <a:pt x="235" y="31"/>
                        <a:pt x="228" y="40"/>
                      </a:cubicBezTo>
                      <a:cubicBezTo>
                        <a:pt x="221" y="49"/>
                        <a:pt x="225" y="60"/>
                        <a:pt x="219" y="55"/>
                      </a:cubicBezTo>
                      <a:cubicBezTo>
                        <a:pt x="213" y="50"/>
                        <a:pt x="197" y="15"/>
                        <a:pt x="192" y="10"/>
                      </a:cubicBezTo>
                      <a:cubicBezTo>
                        <a:pt x="187" y="5"/>
                        <a:pt x="184" y="15"/>
                        <a:pt x="186" y="22"/>
                      </a:cubicBezTo>
                      <a:cubicBezTo>
                        <a:pt x="188" y="29"/>
                        <a:pt x="208" y="57"/>
                        <a:pt x="204" y="55"/>
                      </a:cubicBezTo>
                      <a:cubicBezTo>
                        <a:pt x="200" y="53"/>
                        <a:pt x="172" y="17"/>
                        <a:pt x="162" y="10"/>
                      </a:cubicBezTo>
                      <a:cubicBezTo>
                        <a:pt x="152" y="3"/>
                        <a:pt x="151" y="15"/>
                        <a:pt x="144" y="16"/>
                      </a:cubicBezTo>
                      <a:cubicBezTo>
                        <a:pt x="137" y="17"/>
                        <a:pt x="125" y="16"/>
                        <a:pt x="120" y="19"/>
                      </a:cubicBezTo>
                      <a:cubicBezTo>
                        <a:pt x="115" y="22"/>
                        <a:pt x="110" y="31"/>
                        <a:pt x="114" y="34"/>
                      </a:cubicBezTo>
                      <a:cubicBezTo>
                        <a:pt x="118" y="37"/>
                        <a:pt x="140" y="33"/>
                        <a:pt x="147" y="37"/>
                      </a:cubicBezTo>
                      <a:cubicBezTo>
                        <a:pt x="154" y="41"/>
                        <a:pt x="163" y="55"/>
                        <a:pt x="159" y="58"/>
                      </a:cubicBezTo>
                      <a:cubicBezTo>
                        <a:pt x="155" y="61"/>
                        <a:pt x="133" y="53"/>
                        <a:pt x="126" y="55"/>
                      </a:cubicBezTo>
                      <a:cubicBezTo>
                        <a:pt x="119" y="57"/>
                        <a:pt x="119" y="69"/>
                        <a:pt x="114" y="73"/>
                      </a:cubicBezTo>
                      <a:cubicBezTo>
                        <a:pt x="109" y="77"/>
                        <a:pt x="100" y="76"/>
                        <a:pt x="93" y="79"/>
                      </a:cubicBezTo>
                      <a:cubicBezTo>
                        <a:pt x="86" y="82"/>
                        <a:pt x="79" y="89"/>
                        <a:pt x="72" y="94"/>
                      </a:cubicBezTo>
                      <a:cubicBezTo>
                        <a:pt x="65" y="99"/>
                        <a:pt x="56" y="101"/>
                        <a:pt x="54" y="106"/>
                      </a:cubicBezTo>
                      <a:cubicBezTo>
                        <a:pt x="52" y="111"/>
                        <a:pt x="61" y="118"/>
                        <a:pt x="60" y="124"/>
                      </a:cubicBezTo>
                      <a:cubicBezTo>
                        <a:pt x="59" y="130"/>
                        <a:pt x="51" y="137"/>
                        <a:pt x="45" y="142"/>
                      </a:cubicBezTo>
                      <a:cubicBezTo>
                        <a:pt x="39" y="147"/>
                        <a:pt x="33" y="142"/>
                        <a:pt x="27" y="154"/>
                      </a:cubicBezTo>
                      <a:cubicBezTo>
                        <a:pt x="21" y="166"/>
                        <a:pt x="16" y="194"/>
                        <a:pt x="12" y="214"/>
                      </a:cubicBezTo>
                      <a:cubicBezTo>
                        <a:pt x="8" y="234"/>
                        <a:pt x="0" y="260"/>
                        <a:pt x="3" y="274"/>
                      </a:cubicBezTo>
                      <a:cubicBezTo>
                        <a:pt x="6" y="288"/>
                        <a:pt x="27" y="295"/>
                        <a:pt x="33" y="301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D20000"/>
                    </a:gs>
                    <a:gs pos="50000">
                      <a:srgbClr val="993300"/>
                    </a:gs>
                    <a:gs pos="100000">
                      <a:srgbClr val="D20000"/>
                    </a:gs>
                  </a:gsLst>
                  <a:lin ang="189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12" name="Freeform 552"/>
                <p:cNvSpPr>
                  <a:spLocks/>
                </p:cNvSpPr>
                <p:nvPr/>
              </p:nvSpPr>
              <p:spPr bwMode="auto">
                <a:xfrm>
                  <a:off x="766" y="3636"/>
                  <a:ext cx="98" cy="104"/>
                </a:xfrm>
                <a:custGeom>
                  <a:avLst/>
                  <a:gdLst/>
                  <a:ahLst/>
                  <a:cxnLst>
                    <a:cxn ang="0">
                      <a:pos x="66" y="0"/>
                    </a:cxn>
                    <a:cxn ang="0">
                      <a:pos x="91" y="19"/>
                    </a:cxn>
                    <a:cxn ang="0">
                      <a:pos x="97" y="65"/>
                    </a:cxn>
                    <a:cxn ang="0">
                      <a:pos x="78" y="90"/>
                    </a:cxn>
                    <a:cxn ang="0">
                      <a:pos x="36" y="96"/>
                    </a:cxn>
                    <a:cxn ang="0">
                      <a:pos x="4" y="59"/>
                    </a:cxn>
                    <a:cxn ang="0">
                      <a:pos x="12" y="30"/>
                    </a:cxn>
                  </a:cxnLst>
                  <a:rect l="0" t="0" r="r" b="b"/>
                  <a:pathLst>
                    <a:path w="99" h="101">
                      <a:moveTo>
                        <a:pt x="66" y="0"/>
                      </a:moveTo>
                      <a:cubicBezTo>
                        <a:pt x="70" y="4"/>
                        <a:pt x="86" y="8"/>
                        <a:pt x="91" y="19"/>
                      </a:cubicBezTo>
                      <a:cubicBezTo>
                        <a:pt x="96" y="30"/>
                        <a:pt x="99" y="53"/>
                        <a:pt x="97" y="65"/>
                      </a:cubicBezTo>
                      <a:cubicBezTo>
                        <a:pt x="95" y="77"/>
                        <a:pt x="88" y="85"/>
                        <a:pt x="78" y="90"/>
                      </a:cubicBezTo>
                      <a:cubicBezTo>
                        <a:pt x="68" y="95"/>
                        <a:pt x="48" y="101"/>
                        <a:pt x="36" y="96"/>
                      </a:cubicBezTo>
                      <a:cubicBezTo>
                        <a:pt x="24" y="91"/>
                        <a:pt x="8" y="70"/>
                        <a:pt x="4" y="59"/>
                      </a:cubicBezTo>
                      <a:cubicBezTo>
                        <a:pt x="0" y="48"/>
                        <a:pt x="10" y="36"/>
                        <a:pt x="12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13" name="Freeform 553"/>
                <p:cNvSpPr>
                  <a:spLocks/>
                </p:cNvSpPr>
                <p:nvPr/>
              </p:nvSpPr>
              <p:spPr bwMode="auto">
                <a:xfrm>
                  <a:off x="288" y="3622"/>
                  <a:ext cx="107" cy="11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10" y="31"/>
                    </a:cxn>
                    <a:cxn ang="0">
                      <a:pos x="4" y="77"/>
                    </a:cxn>
                    <a:cxn ang="0">
                      <a:pos x="36" y="91"/>
                    </a:cxn>
                    <a:cxn ang="0">
                      <a:pos x="65" y="108"/>
                    </a:cxn>
                    <a:cxn ang="0">
                      <a:pos x="97" y="71"/>
                    </a:cxn>
                    <a:cxn ang="0">
                      <a:pos x="108" y="44"/>
                    </a:cxn>
                  </a:cxnLst>
                  <a:rect l="0" t="0" r="r" b="b"/>
                  <a:pathLst>
                    <a:path w="108" h="111">
                      <a:moveTo>
                        <a:pt x="48" y="0"/>
                      </a:moveTo>
                      <a:cubicBezTo>
                        <a:pt x="42" y="5"/>
                        <a:pt x="17" y="19"/>
                        <a:pt x="10" y="31"/>
                      </a:cubicBezTo>
                      <a:cubicBezTo>
                        <a:pt x="2" y="44"/>
                        <a:pt x="0" y="66"/>
                        <a:pt x="4" y="77"/>
                      </a:cubicBezTo>
                      <a:cubicBezTo>
                        <a:pt x="8" y="87"/>
                        <a:pt x="26" y="86"/>
                        <a:pt x="36" y="91"/>
                      </a:cubicBezTo>
                      <a:cubicBezTo>
                        <a:pt x="46" y="96"/>
                        <a:pt x="55" y="111"/>
                        <a:pt x="65" y="108"/>
                      </a:cubicBezTo>
                      <a:cubicBezTo>
                        <a:pt x="75" y="105"/>
                        <a:pt x="90" y="82"/>
                        <a:pt x="97" y="71"/>
                      </a:cubicBezTo>
                      <a:cubicBezTo>
                        <a:pt x="104" y="60"/>
                        <a:pt x="106" y="50"/>
                        <a:pt x="108" y="4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14" name="Freeform 554"/>
                <p:cNvSpPr>
                  <a:spLocks/>
                </p:cNvSpPr>
                <p:nvPr/>
              </p:nvSpPr>
              <p:spPr bwMode="auto">
                <a:xfrm>
                  <a:off x="411" y="3033"/>
                  <a:ext cx="332" cy="356"/>
                </a:xfrm>
                <a:custGeom>
                  <a:avLst/>
                  <a:gdLst/>
                  <a:ahLst/>
                  <a:cxnLst>
                    <a:cxn ang="0">
                      <a:pos x="0" y="194"/>
                    </a:cxn>
                    <a:cxn ang="0">
                      <a:pos x="6" y="209"/>
                    </a:cxn>
                    <a:cxn ang="0">
                      <a:pos x="36" y="266"/>
                    </a:cxn>
                    <a:cxn ang="0">
                      <a:pos x="87" y="308"/>
                    </a:cxn>
                    <a:cxn ang="0">
                      <a:pos x="138" y="320"/>
                    </a:cxn>
                    <a:cxn ang="0">
                      <a:pos x="144" y="344"/>
                    </a:cxn>
                    <a:cxn ang="0">
                      <a:pos x="165" y="365"/>
                    </a:cxn>
                    <a:cxn ang="0">
                      <a:pos x="192" y="341"/>
                    </a:cxn>
                    <a:cxn ang="0">
                      <a:pos x="207" y="317"/>
                    </a:cxn>
                    <a:cxn ang="0">
                      <a:pos x="255" y="308"/>
                    </a:cxn>
                    <a:cxn ang="0">
                      <a:pos x="303" y="275"/>
                    </a:cxn>
                    <a:cxn ang="0">
                      <a:pos x="342" y="179"/>
                    </a:cxn>
                    <a:cxn ang="0">
                      <a:pos x="288" y="98"/>
                    </a:cxn>
                    <a:cxn ang="0">
                      <a:pos x="256" y="27"/>
                    </a:cxn>
                    <a:cxn ang="0">
                      <a:pos x="208" y="75"/>
                    </a:cxn>
                    <a:cxn ang="0">
                      <a:pos x="198" y="56"/>
                    </a:cxn>
                    <a:cxn ang="0">
                      <a:pos x="183" y="53"/>
                    </a:cxn>
                    <a:cxn ang="0">
                      <a:pos x="112" y="75"/>
                    </a:cxn>
                    <a:cxn ang="0">
                      <a:pos x="126" y="41"/>
                    </a:cxn>
                    <a:cxn ang="0">
                      <a:pos x="114" y="11"/>
                    </a:cxn>
                    <a:cxn ang="0">
                      <a:pos x="54" y="110"/>
                    </a:cxn>
                    <a:cxn ang="0">
                      <a:pos x="60" y="137"/>
                    </a:cxn>
                    <a:cxn ang="0">
                      <a:pos x="54" y="161"/>
                    </a:cxn>
                    <a:cxn ang="0">
                      <a:pos x="36" y="155"/>
                    </a:cxn>
                    <a:cxn ang="0">
                      <a:pos x="33" y="119"/>
                    </a:cxn>
                    <a:cxn ang="0">
                      <a:pos x="12" y="152"/>
                    </a:cxn>
                    <a:cxn ang="0">
                      <a:pos x="12" y="173"/>
                    </a:cxn>
                    <a:cxn ang="0">
                      <a:pos x="9" y="185"/>
                    </a:cxn>
                    <a:cxn ang="0">
                      <a:pos x="0" y="194"/>
                    </a:cxn>
                  </a:cxnLst>
                  <a:rect l="0" t="0" r="r" b="b"/>
                  <a:pathLst>
                    <a:path w="344" h="365">
                      <a:moveTo>
                        <a:pt x="0" y="194"/>
                      </a:moveTo>
                      <a:cubicBezTo>
                        <a:pt x="0" y="198"/>
                        <a:pt x="0" y="197"/>
                        <a:pt x="6" y="209"/>
                      </a:cubicBezTo>
                      <a:cubicBezTo>
                        <a:pt x="12" y="221"/>
                        <a:pt x="23" y="250"/>
                        <a:pt x="36" y="266"/>
                      </a:cubicBezTo>
                      <a:cubicBezTo>
                        <a:pt x="49" y="282"/>
                        <a:pt x="70" y="299"/>
                        <a:pt x="87" y="308"/>
                      </a:cubicBezTo>
                      <a:cubicBezTo>
                        <a:pt x="104" y="317"/>
                        <a:pt x="129" y="314"/>
                        <a:pt x="138" y="320"/>
                      </a:cubicBezTo>
                      <a:cubicBezTo>
                        <a:pt x="147" y="326"/>
                        <a:pt x="140" y="337"/>
                        <a:pt x="144" y="344"/>
                      </a:cubicBezTo>
                      <a:cubicBezTo>
                        <a:pt x="148" y="351"/>
                        <a:pt x="157" y="365"/>
                        <a:pt x="165" y="365"/>
                      </a:cubicBezTo>
                      <a:cubicBezTo>
                        <a:pt x="173" y="365"/>
                        <a:pt x="185" y="349"/>
                        <a:pt x="192" y="341"/>
                      </a:cubicBezTo>
                      <a:cubicBezTo>
                        <a:pt x="199" y="333"/>
                        <a:pt x="197" y="322"/>
                        <a:pt x="207" y="317"/>
                      </a:cubicBezTo>
                      <a:cubicBezTo>
                        <a:pt x="217" y="312"/>
                        <a:pt x="239" y="315"/>
                        <a:pt x="255" y="308"/>
                      </a:cubicBezTo>
                      <a:cubicBezTo>
                        <a:pt x="271" y="301"/>
                        <a:pt x="289" y="296"/>
                        <a:pt x="303" y="275"/>
                      </a:cubicBezTo>
                      <a:cubicBezTo>
                        <a:pt x="317" y="254"/>
                        <a:pt x="344" y="208"/>
                        <a:pt x="342" y="179"/>
                      </a:cubicBezTo>
                      <a:cubicBezTo>
                        <a:pt x="340" y="150"/>
                        <a:pt x="302" y="123"/>
                        <a:pt x="288" y="98"/>
                      </a:cubicBezTo>
                      <a:cubicBezTo>
                        <a:pt x="274" y="73"/>
                        <a:pt x="269" y="31"/>
                        <a:pt x="256" y="27"/>
                      </a:cubicBezTo>
                      <a:cubicBezTo>
                        <a:pt x="243" y="23"/>
                        <a:pt x="218" y="70"/>
                        <a:pt x="208" y="75"/>
                      </a:cubicBezTo>
                      <a:cubicBezTo>
                        <a:pt x="198" y="80"/>
                        <a:pt x="202" y="60"/>
                        <a:pt x="198" y="56"/>
                      </a:cubicBezTo>
                      <a:cubicBezTo>
                        <a:pt x="194" y="52"/>
                        <a:pt x="197" y="50"/>
                        <a:pt x="183" y="53"/>
                      </a:cubicBezTo>
                      <a:cubicBezTo>
                        <a:pt x="169" y="56"/>
                        <a:pt x="121" y="77"/>
                        <a:pt x="112" y="75"/>
                      </a:cubicBezTo>
                      <a:cubicBezTo>
                        <a:pt x="103" y="73"/>
                        <a:pt x="126" y="52"/>
                        <a:pt x="126" y="41"/>
                      </a:cubicBezTo>
                      <a:cubicBezTo>
                        <a:pt x="126" y="30"/>
                        <a:pt x="126" y="0"/>
                        <a:pt x="114" y="11"/>
                      </a:cubicBezTo>
                      <a:cubicBezTo>
                        <a:pt x="102" y="22"/>
                        <a:pt x="63" y="89"/>
                        <a:pt x="54" y="110"/>
                      </a:cubicBezTo>
                      <a:cubicBezTo>
                        <a:pt x="45" y="131"/>
                        <a:pt x="60" y="129"/>
                        <a:pt x="60" y="137"/>
                      </a:cubicBezTo>
                      <a:cubicBezTo>
                        <a:pt x="60" y="145"/>
                        <a:pt x="58" y="158"/>
                        <a:pt x="54" y="161"/>
                      </a:cubicBezTo>
                      <a:cubicBezTo>
                        <a:pt x="50" y="164"/>
                        <a:pt x="39" y="162"/>
                        <a:pt x="36" y="155"/>
                      </a:cubicBezTo>
                      <a:cubicBezTo>
                        <a:pt x="33" y="148"/>
                        <a:pt x="37" y="119"/>
                        <a:pt x="33" y="119"/>
                      </a:cubicBezTo>
                      <a:cubicBezTo>
                        <a:pt x="29" y="119"/>
                        <a:pt x="16" y="143"/>
                        <a:pt x="12" y="152"/>
                      </a:cubicBezTo>
                      <a:cubicBezTo>
                        <a:pt x="8" y="161"/>
                        <a:pt x="12" y="168"/>
                        <a:pt x="12" y="173"/>
                      </a:cubicBezTo>
                      <a:cubicBezTo>
                        <a:pt x="12" y="178"/>
                        <a:pt x="11" y="182"/>
                        <a:pt x="9" y="185"/>
                      </a:cubicBezTo>
                      <a:cubicBezTo>
                        <a:pt x="7" y="188"/>
                        <a:pt x="0" y="190"/>
                        <a:pt x="0" y="19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FFC993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15" name="Freeform 555"/>
                <p:cNvSpPr>
                  <a:spLocks/>
                </p:cNvSpPr>
                <p:nvPr/>
              </p:nvSpPr>
              <p:spPr bwMode="auto">
                <a:xfrm>
                  <a:off x="530" y="3272"/>
                  <a:ext cx="109" cy="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9" y="27"/>
                    </a:cxn>
                    <a:cxn ang="0">
                      <a:pos x="60" y="30"/>
                    </a:cxn>
                    <a:cxn ang="0">
                      <a:pos x="81" y="27"/>
                    </a:cxn>
                    <a:cxn ang="0">
                      <a:pos x="114" y="3"/>
                    </a:cxn>
                  </a:cxnLst>
                  <a:rect l="0" t="0" r="r" b="b"/>
                  <a:pathLst>
                    <a:path w="114" h="32">
                      <a:moveTo>
                        <a:pt x="0" y="0"/>
                      </a:moveTo>
                      <a:cubicBezTo>
                        <a:pt x="7" y="4"/>
                        <a:pt x="29" y="22"/>
                        <a:pt x="39" y="27"/>
                      </a:cubicBezTo>
                      <a:cubicBezTo>
                        <a:pt x="49" y="32"/>
                        <a:pt x="53" y="30"/>
                        <a:pt x="60" y="30"/>
                      </a:cubicBezTo>
                      <a:cubicBezTo>
                        <a:pt x="67" y="30"/>
                        <a:pt x="72" y="32"/>
                        <a:pt x="81" y="27"/>
                      </a:cubicBezTo>
                      <a:cubicBezTo>
                        <a:pt x="90" y="22"/>
                        <a:pt x="107" y="8"/>
                        <a:pt x="114" y="3"/>
                      </a:cubicBezTo>
                    </a:path>
                  </a:pathLst>
                </a:custGeom>
                <a:noFill/>
                <a:ln w="12700" cmpd="sng">
                  <a:solidFill>
                    <a:srgbClr val="D20000"/>
                  </a:solidFill>
                  <a:round/>
                  <a:headEnd type="none" w="med" len="med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16" name="Freeform 556"/>
                <p:cNvSpPr>
                  <a:spLocks/>
                </p:cNvSpPr>
                <p:nvPr/>
              </p:nvSpPr>
              <p:spPr bwMode="auto">
                <a:xfrm>
                  <a:off x="566" y="3283"/>
                  <a:ext cx="45" cy="10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10" y="1"/>
                    </a:cxn>
                    <a:cxn ang="0">
                      <a:pos x="25" y="4"/>
                    </a:cxn>
                    <a:cxn ang="0">
                      <a:pos x="36" y="1"/>
                    </a:cxn>
                    <a:cxn ang="0">
                      <a:pos x="45" y="10"/>
                    </a:cxn>
                  </a:cxnLst>
                  <a:rect l="0" t="0" r="r" b="b"/>
                  <a:pathLst>
                    <a:path w="45" h="10">
                      <a:moveTo>
                        <a:pt x="0" y="10"/>
                      </a:moveTo>
                      <a:cubicBezTo>
                        <a:pt x="2" y="8"/>
                        <a:pt x="6" y="2"/>
                        <a:pt x="10" y="1"/>
                      </a:cubicBezTo>
                      <a:cubicBezTo>
                        <a:pt x="14" y="0"/>
                        <a:pt x="21" y="4"/>
                        <a:pt x="25" y="4"/>
                      </a:cubicBezTo>
                      <a:cubicBezTo>
                        <a:pt x="29" y="4"/>
                        <a:pt x="33" y="0"/>
                        <a:pt x="36" y="1"/>
                      </a:cubicBezTo>
                      <a:cubicBezTo>
                        <a:pt x="39" y="2"/>
                        <a:pt x="43" y="8"/>
                        <a:pt x="45" y="1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17" name="Freeform 557"/>
                <p:cNvSpPr>
                  <a:spLocks/>
                </p:cNvSpPr>
                <p:nvPr/>
              </p:nvSpPr>
              <p:spPr bwMode="auto">
                <a:xfrm>
                  <a:off x="513" y="3157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18" name="Freeform 558"/>
                <p:cNvSpPr>
                  <a:spLocks/>
                </p:cNvSpPr>
                <p:nvPr/>
              </p:nvSpPr>
              <p:spPr bwMode="auto">
                <a:xfrm>
                  <a:off x="533" y="3187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19" name="Freeform 559"/>
                <p:cNvSpPr>
                  <a:spLocks/>
                </p:cNvSpPr>
                <p:nvPr/>
              </p:nvSpPr>
              <p:spPr bwMode="auto">
                <a:xfrm>
                  <a:off x="512" y="3165"/>
                  <a:ext cx="62" cy="36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20" name="Freeform 560"/>
                <p:cNvSpPr>
                  <a:spLocks/>
                </p:cNvSpPr>
                <p:nvPr/>
              </p:nvSpPr>
              <p:spPr bwMode="auto">
                <a:xfrm flipH="1">
                  <a:off x="611" y="3153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21" name="Freeform 561"/>
                <p:cNvSpPr>
                  <a:spLocks/>
                </p:cNvSpPr>
                <p:nvPr/>
              </p:nvSpPr>
              <p:spPr bwMode="auto">
                <a:xfrm flipH="1">
                  <a:off x="626" y="3183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22" name="Freeform 562"/>
                <p:cNvSpPr>
                  <a:spLocks/>
                </p:cNvSpPr>
                <p:nvPr/>
              </p:nvSpPr>
              <p:spPr bwMode="auto">
                <a:xfrm flipH="1">
                  <a:off x="611" y="3162"/>
                  <a:ext cx="62" cy="35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23" name="Freeform 563"/>
                <p:cNvSpPr>
                  <a:spLocks/>
                </p:cNvSpPr>
                <p:nvPr/>
              </p:nvSpPr>
              <p:spPr bwMode="auto">
                <a:xfrm>
                  <a:off x="592" y="3126"/>
                  <a:ext cx="99" cy="105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37" y="5"/>
                    </a:cxn>
                    <a:cxn ang="0">
                      <a:pos x="67" y="5"/>
                    </a:cxn>
                    <a:cxn ang="0">
                      <a:pos x="97" y="35"/>
                    </a:cxn>
                    <a:cxn ang="0">
                      <a:pos x="97" y="68"/>
                    </a:cxn>
                    <a:cxn ang="0">
                      <a:pos x="70" y="101"/>
                    </a:cxn>
                    <a:cxn ang="0">
                      <a:pos x="40" y="104"/>
                    </a:cxn>
                    <a:cxn ang="0">
                      <a:pos x="13" y="92"/>
                    </a:cxn>
                    <a:cxn ang="0">
                      <a:pos x="1" y="65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102" h="107">
                      <a:moveTo>
                        <a:pt x="4" y="35"/>
                      </a:moveTo>
                      <a:cubicBezTo>
                        <a:pt x="9" y="25"/>
                        <a:pt x="27" y="10"/>
                        <a:pt x="37" y="5"/>
                      </a:cubicBezTo>
                      <a:cubicBezTo>
                        <a:pt x="47" y="0"/>
                        <a:pt x="57" y="0"/>
                        <a:pt x="67" y="5"/>
                      </a:cubicBezTo>
                      <a:cubicBezTo>
                        <a:pt x="77" y="10"/>
                        <a:pt x="92" y="25"/>
                        <a:pt x="97" y="35"/>
                      </a:cubicBezTo>
                      <a:cubicBezTo>
                        <a:pt x="102" y="45"/>
                        <a:pt x="101" y="57"/>
                        <a:pt x="97" y="68"/>
                      </a:cubicBezTo>
                      <a:cubicBezTo>
                        <a:pt x="93" y="79"/>
                        <a:pt x="79" y="95"/>
                        <a:pt x="70" y="101"/>
                      </a:cubicBezTo>
                      <a:cubicBezTo>
                        <a:pt x="61" y="107"/>
                        <a:pt x="49" y="105"/>
                        <a:pt x="40" y="104"/>
                      </a:cubicBezTo>
                      <a:cubicBezTo>
                        <a:pt x="31" y="103"/>
                        <a:pt x="19" y="98"/>
                        <a:pt x="13" y="92"/>
                      </a:cubicBezTo>
                      <a:cubicBezTo>
                        <a:pt x="7" y="86"/>
                        <a:pt x="2" y="74"/>
                        <a:pt x="1" y="65"/>
                      </a:cubicBezTo>
                      <a:cubicBezTo>
                        <a:pt x="0" y="56"/>
                        <a:pt x="4" y="41"/>
                        <a:pt x="4" y="3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24" name="Freeform 564"/>
                <p:cNvSpPr>
                  <a:spLocks/>
                </p:cNvSpPr>
                <p:nvPr/>
              </p:nvSpPr>
              <p:spPr bwMode="auto">
                <a:xfrm>
                  <a:off x="491" y="3132"/>
                  <a:ext cx="99" cy="103"/>
                </a:xfrm>
                <a:custGeom>
                  <a:avLst/>
                  <a:gdLst/>
                  <a:ahLst/>
                  <a:cxnLst>
                    <a:cxn ang="0">
                      <a:pos x="1" y="31"/>
                    </a:cxn>
                    <a:cxn ang="0">
                      <a:pos x="27" y="8"/>
                    </a:cxn>
                    <a:cxn ang="0">
                      <a:pos x="70" y="5"/>
                    </a:cxn>
                    <a:cxn ang="0">
                      <a:pos x="96" y="37"/>
                    </a:cxn>
                    <a:cxn ang="0">
                      <a:pos x="90" y="73"/>
                    </a:cxn>
                    <a:cxn ang="0">
                      <a:pos x="70" y="96"/>
                    </a:cxn>
                    <a:cxn ang="0">
                      <a:pos x="58" y="101"/>
                    </a:cxn>
                    <a:cxn ang="0">
                      <a:pos x="30" y="99"/>
                    </a:cxn>
                    <a:cxn ang="0">
                      <a:pos x="7" y="78"/>
                    </a:cxn>
                    <a:cxn ang="0">
                      <a:pos x="1" y="59"/>
                    </a:cxn>
                    <a:cxn ang="0">
                      <a:pos x="1" y="31"/>
                    </a:cxn>
                  </a:cxnLst>
                  <a:rect l="0" t="0" r="r" b="b"/>
                  <a:pathLst>
                    <a:path w="99" h="103">
                      <a:moveTo>
                        <a:pt x="1" y="31"/>
                      </a:moveTo>
                      <a:cubicBezTo>
                        <a:pt x="5" y="23"/>
                        <a:pt x="15" y="12"/>
                        <a:pt x="27" y="8"/>
                      </a:cubicBezTo>
                      <a:cubicBezTo>
                        <a:pt x="38" y="4"/>
                        <a:pt x="59" y="0"/>
                        <a:pt x="70" y="5"/>
                      </a:cubicBezTo>
                      <a:cubicBezTo>
                        <a:pt x="82" y="10"/>
                        <a:pt x="93" y="26"/>
                        <a:pt x="96" y="37"/>
                      </a:cubicBezTo>
                      <a:cubicBezTo>
                        <a:pt x="99" y="48"/>
                        <a:pt x="94" y="63"/>
                        <a:pt x="90" y="73"/>
                      </a:cubicBezTo>
                      <a:cubicBezTo>
                        <a:pt x="87" y="82"/>
                        <a:pt x="75" y="91"/>
                        <a:pt x="70" y="96"/>
                      </a:cubicBezTo>
                      <a:cubicBezTo>
                        <a:pt x="65" y="101"/>
                        <a:pt x="65" y="100"/>
                        <a:pt x="58" y="101"/>
                      </a:cubicBezTo>
                      <a:cubicBezTo>
                        <a:pt x="51" y="102"/>
                        <a:pt x="38" y="103"/>
                        <a:pt x="30" y="99"/>
                      </a:cubicBezTo>
                      <a:cubicBezTo>
                        <a:pt x="22" y="95"/>
                        <a:pt x="12" y="85"/>
                        <a:pt x="7" y="78"/>
                      </a:cubicBezTo>
                      <a:cubicBezTo>
                        <a:pt x="2" y="71"/>
                        <a:pt x="2" y="67"/>
                        <a:pt x="1" y="59"/>
                      </a:cubicBezTo>
                      <a:cubicBezTo>
                        <a:pt x="0" y="51"/>
                        <a:pt x="1" y="37"/>
                        <a:pt x="1" y="3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25" name="Freeform 565"/>
                <p:cNvSpPr>
                  <a:spLocks/>
                </p:cNvSpPr>
                <p:nvPr/>
              </p:nvSpPr>
              <p:spPr bwMode="auto">
                <a:xfrm>
                  <a:off x="637" y="3213"/>
                  <a:ext cx="67" cy="80"/>
                </a:xfrm>
                <a:custGeom>
                  <a:avLst/>
                  <a:gdLst/>
                  <a:ahLst/>
                  <a:cxnLst>
                    <a:cxn ang="0">
                      <a:pos x="60" y="6"/>
                    </a:cxn>
                    <a:cxn ang="0">
                      <a:pos x="63" y="39"/>
                    </a:cxn>
                    <a:cxn ang="0">
                      <a:pos x="43" y="81"/>
                    </a:cxn>
                    <a:cxn ang="0">
                      <a:pos x="3" y="30"/>
                    </a:cxn>
                    <a:cxn ang="0">
                      <a:pos x="60" y="6"/>
                    </a:cxn>
                  </a:cxnLst>
                  <a:rect l="0" t="0" r="r" b="b"/>
                  <a:pathLst>
                    <a:path w="70" h="82">
                      <a:moveTo>
                        <a:pt x="60" y="6"/>
                      </a:moveTo>
                      <a:cubicBezTo>
                        <a:pt x="70" y="8"/>
                        <a:pt x="66" y="27"/>
                        <a:pt x="63" y="39"/>
                      </a:cubicBezTo>
                      <a:cubicBezTo>
                        <a:pt x="60" y="51"/>
                        <a:pt x="53" y="82"/>
                        <a:pt x="43" y="81"/>
                      </a:cubicBezTo>
                      <a:cubicBezTo>
                        <a:pt x="33" y="80"/>
                        <a:pt x="0" y="42"/>
                        <a:pt x="3" y="30"/>
                      </a:cubicBezTo>
                      <a:cubicBezTo>
                        <a:pt x="6" y="18"/>
                        <a:pt x="50" y="0"/>
                        <a:pt x="60" y="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26" name="Freeform 566"/>
                <p:cNvSpPr>
                  <a:spLocks/>
                </p:cNvSpPr>
                <p:nvPr/>
              </p:nvSpPr>
              <p:spPr bwMode="auto">
                <a:xfrm>
                  <a:off x="468" y="3219"/>
                  <a:ext cx="75" cy="67"/>
                </a:xfrm>
                <a:custGeom>
                  <a:avLst/>
                  <a:gdLst/>
                  <a:ahLst/>
                  <a:cxnLst>
                    <a:cxn ang="0">
                      <a:pos x="0" y="26"/>
                    </a:cxn>
                    <a:cxn ang="0">
                      <a:pos x="12" y="53"/>
                    </a:cxn>
                    <a:cxn ang="0">
                      <a:pos x="42" y="56"/>
                    </a:cxn>
                    <a:cxn ang="0">
                      <a:pos x="54" y="62"/>
                    </a:cxn>
                    <a:cxn ang="0">
                      <a:pos x="72" y="26"/>
                    </a:cxn>
                    <a:cxn ang="0">
                      <a:pos x="36" y="14"/>
                    </a:cxn>
                    <a:cxn ang="0">
                      <a:pos x="15" y="2"/>
                    </a:cxn>
                    <a:cxn ang="0">
                      <a:pos x="0" y="26"/>
                    </a:cxn>
                  </a:cxnLst>
                  <a:rect l="0" t="0" r="r" b="b"/>
                  <a:pathLst>
                    <a:path w="75" h="67">
                      <a:moveTo>
                        <a:pt x="0" y="26"/>
                      </a:moveTo>
                      <a:cubicBezTo>
                        <a:pt x="0" y="34"/>
                        <a:pt x="5" y="48"/>
                        <a:pt x="12" y="53"/>
                      </a:cubicBezTo>
                      <a:cubicBezTo>
                        <a:pt x="19" y="58"/>
                        <a:pt x="35" y="55"/>
                        <a:pt x="42" y="56"/>
                      </a:cubicBezTo>
                      <a:cubicBezTo>
                        <a:pt x="49" y="57"/>
                        <a:pt x="49" y="67"/>
                        <a:pt x="54" y="62"/>
                      </a:cubicBezTo>
                      <a:cubicBezTo>
                        <a:pt x="59" y="57"/>
                        <a:pt x="75" y="34"/>
                        <a:pt x="72" y="26"/>
                      </a:cubicBezTo>
                      <a:cubicBezTo>
                        <a:pt x="69" y="18"/>
                        <a:pt x="45" y="18"/>
                        <a:pt x="36" y="14"/>
                      </a:cubicBezTo>
                      <a:cubicBezTo>
                        <a:pt x="27" y="10"/>
                        <a:pt x="21" y="0"/>
                        <a:pt x="15" y="2"/>
                      </a:cubicBezTo>
                      <a:cubicBezTo>
                        <a:pt x="9" y="4"/>
                        <a:pt x="3" y="21"/>
                        <a:pt x="0" y="2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27" name="Freeform 567"/>
                <p:cNvSpPr>
                  <a:spLocks/>
                </p:cNvSpPr>
                <p:nvPr/>
              </p:nvSpPr>
              <p:spPr bwMode="auto">
                <a:xfrm>
                  <a:off x="754" y="3568"/>
                  <a:ext cx="89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2328" name="Freeform 568"/>
              <p:cNvSpPr>
                <a:spLocks/>
              </p:cNvSpPr>
              <p:nvPr/>
            </p:nvSpPr>
            <p:spPr bwMode="auto">
              <a:xfrm>
                <a:off x="570" y="3232"/>
                <a:ext cx="39" cy="1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6" y="13"/>
                  </a:cxn>
                  <a:cxn ang="0">
                    <a:pos x="18" y="0"/>
                  </a:cxn>
                  <a:cxn ang="0">
                    <a:pos x="30" y="13"/>
                  </a:cxn>
                  <a:cxn ang="0">
                    <a:pos x="39" y="10"/>
                  </a:cxn>
                </a:cxnLst>
                <a:rect l="0" t="0" r="r" b="b"/>
                <a:pathLst>
                  <a:path w="39" h="15">
                    <a:moveTo>
                      <a:pt x="0" y="10"/>
                    </a:moveTo>
                    <a:cubicBezTo>
                      <a:pt x="1" y="10"/>
                      <a:pt x="3" y="15"/>
                      <a:pt x="6" y="13"/>
                    </a:cubicBezTo>
                    <a:cubicBezTo>
                      <a:pt x="9" y="11"/>
                      <a:pt x="14" y="0"/>
                      <a:pt x="18" y="0"/>
                    </a:cubicBezTo>
                    <a:cubicBezTo>
                      <a:pt x="22" y="0"/>
                      <a:pt x="27" y="11"/>
                      <a:pt x="30" y="13"/>
                    </a:cubicBezTo>
                    <a:cubicBezTo>
                      <a:pt x="33" y="15"/>
                      <a:pt x="37" y="11"/>
                      <a:pt x="39" y="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2329" name="Group 569"/>
            <p:cNvGrpSpPr>
              <a:grpSpLocks/>
            </p:cNvGrpSpPr>
            <p:nvPr/>
          </p:nvGrpSpPr>
          <p:grpSpPr bwMode="auto">
            <a:xfrm>
              <a:off x="2784" y="1104"/>
              <a:ext cx="384" cy="720"/>
              <a:chOff x="288" y="2928"/>
              <a:chExt cx="576" cy="1056"/>
            </a:xfrm>
          </p:grpSpPr>
          <p:grpSp>
            <p:nvGrpSpPr>
              <p:cNvPr id="502330" name="Group 570"/>
              <p:cNvGrpSpPr>
                <a:grpSpLocks/>
              </p:cNvGrpSpPr>
              <p:nvPr/>
            </p:nvGrpSpPr>
            <p:grpSpPr bwMode="auto">
              <a:xfrm>
                <a:off x="288" y="2928"/>
                <a:ext cx="576" cy="1056"/>
                <a:chOff x="288" y="2928"/>
                <a:chExt cx="576" cy="1056"/>
              </a:xfrm>
            </p:grpSpPr>
            <p:sp>
              <p:nvSpPr>
                <p:cNvPr id="502331" name="Freeform 571"/>
                <p:cNvSpPr>
                  <a:spLocks/>
                </p:cNvSpPr>
                <p:nvPr/>
              </p:nvSpPr>
              <p:spPr bwMode="auto">
                <a:xfrm>
                  <a:off x="586" y="3714"/>
                  <a:ext cx="1" cy="2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32" name="Freeform 572"/>
                <p:cNvSpPr>
                  <a:spLocks/>
                </p:cNvSpPr>
                <p:nvPr/>
              </p:nvSpPr>
              <p:spPr bwMode="auto">
                <a:xfrm>
                  <a:off x="379" y="3568"/>
                  <a:ext cx="416" cy="394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333333"/>
                    </a:gs>
                    <a:gs pos="100000">
                      <a:srgbClr val="777777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33" name="Freeform 573"/>
                <p:cNvSpPr>
                  <a:spLocks/>
                </p:cNvSpPr>
                <p:nvPr/>
              </p:nvSpPr>
              <p:spPr bwMode="auto">
                <a:xfrm>
                  <a:off x="577" y="3576"/>
                  <a:ext cx="43" cy="13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34" name="Freeform 574"/>
                <p:cNvSpPr>
                  <a:spLocks/>
                </p:cNvSpPr>
                <p:nvPr/>
              </p:nvSpPr>
              <p:spPr bwMode="auto">
                <a:xfrm>
                  <a:off x="658" y="3571"/>
                  <a:ext cx="113" cy="135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35" name="Freeform 575"/>
                <p:cNvSpPr>
                  <a:spLocks/>
                </p:cNvSpPr>
                <p:nvPr/>
              </p:nvSpPr>
              <p:spPr bwMode="auto">
                <a:xfrm>
                  <a:off x="411" y="3568"/>
                  <a:ext cx="93" cy="142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36" name="Freeform 576"/>
                <p:cNvSpPr>
                  <a:spLocks/>
                </p:cNvSpPr>
                <p:nvPr/>
              </p:nvSpPr>
              <p:spPr bwMode="auto">
                <a:xfrm>
                  <a:off x="443" y="3377"/>
                  <a:ext cx="280" cy="202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37" name="Freeform 577"/>
                <p:cNvSpPr>
                  <a:spLocks/>
                </p:cNvSpPr>
                <p:nvPr/>
              </p:nvSpPr>
              <p:spPr bwMode="auto">
                <a:xfrm>
                  <a:off x="663" y="3375"/>
                  <a:ext cx="176" cy="298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38" name="Freeform 578"/>
                <p:cNvSpPr>
                  <a:spLocks/>
                </p:cNvSpPr>
                <p:nvPr/>
              </p:nvSpPr>
              <p:spPr bwMode="auto">
                <a:xfrm>
                  <a:off x="318" y="3380"/>
                  <a:ext cx="198" cy="300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39" name="Freeform 579"/>
                <p:cNvSpPr>
                  <a:spLocks/>
                </p:cNvSpPr>
                <p:nvPr/>
              </p:nvSpPr>
              <p:spPr bwMode="auto">
                <a:xfrm>
                  <a:off x="330" y="3576"/>
                  <a:ext cx="99" cy="96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40" name="Freeform 580"/>
                <p:cNvSpPr>
                  <a:spLocks/>
                </p:cNvSpPr>
                <p:nvPr/>
              </p:nvSpPr>
              <p:spPr bwMode="auto">
                <a:xfrm>
                  <a:off x="503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41" name="Freeform 581"/>
                <p:cNvSpPr>
                  <a:spLocks/>
                </p:cNvSpPr>
                <p:nvPr/>
              </p:nvSpPr>
              <p:spPr bwMode="auto">
                <a:xfrm flipH="1">
                  <a:off x="575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42" name="Freeform 582"/>
                <p:cNvSpPr>
                  <a:spLocks/>
                </p:cNvSpPr>
                <p:nvPr/>
              </p:nvSpPr>
              <p:spPr bwMode="auto">
                <a:xfrm>
                  <a:off x="583" y="3576"/>
                  <a:ext cx="7" cy="37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43" name="Freeform 583"/>
                <p:cNvSpPr>
                  <a:spLocks/>
                </p:cNvSpPr>
                <p:nvPr/>
              </p:nvSpPr>
              <p:spPr bwMode="auto">
                <a:xfrm>
                  <a:off x="579" y="3415"/>
                  <a:ext cx="1" cy="14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44" name="Freeform 584" descr="Коричневый мрамор"/>
                <p:cNvSpPr>
                  <a:spLocks/>
                </p:cNvSpPr>
                <p:nvPr/>
              </p:nvSpPr>
              <p:spPr bwMode="auto">
                <a:xfrm>
                  <a:off x="426" y="3892"/>
                  <a:ext cx="340" cy="92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45" name="Freeform 585"/>
                <p:cNvSpPr>
                  <a:spLocks/>
                </p:cNvSpPr>
                <p:nvPr/>
              </p:nvSpPr>
              <p:spPr bwMode="auto">
                <a:xfrm>
                  <a:off x="379" y="2928"/>
                  <a:ext cx="385" cy="295"/>
                </a:xfrm>
                <a:custGeom>
                  <a:avLst/>
                  <a:gdLst/>
                  <a:ahLst/>
                  <a:cxnLst>
                    <a:cxn ang="0">
                      <a:pos x="378" y="286"/>
                    </a:cxn>
                    <a:cxn ang="0">
                      <a:pos x="399" y="220"/>
                    </a:cxn>
                    <a:cxn ang="0">
                      <a:pos x="384" y="202"/>
                    </a:cxn>
                    <a:cxn ang="0">
                      <a:pos x="387" y="166"/>
                    </a:cxn>
                    <a:cxn ang="0">
                      <a:pos x="360" y="151"/>
                    </a:cxn>
                    <a:cxn ang="0">
                      <a:pos x="366" y="121"/>
                    </a:cxn>
                    <a:cxn ang="0">
                      <a:pos x="351" y="124"/>
                    </a:cxn>
                    <a:cxn ang="0">
                      <a:pos x="294" y="67"/>
                    </a:cxn>
                    <a:cxn ang="0">
                      <a:pos x="267" y="64"/>
                    </a:cxn>
                    <a:cxn ang="0">
                      <a:pos x="247" y="53"/>
                    </a:cxn>
                    <a:cxn ang="0">
                      <a:pos x="261" y="28"/>
                    </a:cxn>
                    <a:cxn ang="0">
                      <a:pos x="282" y="31"/>
                    </a:cxn>
                    <a:cxn ang="0">
                      <a:pos x="264" y="1"/>
                    </a:cxn>
                    <a:cxn ang="0">
                      <a:pos x="228" y="40"/>
                    </a:cxn>
                    <a:cxn ang="0">
                      <a:pos x="219" y="55"/>
                    </a:cxn>
                    <a:cxn ang="0">
                      <a:pos x="192" y="10"/>
                    </a:cxn>
                    <a:cxn ang="0">
                      <a:pos x="186" y="22"/>
                    </a:cxn>
                    <a:cxn ang="0">
                      <a:pos x="204" y="55"/>
                    </a:cxn>
                    <a:cxn ang="0">
                      <a:pos x="162" y="10"/>
                    </a:cxn>
                    <a:cxn ang="0">
                      <a:pos x="144" y="16"/>
                    </a:cxn>
                    <a:cxn ang="0">
                      <a:pos x="120" y="19"/>
                    </a:cxn>
                    <a:cxn ang="0">
                      <a:pos x="114" y="34"/>
                    </a:cxn>
                    <a:cxn ang="0">
                      <a:pos x="147" y="37"/>
                    </a:cxn>
                    <a:cxn ang="0">
                      <a:pos x="159" y="58"/>
                    </a:cxn>
                    <a:cxn ang="0">
                      <a:pos x="126" y="55"/>
                    </a:cxn>
                    <a:cxn ang="0">
                      <a:pos x="114" y="73"/>
                    </a:cxn>
                    <a:cxn ang="0">
                      <a:pos x="93" y="79"/>
                    </a:cxn>
                    <a:cxn ang="0">
                      <a:pos x="72" y="94"/>
                    </a:cxn>
                    <a:cxn ang="0">
                      <a:pos x="54" y="106"/>
                    </a:cxn>
                    <a:cxn ang="0">
                      <a:pos x="60" y="124"/>
                    </a:cxn>
                    <a:cxn ang="0">
                      <a:pos x="45" y="142"/>
                    </a:cxn>
                    <a:cxn ang="0">
                      <a:pos x="27" y="154"/>
                    </a:cxn>
                    <a:cxn ang="0">
                      <a:pos x="12" y="214"/>
                    </a:cxn>
                    <a:cxn ang="0">
                      <a:pos x="3" y="274"/>
                    </a:cxn>
                    <a:cxn ang="0">
                      <a:pos x="33" y="301"/>
                    </a:cxn>
                  </a:cxnLst>
                  <a:rect l="0" t="0" r="r" b="b"/>
                  <a:pathLst>
                    <a:path w="400" h="301">
                      <a:moveTo>
                        <a:pt x="378" y="286"/>
                      </a:moveTo>
                      <a:cubicBezTo>
                        <a:pt x="381" y="275"/>
                        <a:pt x="398" y="234"/>
                        <a:pt x="399" y="220"/>
                      </a:cubicBezTo>
                      <a:cubicBezTo>
                        <a:pt x="400" y="206"/>
                        <a:pt x="386" y="211"/>
                        <a:pt x="384" y="202"/>
                      </a:cubicBezTo>
                      <a:cubicBezTo>
                        <a:pt x="382" y="193"/>
                        <a:pt x="391" y="174"/>
                        <a:pt x="387" y="166"/>
                      </a:cubicBezTo>
                      <a:cubicBezTo>
                        <a:pt x="383" y="158"/>
                        <a:pt x="363" y="158"/>
                        <a:pt x="360" y="151"/>
                      </a:cubicBezTo>
                      <a:cubicBezTo>
                        <a:pt x="357" y="144"/>
                        <a:pt x="367" y="125"/>
                        <a:pt x="366" y="121"/>
                      </a:cubicBezTo>
                      <a:cubicBezTo>
                        <a:pt x="365" y="117"/>
                        <a:pt x="363" y="133"/>
                        <a:pt x="351" y="124"/>
                      </a:cubicBezTo>
                      <a:cubicBezTo>
                        <a:pt x="339" y="115"/>
                        <a:pt x="308" y="77"/>
                        <a:pt x="294" y="67"/>
                      </a:cubicBezTo>
                      <a:cubicBezTo>
                        <a:pt x="280" y="57"/>
                        <a:pt x="275" y="66"/>
                        <a:pt x="267" y="64"/>
                      </a:cubicBezTo>
                      <a:cubicBezTo>
                        <a:pt x="259" y="62"/>
                        <a:pt x="248" y="59"/>
                        <a:pt x="247" y="53"/>
                      </a:cubicBezTo>
                      <a:cubicBezTo>
                        <a:pt x="246" y="47"/>
                        <a:pt x="255" y="32"/>
                        <a:pt x="261" y="28"/>
                      </a:cubicBezTo>
                      <a:cubicBezTo>
                        <a:pt x="267" y="24"/>
                        <a:pt x="282" y="35"/>
                        <a:pt x="282" y="31"/>
                      </a:cubicBezTo>
                      <a:cubicBezTo>
                        <a:pt x="282" y="27"/>
                        <a:pt x="273" y="0"/>
                        <a:pt x="264" y="1"/>
                      </a:cubicBezTo>
                      <a:cubicBezTo>
                        <a:pt x="255" y="2"/>
                        <a:pt x="235" y="31"/>
                        <a:pt x="228" y="40"/>
                      </a:cubicBezTo>
                      <a:cubicBezTo>
                        <a:pt x="221" y="49"/>
                        <a:pt x="225" y="60"/>
                        <a:pt x="219" y="55"/>
                      </a:cubicBezTo>
                      <a:cubicBezTo>
                        <a:pt x="213" y="50"/>
                        <a:pt x="197" y="15"/>
                        <a:pt x="192" y="10"/>
                      </a:cubicBezTo>
                      <a:cubicBezTo>
                        <a:pt x="187" y="5"/>
                        <a:pt x="184" y="15"/>
                        <a:pt x="186" y="22"/>
                      </a:cubicBezTo>
                      <a:cubicBezTo>
                        <a:pt x="188" y="29"/>
                        <a:pt x="208" y="57"/>
                        <a:pt x="204" y="55"/>
                      </a:cubicBezTo>
                      <a:cubicBezTo>
                        <a:pt x="200" y="53"/>
                        <a:pt x="172" y="17"/>
                        <a:pt x="162" y="10"/>
                      </a:cubicBezTo>
                      <a:cubicBezTo>
                        <a:pt x="152" y="3"/>
                        <a:pt x="151" y="15"/>
                        <a:pt x="144" y="16"/>
                      </a:cubicBezTo>
                      <a:cubicBezTo>
                        <a:pt x="137" y="17"/>
                        <a:pt x="125" y="16"/>
                        <a:pt x="120" y="19"/>
                      </a:cubicBezTo>
                      <a:cubicBezTo>
                        <a:pt x="115" y="22"/>
                        <a:pt x="110" y="31"/>
                        <a:pt x="114" y="34"/>
                      </a:cubicBezTo>
                      <a:cubicBezTo>
                        <a:pt x="118" y="37"/>
                        <a:pt x="140" y="33"/>
                        <a:pt x="147" y="37"/>
                      </a:cubicBezTo>
                      <a:cubicBezTo>
                        <a:pt x="154" y="41"/>
                        <a:pt x="163" y="55"/>
                        <a:pt x="159" y="58"/>
                      </a:cubicBezTo>
                      <a:cubicBezTo>
                        <a:pt x="155" y="61"/>
                        <a:pt x="133" y="53"/>
                        <a:pt x="126" y="55"/>
                      </a:cubicBezTo>
                      <a:cubicBezTo>
                        <a:pt x="119" y="57"/>
                        <a:pt x="119" y="69"/>
                        <a:pt x="114" y="73"/>
                      </a:cubicBezTo>
                      <a:cubicBezTo>
                        <a:pt x="109" y="77"/>
                        <a:pt x="100" y="76"/>
                        <a:pt x="93" y="79"/>
                      </a:cubicBezTo>
                      <a:cubicBezTo>
                        <a:pt x="86" y="82"/>
                        <a:pt x="79" y="89"/>
                        <a:pt x="72" y="94"/>
                      </a:cubicBezTo>
                      <a:cubicBezTo>
                        <a:pt x="65" y="99"/>
                        <a:pt x="56" y="101"/>
                        <a:pt x="54" y="106"/>
                      </a:cubicBezTo>
                      <a:cubicBezTo>
                        <a:pt x="52" y="111"/>
                        <a:pt x="61" y="118"/>
                        <a:pt x="60" y="124"/>
                      </a:cubicBezTo>
                      <a:cubicBezTo>
                        <a:pt x="59" y="130"/>
                        <a:pt x="51" y="137"/>
                        <a:pt x="45" y="142"/>
                      </a:cubicBezTo>
                      <a:cubicBezTo>
                        <a:pt x="39" y="147"/>
                        <a:pt x="33" y="142"/>
                        <a:pt x="27" y="154"/>
                      </a:cubicBezTo>
                      <a:cubicBezTo>
                        <a:pt x="21" y="166"/>
                        <a:pt x="16" y="194"/>
                        <a:pt x="12" y="214"/>
                      </a:cubicBezTo>
                      <a:cubicBezTo>
                        <a:pt x="8" y="234"/>
                        <a:pt x="0" y="260"/>
                        <a:pt x="3" y="274"/>
                      </a:cubicBezTo>
                      <a:cubicBezTo>
                        <a:pt x="6" y="288"/>
                        <a:pt x="27" y="295"/>
                        <a:pt x="33" y="301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D20000"/>
                    </a:gs>
                    <a:gs pos="50000">
                      <a:srgbClr val="993300"/>
                    </a:gs>
                    <a:gs pos="100000">
                      <a:srgbClr val="D20000"/>
                    </a:gs>
                  </a:gsLst>
                  <a:lin ang="189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46" name="Freeform 586"/>
                <p:cNvSpPr>
                  <a:spLocks/>
                </p:cNvSpPr>
                <p:nvPr/>
              </p:nvSpPr>
              <p:spPr bwMode="auto">
                <a:xfrm>
                  <a:off x="766" y="3636"/>
                  <a:ext cx="98" cy="104"/>
                </a:xfrm>
                <a:custGeom>
                  <a:avLst/>
                  <a:gdLst/>
                  <a:ahLst/>
                  <a:cxnLst>
                    <a:cxn ang="0">
                      <a:pos x="66" y="0"/>
                    </a:cxn>
                    <a:cxn ang="0">
                      <a:pos x="91" y="19"/>
                    </a:cxn>
                    <a:cxn ang="0">
                      <a:pos x="97" y="65"/>
                    </a:cxn>
                    <a:cxn ang="0">
                      <a:pos x="78" y="90"/>
                    </a:cxn>
                    <a:cxn ang="0">
                      <a:pos x="36" y="96"/>
                    </a:cxn>
                    <a:cxn ang="0">
                      <a:pos x="4" y="59"/>
                    </a:cxn>
                    <a:cxn ang="0">
                      <a:pos x="12" y="30"/>
                    </a:cxn>
                  </a:cxnLst>
                  <a:rect l="0" t="0" r="r" b="b"/>
                  <a:pathLst>
                    <a:path w="99" h="101">
                      <a:moveTo>
                        <a:pt x="66" y="0"/>
                      </a:moveTo>
                      <a:cubicBezTo>
                        <a:pt x="70" y="4"/>
                        <a:pt x="86" y="8"/>
                        <a:pt x="91" y="19"/>
                      </a:cubicBezTo>
                      <a:cubicBezTo>
                        <a:pt x="96" y="30"/>
                        <a:pt x="99" y="53"/>
                        <a:pt x="97" y="65"/>
                      </a:cubicBezTo>
                      <a:cubicBezTo>
                        <a:pt x="95" y="77"/>
                        <a:pt x="88" y="85"/>
                        <a:pt x="78" y="90"/>
                      </a:cubicBezTo>
                      <a:cubicBezTo>
                        <a:pt x="68" y="95"/>
                        <a:pt x="48" y="101"/>
                        <a:pt x="36" y="96"/>
                      </a:cubicBezTo>
                      <a:cubicBezTo>
                        <a:pt x="24" y="91"/>
                        <a:pt x="8" y="70"/>
                        <a:pt x="4" y="59"/>
                      </a:cubicBezTo>
                      <a:cubicBezTo>
                        <a:pt x="0" y="48"/>
                        <a:pt x="10" y="36"/>
                        <a:pt x="12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47" name="Freeform 587"/>
                <p:cNvSpPr>
                  <a:spLocks/>
                </p:cNvSpPr>
                <p:nvPr/>
              </p:nvSpPr>
              <p:spPr bwMode="auto">
                <a:xfrm>
                  <a:off x="288" y="3622"/>
                  <a:ext cx="107" cy="11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10" y="31"/>
                    </a:cxn>
                    <a:cxn ang="0">
                      <a:pos x="4" y="77"/>
                    </a:cxn>
                    <a:cxn ang="0">
                      <a:pos x="36" y="91"/>
                    </a:cxn>
                    <a:cxn ang="0">
                      <a:pos x="65" y="108"/>
                    </a:cxn>
                    <a:cxn ang="0">
                      <a:pos x="97" y="71"/>
                    </a:cxn>
                    <a:cxn ang="0">
                      <a:pos x="108" y="44"/>
                    </a:cxn>
                  </a:cxnLst>
                  <a:rect l="0" t="0" r="r" b="b"/>
                  <a:pathLst>
                    <a:path w="108" h="111">
                      <a:moveTo>
                        <a:pt x="48" y="0"/>
                      </a:moveTo>
                      <a:cubicBezTo>
                        <a:pt x="42" y="5"/>
                        <a:pt x="17" y="19"/>
                        <a:pt x="10" y="31"/>
                      </a:cubicBezTo>
                      <a:cubicBezTo>
                        <a:pt x="2" y="44"/>
                        <a:pt x="0" y="66"/>
                        <a:pt x="4" y="77"/>
                      </a:cubicBezTo>
                      <a:cubicBezTo>
                        <a:pt x="8" y="87"/>
                        <a:pt x="26" y="86"/>
                        <a:pt x="36" y="91"/>
                      </a:cubicBezTo>
                      <a:cubicBezTo>
                        <a:pt x="46" y="96"/>
                        <a:pt x="55" y="111"/>
                        <a:pt x="65" y="108"/>
                      </a:cubicBezTo>
                      <a:cubicBezTo>
                        <a:pt x="75" y="105"/>
                        <a:pt x="90" y="82"/>
                        <a:pt x="97" y="71"/>
                      </a:cubicBezTo>
                      <a:cubicBezTo>
                        <a:pt x="104" y="60"/>
                        <a:pt x="106" y="50"/>
                        <a:pt x="108" y="4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48" name="Freeform 588"/>
                <p:cNvSpPr>
                  <a:spLocks/>
                </p:cNvSpPr>
                <p:nvPr/>
              </p:nvSpPr>
              <p:spPr bwMode="auto">
                <a:xfrm>
                  <a:off x="411" y="3033"/>
                  <a:ext cx="332" cy="356"/>
                </a:xfrm>
                <a:custGeom>
                  <a:avLst/>
                  <a:gdLst/>
                  <a:ahLst/>
                  <a:cxnLst>
                    <a:cxn ang="0">
                      <a:pos x="0" y="194"/>
                    </a:cxn>
                    <a:cxn ang="0">
                      <a:pos x="6" y="209"/>
                    </a:cxn>
                    <a:cxn ang="0">
                      <a:pos x="36" y="266"/>
                    </a:cxn>
                    <a:cxn ang="0">
                      <a:pos x="87" y="308"/>
                    </a:cxn>
                    <a:cxn ang="0">
                      <a:pos x="138" y="320"/>
                    </a:cxn>
                    <a:cxn ang="0">
                      <a:pos x="144" y="344"/>
                    </a:cxn>
                    <a:cxn ang="0">
                      <a:pos x="165" y="365"/>
                    </a:cxn>
                    <a:cxn ang="0">
                      <a:pos x="192" y="341"/>
                    </a:cxn>
                    <a:cxn ang="0">
                      <a:pos x="207" y="317"/>
                    </a:cxn>
                    <a:cxn ang="0">
                      <a:pos x="255" y="308"/>
                    </a:cxn>
                    <a:cxn ang="0">
                      <a:pos x="303" y="275"/>
                    </a:cxn>
                    <a:cxn ang="0">
                      <a:pos x="342" y="179"/>
                    </a:cxn>
                    <a:cxn ang="0">
                      <a:pos x="288" y="98"/>
                    </a:cxn>
                    <a:cxn ang="0">
                      <a:pos x="256" y="27"/>
                    </a:cxn>
                    <a:cxn ang="0">
                      <a:pos x="208" y="75"/>
                    </a:cxn>
                    <a:cxn ang="0">
                      <a:pos x="198" y="56"/>
                    </a:cxn>
                    <a:cxn ang="0">
                      <a:pos x="183" y="53"/>
                    </a:cxn>
                    <a:cxn ang="0">
                      <a:pos x="112" y="75"/>
                    </a:cxn>
                    <a:cxn ang="0">
                      <a:pos x="126" y="41"/>
                    </a:cxn>
                    <a:cxn ang="0">
                      <a:pos x="114" y="11"/>
                    </a:cxn>
                    <a:cxn ang="0">
                      <a:pos x="54" y="110"/>
                    </a:cxn>
                    <a:cxn ang="0">
                      <a:pos x="60" y="137"/>
                    </a:cxn>
                    <a:cxn ang="0">
                      <a:pos x="54" y="161"/>
                    </a:cxn>
                    <a:cxn ang="0">
                      <a:pos x="36" y="155"/>
                    </a:cxn>
                    <a:cxn ang="0">
                      <a:pos x="33" y="119"/>
                    </a:cxn>
                    <a:cxn ang="0">
                      <a:pos x="12" y="152"/>
                    </a:cxn>
                    <a:cxn ang="0">
                      <a:pos x="12" y="173"/>
                    </a:cxn>
                    <a:cxn ang="0">
                      <a:pos x="9" y="185"/>
                    </a:cxn>
                    <a:cxn ang="0">
                      <a:pos x="0" y="194"/>
                    </a:cxn>
                  </a:cxnLst>
                  <a:rect l="0" t="0" r="r" b="b"/>
                  <a:pathLst>
                    <a:path w="344" h="365">
                      <a:moveTo>
                        <a:pt x="0" y="194"/>
                      </a:moveTo>
                      <a:cubicBezTo>
                        <a:pt x="0" y="198"/>
                        <a:pt x="0" y="197"/>
                        <a:pt x="6" y="209"/>
                      </a:cubicBezTo>
                      <a:cubicBezTo>
                        <a:pt x="12" y="221"/>
                        <a:pt x="23" y="250"/>
                        <a:pt x="36" y="266"/>
                      </a:cubicBezTo>
                      <a:cubicBezTo>
                        <a:pt x="49" y="282"/>
                        <a:pt x="70" y="299"/>
                        <a:pt x="87" y="308"/>
                      </a:cubicBezTo>
                      <a:cubicBezTo>
                        <a:pt x="104" y="317"/>
                        <a:pt x="129" y="314"/>
                        <a:pt x="138" y="320"/>
                      </a:cubicBezTo>
                      <a:cubicBezTo>
                        <a:pt x="147" y="326"/>
                        <a:pt x="140" y="337"/>
                        <a:pt x="144" y="344"/>
                      </a:cubicBezTo>
                      <a:cubicBezTo>
                        <a:pt x="148" y="351"/>
                        <a:pt x="157" y="365"/>
                        <a:pt x="165" y="365"/>
                      </a:cubicBezTo>
                      <a:cubicBezTo>
                        <a:pt x="173" y="365"/>
                        <a:pt x="185" y="349"/>
                        <a:pt x="192" y="341"/>
                      </a:cubicBezTo>
                      <a:cubicBezTo>
                        <a:pt x="199" y="333"/>
                        <a:pt x="197" y="322"/>
                        <a:pt x="207" y="317"/>
                      </a:cubicBezTo>
                      <a:cubicBezTo>
                        <a:pt x="217" y="312"/>
                        <a:pt x="239" y="315"/>
                        <a:pt x="255" y="308"/>
                      </a:cubicBezTo>
                      <a:cubicBezTo>
                        <a:pt x="271" y="301"/>
                        <a:pt x="289" y="296"/>
                        <a:pt x="303" y="275"/>
                      </a:cubicBezTo>
                      <a:cubicBezTo>
                        <a:pt x="317" y="254"/>
                        <a:pt x="344" y="208"/>
                        <a:pt x="342" y="179"/>
                      </a:cubicBezTo>
                      <a:cubicBezTo>
                        <a:pt x="340" y="150"/>
                        <a:pt x="302" y="123"/>
                        <a:pt x="288" y="98"/>
                      </a:cubicBezTo>
                      <a:cubicBezTo>
                        <a:pt x="274" y="73"/>
                        <a:pt x="269" y="31"/>
                        <a:pt x="256" y="27"/>
                      </a:cubicBezTo>
                      <a:cubicBezTo>
                        <a:pt x="243" y="23"/>
                        <a:pt x="218" y="70"/>
                        <a:pt x="208" y="75"/>
                      </a:cubicBezTo>
                      <a:cubicBezTo>
                        <a:pt x="198" y="80"/>
                        <a:pt x="202" y="60"/>
                        <a:pt x="198" y="56"/>
                      </a:cubicBezTo>
                      <a:cubicBezTo>
                        <a:pt x="194" y="52"/>
                        <a:pt x="197" y="50"/>
                        <a:pt x="183" y="53"/>
                      </a:cubicBezTo>
                      <a:cubicBezTo>
                        <a:pt x="169" y="56"/>
                        <a:pt x="121" y="77"/>
                        <a:pt x="112" y="75"/>
                      </a:cubicBezTo>
                      <a:cubicBezTo>
                        <a:pt x="103" y="73"/>
                        <a:pt x="126" y="52"/>
                        <a:pt x="126" y="41"/>
                      </a:cubicBezTo>
                      <a:cubicBezTo>
                        <a:pt x="126" y="30"/>
                        <a:pt x="126" y="0"/>
                        <a:pt x="114" y="11"/>
                      </a:cubicBezTo>
                      <a:cubicBezTo>
                        <a:pt x="102" y="22"/>
                        <a:pt x="63" y="89"/>
                        <a:pt x="54" y="110"/>
                      </a:cubicBezTo>
                      <a:cubicBezTo>
                        <a:pt x="45" y="131"/>
                        <a:pt x="60" y="129"/>
                        <a:pt x="60" y="137"/>
                      </a:cubicBezTo>
                      <a:cubicBezTo>
                        <a:pt x="60" y="145"/>
                        <a:pt x="58" y="158"/>
                        <a:pt x="54" y="161"/>
                      </a:cubicBezTo>
                      <a:cubicBezTo>
                        <a:pt x="50" y="164"/>
                        <a:pt x="39" y="162"/>
                        <a:pt x="36" y="155"/>
                      </a:cubicBezTo>
                      <a:cubicBezTo>
                        <a:pt x="33" y="148"/>
                        <a:pt x="37" y="119"/>
                        <a:pt x="33" y="119"/>
                      </a:cubicBezTo>
                      <a:cubicBezTo>
                        <a:pt x="29" y="119"/>
                        <a:pt x="16" y="143"/>
                        <a:pt x="12" y="152"/>
                      </a:cubicBezTo>
                      <a:cubicBezTo>
                        <a:pt x="8" y="161"/>
                        <a:pt x="12" y="168"/>
                        <a:pt x="12" y="173"/>
                      </a:cubicBezTo>
                      <a:cubicBezTo>
                        <a:pt x="12" y="178"/>
                        <a:pt x="11" y="182"/>
                        <a:pt x="9" y="185"/>
                      </a:cubicBezTo>
                      <a:cubicBezTo>
                        <a:pt x="7" y="188"/>
                        <a:pt x="0" y="190"/>
                        <a:pt x="0" y="19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FFC993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49" name="Freeform 589"/>
                <p:cNvSpPr>
                  <a:spLocks/>
                </p:cNvSpPr>
                <p:nvPr/>
              </p:nvSpPr>
              <p:spPr bwMode="auto">
                <a:xfrm>
                  <a:off x="530" y="3272"/>
                  <a:ext cx="109" cy="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9" y="27"/>
                    </a:cxn>
                    <a:cxn ang="0">
                      <a:pos x="60" y="30"/>
                    </a:cxn>
                    <a:cxn ang="0">
                      <a:pos x="81" y="27"/>
                    </a:cxn>
                    <a:cxn ang="0">
                      <a:pos x="114" y="3"/>
                    </a:cxn>
                  </a:cxnLst>
                  <a:rect l="0" t="0" r="r" b="b"/>
                  <a:pathLst>
                    <a:path w="114" h="32">
                      <a:moveTo>
                        <a:pt x="0" y="0"/>
                      </a:moveTo>
                      <a:cubicBezTo>
                        <a:pt x="7" y="4"/>
                        <a:pt x="29" y="22"/>
                        <a:pt x="39" y="27"/>
                      </a:cubicBezTo>
                      <a:cubicBezTo>
                        <a:pt x="49" y="32"/>
                        <a:pt x="53" y="30"/>
                        <a:pt x="60" y="30"/>
                      </a:cubicBezTo>
                      <a:cubicBezTo>
                        <a:pt x="67" y="30"/>
                        <a:pt x="72" y="32"/>
                        <a:pt x="81" y="27"/>
                      </a:cubicBezTo>
                      <a:cubicBezTo>
                        <a:pt x="90" y="22"/>
                        <a:pt x="107" y="8"/>
                        <a:pt x="114" y="3"/>
                      </a:cubicBezTo>
                    </a:path>
                  </a:pathLst>
                </a:custGeom>
                <a:noFill/>
                <a:ln w="12700" cmpd="sng">
                  <a:solidFill>
                    <a:srgbClr val="D20000"/>
                  </a:solidFill>
                  <a:round/>
                  <a:headEnd type="none" w="med" len="med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50" name="Freeform 590"/>
                <p:cNvSpPr>
                  <a:spLocks/>
                </p:cNvSpPr>
                <p:nvPr/>
              </p:nvSpPr>
              <p:spPr bwMode="auto">
                <a:xfrm>
                  <a:off x="566" y="3283"/>
                  <a:ext cx="45" cy="10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10" y="1"/>
                    </a:cxn>
                    <a:cxn ang="0">
                      <a:pos x="25" y="4"/>
                    </a:cxn>
                    <a:cxn ang="0">
                      <a:pos x="36" y="1"/>
                    </a:cxn>
                    <a:cxn ang="0">
                      <a:pos x="45" y="10"/>
                    </a:cxn>
                  </a:cxnLst>
                  <a:rect l="0" t="0" r="r" b="b"/>
                  <a:pathLst>
                    <a:path w="45" h="10">
                      <a:moveTo>
                        <a:pt x="0" y="10"/>
                      </a:moveTo>
                      <a:cubicBezTo>
                        <a:pt x="2" y="8"/>
                        <a:pt x="6" y="2"/>
                        <a:pt x="10" y="1"/>
                      </a:cubicBezTo>
                      <a:cubicBezTo>
                        <a:pt x="14" y="0"/>
                        <a:pt x="21" y="4"/>
                        <a:pt x="25" y="4"/>
                      </a:cubicBezTo>
                      <a:cubicBezTo>
                        <a:pt x="29" y="4"/>
                        <a:pt x="33" y="0"/>
                        <a:pt x="36" y="1"/>
                      </a:cubicBezTo>
                      <a:cubicBezTo>
                        <a:pt x="39" y="2"/>
                        <a:pt x="43" y="8"/>
                        <a:pt x="45" y="1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51" name="Freeform 591"/>
                <p:cNvSpPr>
                  <a:spLocks/>
                </p:cNvSpPr>
                <p:nvPr/>
              </p:nvSpPr>
              <p:spPr bwMode="auto">
                <a:xfrm>
                  <a:off x="513" y="3157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52" name="Freeform 592"/>
                <p:cNvSpPr>
                  <a:spLocks/>
                </p:cNvSpPr>
                <p:nvPr/>
              </p:nvSpPr>
              <p:spPr bwMode="auto">
                <a:xfrm>
                  <a:off x="533" y="3187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53" name="Freeform 593"/>
                <p:cNvSpPr>
                  <a:spLocks/>
                </p:cNvSpPr>
                <p:nvPr/>
              </p:nvSpPr>
              <p:spPr bwMode="auto">
                <a:xfrm>
                  <a:off x="512" y="3165"/>
                  <a:ext cx="62" cy="36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54" name="Freeform 594"/>
                <p:cNvSpPr>
                  <a:spLocks/>
                </p:cNvSpPr>
                <p:nvPr/>
              </p:nvSpPr>
              <p:spPr bwMode="auto">
                <a:xfrm flipH="1">
                  <a:off x="611" y="3153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55" name="Freeform 595"/>
                <p:cNvSpPr>
                  <a:spLocks/>
                </p:cNvSpPr>
                <p:nvPr/>
              </p:nvSpPr>
              <p:spPr bwMode="auto">
                <a:xfrm flipH="1">
                  <a:off x="626" y="3183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56" name="Freeform 596"/>
                <p:cNvSpPr>
                  <a:spLocks/>
                </p:cNvSpPr>
                <p:nvPr/>
              </p:nvSpPr>
              <p:spPr bwMode="auto">
                <a:xfrm flipH="1">
                  <a:off x="611" y="3162"/>
                  <a:ext cx="62" cy="35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57" name="Freeform 597"/>
                <p:cNvSpPr>
                  <a:spLocks/>
                </p:cNvSpPr>
                <p:nvPr/>
              </p:nvSpPr>
              <p:spPr bwMode="auto">
                <a:xfrm>
                  <a:off x="592" y="3126"/>
                  <a:ext cx="99" cy="105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37" y="5"/>
                    </a:cxn>
                    <a:cxn ang="0">
                      <a:pos x="67" y="5"/>
                    </a:cxn>
                    <a:cxn ang="0">
                      <a:pos x="97" y="35"/>
                    </a:cxn>
                    <a:cxn ang="0">
                      <a:pos x="97" y="68"/>
                    </a:cxn>
                    <a:cxn ang="0">
                      <a:pos x="70" y="101"/>
                    </a:cxn>
                    <a:cxn ang="0">
                      <a:pos x="40" y="104"/>
                    </a:cxn>
                    <a:cxn ang="0">
                      <a:pos x="13" y="92"/>
                    </a:cxn>
                    <a:cxn ang="0">
                      <a:pos x="1" y="65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102" h="107">
                      <a:moveTo>
                        <a:pt x="4" y="35"/>
                      </a:moveTo>
                      <a:cubicBezTo>
                        <a:pt x="9" y="25"/>
                        <a:pt x="27" y="10"/>
                        <a:pt x="37" y="5"/>
                      </a:cubicBezTo>
                      <a:cubicBezTo>
                        <a:pt x="47" y="0"/>
                        <a:pt x="57" y="0"/>
                        <a:pt x="67" y="5"/>
                      </a:cubicBezTo>
                      <a:cubicBezTo>
                        <a:pt x="77" y="10"/>
                        <a:pt x="92" y="25"/>
                        <a:pt x="97" y="35"/>
                      </a:cubicBezTo>
                      <a:cubicBezTo>
                        <a:pt x="102" y="45"/>
                        <a:pt x="101" y="57"/>
                        <a:pt x="97" y="68"/>
                      </a:cubicBezTo>
                      <a:cubicBezTo>
                        <a:pt x="93" y="79"/>
                        <a:pt x="79" y="95"/>
                        <a:pt x="70" y="101"/>
                      </a:cubicBezTo>
                      <a:cubicBezTo>
                        <a:pt x="61" y="107"/>
                        <a:pt x="49" y="105"/>
                        <a:pt x="40" y="104"/>
                      </a:cubicBezTo>
                      <a:cubicBezTo>
                        <a:pt x="31" y="103"/>
                        <a:pt x="19" y="98"/>
                        <a:pt x="13" y="92"/>
                      </a:cubicBezTo>
                      <a:cubicBezTo>
                        <a:pt x="7" y="86"/>
                        <a:pt x="2" y="74"/>
                        <a:pt x="1" y="65"/>
                      </a:cubicBezTo>
                      <a:cubicBezTo>
                        <a:pt x="0" y="56"/>
                        <a:pt x="4" y="41"/>
                        <a:pt x="4" y="3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58" name="Freeform 598"/>
                <p:cNvSpPr>
                  <a:spLocks/>
                </p:cNvSpPr>
                <p:nvPr/>
              </p:nvSpPr>
              <p:spPr bwMode="auto">
                <a:xfrm>
                  <a:off x="491" y="3132"/>
                  <a:ext cx="99" cy="103"/>
                </a:xfrm>
                <a:custGeom>
                  <a:avLst/>
                  <a:gdLst/>
                  <a:ahLst/>
                  <a:cxnLst>
                    <a:cxn ang="0">
                      <a:pos x="1" y="31"/>
                    </a:cxn>
                    <a:cxn ang="0">
                      <a:pos x="27" y="8"/>
                    </a:cxn>
                    <a:cxn ang="0">
                      <a:pos x="70" y="5"/>
                    </a:cxn>
                    <a:cxn ang="0">
                      <a:pos x="96" y="37"/>
                    </a:cxn>
                    <a:cxn ang="0">
                      <a:pos x="90" y="73"/>
                    </a:cxn>
                    <a:cxn ang="0">
                      <a:pos x="70" y="96"/>
                    </a:cxn>
                    <a:cxn ang="0">
                      <a:pos x="58" y="101"/>
                    </a:cxn>
                    <a:cxn ang="0">
                      <a:pos x="30" y="99"/>
                    </a:cxn>
                    <a:cxn ang="0">
                      <a:pos x="7" y="78"/>
                    </a:cxn>
                    <a:cxn ang="0">
                      <a:pos x="1" y="59"/>
                    </a:cxn>
                    <a:cxn ang="0">
                      <a:pos x="1" y="31"/>
                    </a:cxn>
                  </a:cxnLst>
                  <a:rect l="0" t="0" r="r" b="b"/>
                  <a:pathLst>
                    <a:path w="99" h="103">
                      <a:moveTo>
                        <a:pt x="1" y="31"/>
                      </a:moveTo>
                      <a:cubicBezTo>
                        <a:pt x="5" y="23"/>
                        <a:pt x="15" y="12"/>
                        <a:pt x="27" y="8"/>
                      </a:cubicBezTo>
                      <a:cubicBezTo>
                        <a:pt x="38" y="4"/>
                        <a:pt x="59" y="0"/>
                        <a:pt x="70" y="5"/>
                      </a:cubicBezTo>
                      <a:cubicBezTo>
                        <a:pt x="82" y="10"/>
                        <a:pt x="93" y="26"/>
                        <a:pt x="96" y="37"/>
                      </a:cubicBezTo>
                      <a:cubicBezTo>
                        <a:pt x="99" y="48"/>
                        <a:pt x="94" y="63"/>
                        <a:pt x="90" y="73"/>
                      </a:cubicBezTo>
                      <a:cubicBezTo>
                        <a:pt x="87" y="82"/>
                        <a:pt x="75" y="91"/>
                        <a:pt x="70" y="96"/>
                      </a:cubicBezTo>
                      <a:cubicBezTo>
                        <a:pt x="65" y="101"/>
                        <a:pt x="65" y="100"/>
                        <a:pt x="58" y="101"/>
                      </a:cubicBezTo>
                      <a:cubicBezTo>
                        <a:pt x="51" y="102"/>
                        <a:pt x="38" y="103"/>
                        <a:pt x="30" y="99"/>
                      </a:cubicBezTo>
                      <a:cubicBezTo>
                        <a:pt x="22" y="95"/>
                        <a:pt x="12" y="85"/>
                        <a:pt x="7" y="78"/>
                      </a:cubicBezTo>
                      <a:cubicBezTo>
                        <a:pt x="2" y="71"/>
                        <a:pt x="2" y="67"/>
                        <a:pt x="1" y="59"/>
                      </a:cubicBezTo>
                      <a:cubicBezTo>
                        <a:pt x="0" y="51"/>
                        <a:pt x="1" y="37"/>
                        <a:pt x="1" y="3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59" name="Freeform 599"/>
                <p:cNvSpPr>
                  <a:spLocks/>
                </p:cNvSpPr>
                <p:nvPr/>
              </p:nvSpPr>
              <p:spPr bwMode="auto">
                <a:xfrm>
                  <a:off x="637" y="3213"/>
                  <a:ext cx="67" cy="80"/>
                </a:xfrm>
                <a:custGeom>
                  <a:avLst/>
                  <a:gdLst/>
                  <a:ahLst/>
                  <a:cxnLst>
                    <a:cxn ang="0">
                      <a:pos x="60" y="6"/>
                    </a:cxn>
                    <a:cxn ang="0">
                      <a:pos x="63" y="39"/>
                    </a:cxn>
                    <a:cxn ang="0">
                      <a:pos x="43" y="81"/>
                    </a:cxn>
                    <a:cxn ang="0">
                      <a:pos x="3" y="30"/>
                    </a:cxn>
                    <a:cxn ang="0">
                      <a:pos x="60" y="6"/>
                    </a:cxn>
                  </a:cxnLst>
                  <a:rect l="0" t="0" r="r" b="b"/>
                  <a:pathLst>
                    <a:path w="70" h="82">
                      <a:moveTo>
                        <a:pt x="60" y="6"/>
                      </a:moveTo>
                      <a:cubicBezTo>
                        <a:pt x="70" y="8"/>
                        <a:pt x="66" y="27"/>
                        <a:pt x="63" y="39"/>
                      </a:cubicBezTo>
                      <a:cubicBezTo>
                        <a:pt x="60" y="51"/>
                        <a:pt x="53" y="82"/>
                        <a:pt x="43" y="81"/>
                      </a:cubicBezTo>
                      <a:cubicBezTo>
                        <a:pt x="33" y="80"/>
                        <a:pt x="0" y="42"/>
                        <a:pt x="3" y="30"/>
                      </a:cubicBezTo>
                      <a:cubicBezTo>
                        <a:pt x="6" y="18"/>
                        <a:pt x="50" y="0"/>
                        <a:pt x="60" y="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60" name="Freeform 600"/>
                <p:cNvSpPr>
                  <a:spLocks/>
                </p:cNvSpPr>
                <p:nvPr/>
              </p:nvSpPr>
              <p:spPr bwMode="auto">
                <a:xfrm>
                  <a:off x="468" y="3219"/>
                  <a:ext cx="75" cy="67"/>
                </a:xfrm>
                <a:custGeom>
                  <a:avLst/>
                  <a:gdLst/>
                  <a:ahLst/>
                  <a:cxnLst>
                    <a:cxn ang="0">
                      <a:pos x="0" y="26"/>
                    </a:cxn>
                    <a:cxn ang="0">
                      <a:pos x="12" y="53"/>
                    </a:cxn>
                    <a:cxn ang="0">
                      <a:pos x="42" y="56"/>
                    </a:cxn>
                    <a:cxn ang="0">
                      <a:pos x="54" y="62"/>
                    </a:cxn>
                    <a:cxn ang="0">
                      <a:pos x="72" y="26"/>
                    </a:cxn>
                    <a:cxn ang="0">
                      <a:pos x="36" y="14"/>
                    </a:cxn>
                    <a:cxn ang="0">
                      <a:pos x="15" y="2"/>
                    </a:cxn>
                    <a:cxn ang="0">
                      <a:pos x="0" y="26"/>
                    </a:cxn>
                  </a:cxnLst>
                  <a:rect l="0" t="0" r="r" b="b"/>
                  <a:pathLst>
                    <a:path w="75" h="67">
                      <a:moveTo>
                        <a:pt x="0" y="26"/>
                      </a:moveTo>
                      <a:cubicBezTo>
                        <a:pt x="0" y="34"/>
                        <a:pt x="5" y="48"/>
                        <a:pt x="12" y="53"/>
                      </a:cubicBezTo>
                      <a:cubicBezTo>
                        <a:pt x="19" y="58"/>
                        <a:pt x="35" y="55"/>
                        <a:pt x="42" y="56"/>
                      </a:cubicBezTo>
                      <a:cubicBezTo>
                        <a:pt x="49" y="57"/>
                        <a:pt x="49" y="67"/>
                        <a:pt x="54" y="62"/>
                      </a:cubicBezTo>
                      <a:cubicBezTo>
                        <a:pt x="59" y="57"/>
                        <a:pt x="75" y="34"/>
                        <a:pt x="72" y="26"/>
                      </a:cubicBezTo>
                      <a:cubicBezTo>
                        <a:pt x="69" y="18"/>
                        <a:pt x="45" y="18"/>
                        <a:pt x="36" y="14"/>
                      </a:cubicBezTo>
                      <a:cubicBezTo>
                        <a:pt x="27" y="10"/>
                        <a:pt x="21" y="0"/>
                        <a:pt x="15" y="2"/>
                      </a:cubicBezTo>
                      <a:cubicBezTo>
                        <a:pt x="9" y="4"/>
                        <a:pt x="3" y="21"/>
                        <a:pt x="0" y="2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61" name="Freeform 601"/>
                <p:cNvSpPr>
                  <a:spLocks/>
                </p:cNvSpPr>
                <p:nvPr/>
              </p:nvSpPr>
              <p:spPr bwMode="auto">
                <a:xfrm>
                  <a:off x="754" y="3568"/>
                  <a:ext cx="89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2362" name="Freeform 602"/>
              <p:cNvSpPr>
                <a:spLocks/>
              </p:cNvSpPr>
              <p:nvPr/>
            </p:nvSpPr>
            <p:spPr bwMode="auto">
              <a:xfrm>
                <a:off x="570" y="3232"/>
                <a:ext cx="39" cy="1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6" y="13"/>
                  </a:cxn>
                  <a:cxn ang="0">
                    <a:pos x="18" y="0"/>
                  </a:cxn>
                  <a:cxn ang="0">
                    <a:pos x="30" y="13"/>
                  </a:cxn>
                  <a:cxn ang="0">
                    <a:pos x="39" y="10"/>
                  </a:cxn>
                </a:cxnLst>
                <a:rect l="0" t="0" r="r" b="b"/>
                <a:pathLst>
                  <a:path w="39" h="15">
                    <a:moveTo>
                      <a:pt x="0" y="10"/>
                    </a:moveTo>
                    <a:cubicBezTo>
                      <a:pt x="1" y="10"/>
                      <a:pt x="3" y="15"/>
                      <a:pt x="6" y="13"/>
                    </a:cubicBezTo>
                    <a:cubicBezTo>
                      <a:pt x="9" y="11"/>
                      <a:pt x="14" y="0"/>
                      <a:pt x="18" y="0"/>
                    </a:cubicBezTo>
                    <a:cubicBezTo>
                      <a:pt x="22" y="0"/>
                      <a:pt x="27" y="11"/>
                      <a:pt x="30" y="13"/>
                    </a:cubicBezTo>
                    <a:cubicBezTo>
                      <a:pt x="33" y="15"/>
                      <a:pt x="37" y="11"/>
                      <a:pt x="39" y="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2363" name="Group 603"/>
            <p:cNvGrpSpPr>
              <a:grpSpLocks/>
            </p:cNvGrpSpPr>
            <p:nvPr/>
          </p:nvGrpSpPr>
          <p:grpSpPr bwMode="auto">
            <a:xfrm>
              <a:off x="3792" y="1104"/>
              <a:ext cx="384" cy="720"/>
              <a:chOff x="768" y="48"/>
              <a:chExt cx="581" cy="1050"/>
            </a:xfrm>
          </p:grpSpPr>
          <p:grpSp>
            <p:nvGrpSpPr>
              <p:cNvPr id="502364" name="Group 604"/>
              <p:cNvGrpSpPr>
                <a:grpSpLocks/>
              </p:cNvGrpSpPr>
              <p:nvPr/>
            </p:nvGrpSpPr>
            <p:grpSpPr bwMode="auto">
              <a:xfrm>
                <a:off x="768" y="48"/>
                <a:ext cx="581" cy="1050"/>
                <a:chOff x="1680" y="1488"/>
                <a:chExt cx="581" cy="1050"/>
              </a:xfrm>
            </p:grpSpPr>
            <p:sp>
              <p:nvSpPr>
                <p:cNvPr id="502365" name="Freeform 605"/>
                <p:cNvSpPr>
                  <a:spLocks/>
                </p:cNvSpPr>
                <p:nvPr/>
              </p:nvSpPr>
              <p:spPr bwMode="auto">
                <a:xfrm>
                  <a:off x="1971" y="2252"/>
                  <a:ext cx="0" cy="2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66" name="Freeform 606"/>
                <p:cNvSpPr>
                  <a:spLocks/>
                </p:cNvSpPr>
                <p:nvPr/>
              </p:nvSpPr>
              <p:spPr bwMode="auto">
                <a:xfrm>
                  <a:off x="1768" y="2105"/>
                  <a:ext cx="406" cy="399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66CC"/>
                    </a:gs>
                    <a:gs pos="50000">
                      <a:srgbClr val="000099"/>
                    </a:gs>
                    <a:gs pos="100000">
                      <a:srgbClr val="0066CC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67" name="Freeform 607"/>
                <p:cNvSpPr>
                  <a:spLocks/>
                </p:cNvSpPr>
                <p:nvPr/>
              </p:nvSpPr>
              <p:spPr bwMode="auto">
                <a:xfrm>
                  <a:off x="1962" y="2112"/>
                  <a:ext cx="41" cy="13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68" name="Freeform 608"/>
                <p:cNvSpPr>
                  <a:spLocks/>
                </p:cNvSpPr>
                <p:nvPr/>
              </p:nvSpPr>
              <p:spPr bwMode="auto">
                <a:xfrm>
                  <a:off x="2040" y="2108"/>
                  <a:ext cx="111" cy="136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69" name="Freeform 609"/>
                <p:cNvSpPr>
                  <a:spLocks/>
                </p:cNvSpPr>
                <p:nvPr/>
              </p:nvSpPr>
              <p:spPr bwMode="auto">
                <a:xfrm>
                  <a:off x="1800" y="2105"/>
                  <a:ext cx="90" cy="143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70" name="Freeform 610"/>
                <p:cNvSpPr>
                  <a:spLocks/>
                </p:cNvSpPr>
                <p:nvPr/>
              </p:nvSpPr>
              <p:spPr bwMode="auto">
                <a:xfrm>
                  <a:off x="1831" y="1912"/>
                  <a:ext cx="272" cy="203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71" name="Freeform 611"/>
                <p:cNvSpPr>
                  <a:spLocks/>
                </p:cNvSpPr>
                <p:nvPr/>
              </p:nvSpPr>
              <p:spPr bwMode="auto">
                <a:xfrm>
                  <a:off x="2045" y="1910"/>
                  <a:ext cx="171" cy="301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72" name="Freeform 612"/>
                <p:cNvSpPr>
                  <a:spLocks/>
                </p:cNvSpPr>
                <p:nvPr/>
              </p:nvSpPr>
              <p:spPr bwMode="auto">
                <a:xfrm>
                  <a:off x="2133" y="2105"/>
                  <a:ext cx="87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73" name="Freeform 613"/>
                <p:cNvSpPr>
                  <a:spLocks/>
                </p:cNvSpPr>
                <p:nvPr/>
              </p:nvSpPr>
              <p:spPr bwMode="auto">
                <a:xfrm>
                  <a:off x="1709" y="1914"/>
                  <a:ext cx="193" cy="304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74" name="Freeform 614"/>
                <p:cNvSpPr>
                  <a:spLocks/>
                </p:cNvSpPr>
                <p:nvPr/>
              </p:nvSpPr>
              <p:spPr bwMode="auto">
                <a:xfrm>
                  <a:off x="1721" y="2112"/>
                  <a:ext cx="97" cy="98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75" name="Freeform 615"/>
                <p:cNvSpPr>
                  <a:spLocks/>
                </p:cNvSpPr>
                <p:nvPr/>
              </p:nvSpPr>
              <p:spPr bwMode="auto">
                <a:xfrm>
                  <a:off x="1889" y="1886"/>
                  <a:ext cx="73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76" name="Freeform 616"/>
                <p:cNvSpPr>
                  <a:spLocks/>
                </p:cNvSpPr>
                <p:nvPr/>
              </p:nvSpPr>
              <p:spPr bwMode="auto">
                <a:xfrm flipH="1">
                  <a:off x="1962" y="1886"/>
                  <a:ext cx="72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77" name="Freeform 617"/>
                <p:cNvSpPr>
                  <a:spLocks/>
                </p:cNvSpPr>
                <p:nvPr/>
              </p:nvSpPr>
              <p:spPr bwMode="auto">
                <a:xfrm>
                  <a:off x="1968" y="2112"/>
                  <a:ext cx="6" cy="37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78" name="Freeform 618"/>
                <p:cNvSpPr>
                  <a:spLocks/>
                </p:cNvSpPr>
                <p:nvPr/>
              </p:nvSpPr>
              <p:spPr bwMode="auto">
                <a:xfrm>
                  <a:off x="1964" y="1950"/>
                  <a:ext cx="1" cy="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379" name="Freeform 619" descr="Коричневый мрамор"/>
                <p:cNvSpPr>
                  <a:spLocks/>
                </p:cNvSpPr>
                <p:nvPr/>
              </p:nvSpPr>
              <p:spPr bwMode="auto">
                <a:xfrm>
                  <a:off x="1809" y="2448"/>
                  <a:ext cx="341" cy="90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02380" name="Group 620"/>
                <p:cNvGrpSpPr>
                  <a:grpSpLocks/>
                </p:cNvGrpSpPr>
                <p:nvPr/>
              </p:nvGrpSpPr>
              <p:grpSpPr bwMode="auto">
                <a:xfrm>
                  <a:off x="1680" y="1488"/>
                  <a:ext cx="581" cy="789"/>
                  <a:chOff x="1680" y="1488"/>
                  <a:chExt cx="581" cy="789"/>
                </a:xfrm>
              </p:grpSpPr>
              <p:sp>
                <p:nvSpPr>
                  <p:cNvPr id="502381" name="Freeform 621"/>
                  <p:cNvSpPr>
                    <a:spLocks/>
                  </p:cNvSpPr>
                  <p:nvPr/>
                </p:nvSpPr>
                <p:spPr bwMode="auto">
                  <a:xfrm>
                    <a:off x="1771" y="1488"/>
                    <a:ext cx="387" cy="287"/>
                  </a:xfrm>
                  <a:custGeom>
                    <a:avLst/>
                    <a:gdLst/>
                    <a:ahLst/>
                    <a:cxnLst>
                      <a:cxn ang="0">
                        <a:pos x="378" y="286"/>
                      </a:cxn>
                      <a:cxn ang="0">
                        <a:pos x="399" y="220"/>
                      </a:cxn>
                      <a:cxn ang="0">
                        <a:pos x="384" y="202"/>
                      </a:cxn>
                      <a:cxn ang="0">
                        <a:pos x="387" y="166"/>
                      </a:cxn>
                      <a:cxn ang="0">
                        <a:pos x="360" y="151"/>
                      </a:cxn>
                      <a:cxn ang="0">
                        <a:pos x="366" y="121"/>
                      </a:cxn>
                      <a:cxn ang="0">
                        <a:pos x="351" y="124"/>
                      </a:cxn>
                      <a:cxn ang="0">
                        <a:pos x="294" y="67"/>
                      </a:cxn>
                      <a:cxn ang="0">
                        <a:pos x="267" y="64"/>
                      </a:cxn>
                      <a:cxn ang="0">
                        <a:pos x="247" y="53"/>
                      </a:cxn>
                      <a:cxn ang="0">
                        <a:pos x="261" y="28"/>
                      </a:cxn>
                      <a:cxn ang="0">
                        <a:pos x="282" y="31"/>
                      </a:cxn>
                      <a:cxn ang="0">
                        <a:pos x="264" y="1"/>
                      </a:cxn>
                      <a:cxn ang="0">
                        <a:pos x="228" y="40"/>
                      </a:cxn>
                      <a:cxn ang="0">
                        <a:pos x="219" y="55"/>
                      </a:cxn>
                      <a:cxn ang="0">
                        <a:pos x="192" y="10"/>
                      </a:cxn>
                      <a:cxn ang="0">
                        <a:pos x="186" y="22"/>
                      </a:cxn>
                      <a:cxn ang="0">
                        <a:pos x="204" y="55"/>
                      </a:cxn>
                      <a:cxn ang="0">
                        <a:pos x="162" y="10"/>
                      </a:cxn>
                      <a:cxn ang="0">
                        <a:pos x="144" y="16"/>
                      </a:cxn>
                      <a:cxn ang="0">
                        <a:pos x="120" y="19"/>
                      </a:cxn>
                      <a:cxn ang="0">
                        <a:pos x="114" y="34"/>
                      </a:cxn>
                      <a:cxn ang="0">
                        <a:pos x="147" y="37"/>
                      </a:cxn>
                      <a:cxn ang="0">
                        <a:pos x="159" y="58"/>
                      </a:cxn>
                      <a:cxn ang="0">
                        <a:pos x="126" y="55"/>
                      </a:cxn>
                      <a:cxn ang="0">
                        <a:pos x="114" y="73"/>
                      </a:cxn>
                      <a:cxn ang="0">
                        <a:pos x="93" y="79"/>
                      </a:cxn>
                      <a:cxn ang="0">
                        <a:pos x="72" y="94"/>
                      </a:cxn>
                      <a:cxn ang="0">
                        <a:pos x="54" y="106"/>
                      </a:cxn>
                      <a:cxn ang="0">
                        <a:pos x="60" y="124"/>
                      </a:cxn>
                      <a:cxn ang="0">
                        <a:pos x="45" y="142"/>
                      </a:cxn>
                      <a:cxn ang="0">
                        <a:pos x="27" y="154"/>
                      </a:cxn>
                      <a:cxn ang="0">
                        <a:pos x="12" y="214"/>
                      </a:cxn>
                      <a:cxn ang="0">
                        <a:pos x="3" y="274"/>
                      </a:cxn>
                      <a:cxn ang="0">
                        <a:pos x="33" y="301"/>
                      </a:cxn>
                    </a:cxnLst>
                    <a:rect l="0" t="0" r="r" b="b"/>
                    <a:pathLst>
                      <a:path w="400" h="301">
                        <a:moveTo>
                          <a:pt x="378" y="286"/>
                        </a:moveTo>
                        <a:cubicBezTo>
                          <a:pt x="381" y="275"/>
                          <a:pt x="398" y="234"/>
                          <a:pt x="399" y="220"/>
                        </a:cubicBezTo>
                        <a:cubicBezTo>
                          <a:pt x="400" y="206"/>
                          <a:pt x="386" y="211"/>
                          <a:pt x="384" y="202"/>
                        </a:cubicBezTo>
                        <a:cubicBezTo>
                          <a:pt x="382" y="193"/>
                          <a:pt x="391" y="174"/>
                          <a:pt x="387" y="166"/>
                        </a:cubicBezTo>
                        <a:cubicBezTo>
                          <a:pt x="383" y="158"/>
                          <a:pt x="363" y="158"/>
                          <a:pt x="360" y="151"/>
                        </a:cubicBezTo>
                        <a:cubicBezTo>
                          <a:pt x="357" y="144"/>
                          <a:pt x="367" y="125"/>
                          <a:pt x="366" y="121"/>
                        </a:cubicBezTo>
                        <a:cubicBezTo>
                          <a:pt x="365" y="117"/>
                          <a:pt x="363" y="133"/>
                          <a:pt x="351" y="124"/>
                        </a:cubicBezTo>
                        <a:cubicBezTo>
                          <a:pt x="339" y="115"/>
                          <a:pt x="308" y="77"/>
                          <a:pt x="294" y="67"/>
                        </a:cubicBezTo>
                        <a:cubicBezTo>
                          <a:pt x="280" y="57"/>
                          <a:pt x="275" y="66"/>
                          <a:pt x="267" y="64"/>
                        </a:cubicBezTo>
                        <a:cubicBezTo>
                          <a:pt x="259" y="62"/>
                          <a:pt x="248" y="59"/>
                          <a:pt x="247" y="53"/>
                        </a:cubicBezTo>
                        <a:cubicBezTo>
                          <a:pt x="246" y="47"/>
                          <a:pt x="255" y="32"/>
                          <a:pt x="261" y="28"/>
                        </a:cubicBezTo>
                        <a:cubicBezTo>
                          <a:pt x="267" y="24"/>
                          <a:pt x="282" y="35"/>
                          <a:pt x="282" y="31"/>
                        </a:cubicBezTo>
                        <a:cubicBezTo>
                          <a:pt x="282" y="27"/>
                          <a:pt x="273" y="0"/>
                          <a:pt x="264" y="1"/>
                        </a:cubicBezTo>
                        <a:cubicBezTo>
                          <a:pt x="255" y="2"/>
                          <a:pt x="235" y="31"/>
                          <a:pt x="228" y="40"/>
                        </a:cubicBezTo>
                        <a:cubicBezTo>
                          <a:pt x="221" y="49"/>
                          <a:pt x="225" y="60"/>
                          <a:pt x="219" y="55"/>
                        </a:cubicBezTo>
                        <a:cubicBezTo>
                          <a:pt x="213" y="50"/>
                          <a:pt x="197" y="15"/>
                          <a:pt x="192" y="10"/>
                        </a:cubicBezTo>
                        <a:cubicBezTo>
                          <a:pt x="187" y="5"/>
                          <a:pt x="184" y="15"/>
                          <a:pt x="186" y="22"/>
                        </a:cubicBezTo>
                        <a:cubicBezTo>
                          <a:pt x="188" y="29"/>
                          <a:pt x="208" y="57"/>
                          <a:pt x="204" y="55"/>
                        </a:cubicBezTo>
                        <a:cubicBezTo>
                          <a:pt x="200" y="53"/>
                          <a:pt x="172" y="17"/>
                          <a:pt x="162" y="10"/>
                        </a:cubicBezTo>
                        <a:cubicBezTo>
                          <a:pt x="152" y="3"/>
                          <a:pt x="151" y="15"/>
                          <a:pt x="144" y="16"/>
                        </a:cubicBezTo>
                        <a:cubicBezTo>
                          <a:pt x="137" y="17"/>
                          <a:pt x="125" y="16"/>
                          <a:pt x="120" y="19"/>
                        </a:cubicBezTo>
                        <a:cubicBezTo>
                          <a:pt x="115" y="22"/>
                          <a:pt x="110" y="31"/>
                          <a:pt x="114" y="34"/>
                        </a:cubicBezTo>
                        <a:cubicBezTo>
                          <a:pt x="118" y="37"/>
                          <a:pt x="140" y="33"/>
                          <a:pt x="147" y="37"/>
                        </a:cubicBezTo>
                        <a:cubicBezTo>
                          <a:pt x="154" y="41"/>
                          <a:pt x="163" y="55"/>
                          <a:pt x="159" y="58"/>
                        </a:cubicBezTo>
                        <a:cubicBezTo>
                          <a:pt x="155" y="61"/>
                          <a:pt x="133" y="53"/>
                          <a:pt x="126" y="55"/>
                        </a:cubicBezTo>
                        <a:cubicBezTo>
                          <a:pt x="119" y="57"/>
                          <a:pt x="119" y="69"/>
                          <a:pt x="114" y="73"/>
                        </a:cubicBezTo>
                        <a:cubicBezTo>
                          <a:pt x="109" y="77"/>
                          <a:pt x="100" y="76"/>
                          <a:pt x="93" y="79"/>
                        </a:cubicBezTo>
                        <a:cubicBezTo>
                          <a:pt x="86" y="82"/>
                          <a:pt x="79" y="89"/>
                          <a:pt x="72" y="94"/>
                        </a:cubicBezTo>
                        <a:cubicBezTo>
                          <a:pt x="65" y="99"/>
                          <a:pt x="56" y="101"/>
                          <a:pt x="54" y="106"/>
                        </a:cubicBezTo>
                        <a:cubicBezTo>
                          <a:pt x="52" y="111"/>
                          <a:pt x="61" y="118"/>
                          <a:pt x="60" y="124"/>
                        </a:cubicBezTo>
                        <a:cubicBezTo>
                          <a:pt x="59" y="130"/>
                          <a:pt x="51" y="137"/>
                          <a:pt x="45" y="142"/>
                        </a:cubicBezTo>
                        <a:cubicBezTo>
                          <a:pt x="39" y="147"/>
                          <a:pt x="33" y="142"/>
                          <a:pt x="27" y="154"/>
                        </a:cubicBezTo>
                        <a:cubicBezTo>
                          <a:pt x="21" y="166"/>
                          <a:pt x="16" y="194"/>
                          <a:pt x="12" y="214"/>
                        </a:cubicBezTo>
                        <a:cubicBezTo>
                          <a:pt x="8" y="234"/>
                          <a:pt x="0" y="260"/>
                          <a:pt x="3" y="274"/>
                        </a:cubicBezTo>
                        <a:cubicBezTo>
                          <a:pt x="6" y="288"/>
                          <a:pt x="27" y="295"/>
                          <a:pt x="33" y="301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50000">
                        <a:srgbClr val="333333"/>
                      </a:gs>
                      <a:gs pos="100000">
                        <a:schemeClr val="bg2"/>
                      </a:gs>
                    </a:gsLst>
                    <a:lin ang="18900000" scaled="1"/>
                  </a:gra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382" name="Freeform 622"/>
                  <p:cNvSpPr>
                    <a:spLocks/>
                  </p:cNvSpPr>
                  <p:nvPr/>
                </p:nvSpPr>
                <p:spPr bwMode="auto">
                  <a:xfrm>
                    <a:off x="2159" y="2166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383" name="Freeform 623"/>
                  <p:cNvSpPr>
                    <a:spLocks/>
                  </p:cNvSpPr>
                  <p:nvPr/>
                </p:nvSpPr>
                <p:spPr bwMode="auto">
                  <a:xfrm flipH="1">
                    <a:off x="1680" y="2164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384" name="Freeform 624"/>
                  <p:cNvSpPr>
                    <a:spLocks/>
                  </p:cNvSpPr>
                  <p:nvPr/>
                </p:nvSpPr>
                <p:spPr bwMode="auto">
                  <a:xfrm>
                    <a:off x="1804" y="1590"/>
                    <a:ext cx="333" cy="347"/>
                  </a:xfrm>
                  <a:custGeom>
                    <a:avLst/>
                    <a:gdLst/>
                    <a:ahLst/>
                    <a:cxnLst>
                      <a:cxn ang="0">
                        <a:pos x="0" y="194"/>
                      </a:cxn>
                      <a:cxn ang="0">
                        <a:pos x="6" y="209"/>
                      </a:cxn>
                      <a:cxn ang="0">
                        <a:pos x="36" y="266"/>
                      </a:cxn>
                      <a:cxn ang="0">
                        <a:pos x="87" y="308"/>
                      </a:cxn>
                      <a:cxn ang="0">
                        <a:pos x="138" y="320"/>
                      </a:cxn>
                      <a:cxn ang="0">
                        <a:pos x="144" y="344"/>
                      </a:cxn>
                      <a:cxn ang="0">
                        <a:pos x="165" y="365"/>
                      </a:cxn>
                      <a:cxn ang="0">
                        <a:pos x="192" y="341"/>
                      </a:cxn>
                      <a:cxn ang="0">
                        <a:pos x="207" y="317"/>
                      </a:cxn>
                      <a:cxn ang="0">
                        <a:pos x="255" y="308"/>
                      </a:cxn>
                      <a:cxn ang="0">
                        <a:pos x="303" y="275"/>
                      </a:cxn>
                      <a:cxn ang="0">
                        <a:pos x="342" y="179"/>
                      </a:cxn>
                      <a:cxn ang="0">
                        <a:pos x="288" y="98"/>
                      </a:cxn>
                      <a:cxn ang="0">
                        <a:pos x="256" y="27"/>
                      </a:cxn>
                      <a:cxn ang="0">
                        <a:pos x="208" y="75"/>
                      </a:cxn>
                      <a:cxn ang="0">
                        <a:pos x="198" y="56"/>
                      </a:cxn>
                      <a:cxn ang="0">
                        <a:pos x="183" y="53"/>
                      </a:cxn>
                      <a:cxn ang="0">
                        <a:pos x="112" y="75"/>
                      </a:cxn>
                      <a:cxn ang="0">
                        <a:pos x="126" y="41"/>
                      </a:cxn>
                      <a:cxn ang="0">
                        <a:pos x="114" y="11"/>
                      </a:cxn>
                      <a:cxn ang="0">
                        <a:pos x="54" y="110"/>
                      </a:cxn>
                      <a:cxn ang="0">
                        <a:pos x="60" y="137"/>
                      </a:cxn>
                      <a:cxn ang="0">
                        <a:pos x="54" y="161"/>
                      </a:cxn>
                      <a:cxn ang="0">
                        <a:pos x="36" y="155"/>
                      </a:cxn>
                      <a:cxn ang="0">
                        <a:pos x="33" y="119"/>
                      </a:cxn>
                      <a:cxn ang="0">
                        <a:pos x="12" y="152"/>
                      </a:cxn>
                      <a:cxn ang="0">
                        <a:pos x="12" y="173"/>
                      </a:cxn>
                      <a:cxn ang="0">
                        <a:pos x="9" y="185"/>
                      </a:cxn>
                      <a:cxn ang="0">
                        <a:pos x="0" y="194"/>
                      </a:cxn>
                    </a:cxnLst>
                    <a:rect l="0" t="0" r="r" b="b"/>
                    <a:pathLst>
                      <a:path w="344" h="365">
                        <a:moveTo>
                          <a:pt x="0" y="194"/>
                        </a:moveTo>
                        <a:cubicBezTo>
                          <a:pt x="0" y="198"/>
                          <a:pt x="0" y="197"/>
                          <a:pt x="6" y="209"/>
                        </a:cubicBezTo>
                        <a:cubicBezTo>
                          <a:pt x="12" y="221"/>
                          <a:pt x="23" y="250"/>
                          <a:pt x="36" y="266"/>
                        </a:cubicBezTo>
                        <a:cubicBezTo>
                          <a:pt x="49" y="282"/>
                          <a:pt x="70" y="299"/>
                          <a:pt x="87" y="308"/>
                        </a:cubicBezTo>
                        <a:cubicBezTo>
                          <a:pt x="104" y="317"/>
                          <a:pt x="129" y="314"/>
                          <a:pt x="138" y="320"/>
                        </a:cubicBezTo>
                        <a:cubicBezTo>
                          <a:pt x="147" y="326"/>
                          <a:pt x="140" y="337"/>
                          <a:pt x="144" y="344"/>
                        </a:cubicBezTo>
                        <a:cubicBezTo>
                          <a:pt x="148" y="351"/>
                          <a:pt x="157" y="365"/>
                          <a:pt x="165" y="365"/>
                        </a:cubicBezTo>
                        <a:cubicBezTo>
                          <a:pt x="173" y="365"/>
                          <a:pt x="185" y="349"/>
                          <a:pt x="192" y="341"/>
                        </a:cubicBezTo>
                        <a:cubicBezTo>
                          <a:pt x="199" y="333"/>
                          <a:pt x="197" y="322"/>
                          <a:pt x="207" y="317"/>
                        </a:cubicBezTo>
                        <a:cubicBezTo>
                          <a:pt x="217" y="312"/>
                          <a:pt x="239" y="315"/>
                          <a:pt x="255" y="308"/>
                        </a:cubicBezTo>
                        <a:cubicBezTo>
                          <a:pt x="271" y="301"/>
                          <a:pt x="289" y="296"/>
                          <a:pt x="303" y="275"/>
                        </a:cubicBezTo>
                        <a:cubicBezTo>
                          <a:pt x="317" y="254"/>
                          <a:pt x="344" y="208"/>
                          <a:pt x="342" y="179"/>
                        </a:cubicBezTo>
                        <a:cubicBezTo>
                          <a:pt x="340" y="150"/>
                          <a:pt x="302" y="123"/>
                          <a:pt x="288" y="98"/>
                        </a:cubicBezTo>
                        <a:cubicBezTo>
                          <a:pt x="274" y="73"/>
                          <a:pt x="269" y="31"/>
                          <a:pt x="256" y="27"/>
                        </a:cubicBezTo>
                        <a:cubicBezTo>
                          <a:pt x="243" y="23"/>
                          <a:pt x="218" y="70"/>
                          <a:pt x="208" y="75"/>
                        </a:cubicBezTo>
                        <a:cubicBezTo>
                          <a:pt x="198" y="80"/>
                          <a:pt x="202" y="60"/>
                          <a:pt x="198" y="56"/>
                        </a:cubicBezTo>
                        <a:cubicBezTo>
                          <a:pt x="194" y="52"/>
                          <a:pt x="197" y="50"/>
                          <a:pt x="183" y="53"/>
                        </a:cubicBezTo>
                        <a:cubicBezTo>
                          <a:pt x="169" y="56"/>
                          <a:pt x="121" y="77"/>
                          <a:pt x="112" y="75"/>
                        </a:cubicBezTo>
                        <a:cubicBezTo>
                          <a:pt x="103" y="73"/>
                          <a:pt x="126" y="52"/>
                          <a:pt x="126" y="41"/>
                        </a:cubicBezTo>
                        <a:cubicBezTo>
                          <a:pt x="126" y="30"/>
                          <a:pt x="126" y="0"/>
                          <a:pt x="114" y="11"/>
                        </a:cubicBezTo>
                        <a:cubicBezTo>
                          <a:pt x="102" y="22"/>
                          <a:pt x="63" y="89"/>
                          <a:pt x="54" y="110"/>
                        </a:cubicBezTo>
                        <a:cubicBezTo>
                          <a:pt x="45" y="131"/>
                          <a:pt x="60" y="129"/>
                          <a:pt x="60" y="137"/>
                        </a:cubicBezTo>
                        <a:cubicBezTo>
                          <a:pt x="60" y="145"/>
                          <a:pt x="58" y="158"/>
                          <a:pt x="54" y="161"/>
                        </a:cubicBezTo>
                        <a:cubicBezTo>
                          <a:pt x="50" y="164"/>
                          <a:pt x="39" y="162"/>
                          <a:pt x="36" y="155"/>
                        </a:cubicBezTo>
                        <a:cubicBezTo>
                          <a:pt x="33" y="148"/>
                          <a:pt x="37" y="119"/>
                          <a:pt x="33" y="119"/>
                        </a:cubicBezTo>
                        <a:cubicBezTo>
                          <a:pt x="29" y="119"/>
                          <a:pt x="16" y="143"/>
                          <a:pt x="12" y="152"/>
                        </a:cubicBezTo>
                        <a:cubicBezTo>
                          <a:pt x="8" y="161"/>
                          <a:pt x="12" y="168"/>
                          <a:pt x="12" y="173"/>
                        </a:cubicBezTo>
                        <a:cubicBezTo>
                          <a:pt x="12" y="178"/>
                          <a:pt x="11" y="182"/>
                          <a:pt x="9" y="185"/>
                        </a:cubicBezTo>
                        <a:cubicBezTo>
                          <a:pt x="7" y="188"/>
                          <a:pt x="0" y="190"/>
                          <a:pt x="0" y="19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FFC993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385" name="Freeform 625"/>
                  <p:cNvSpPr>
                    <a:spLocks/>
                  </p:cNvSpPr>
                  <p:nvPr/>
                </p:nvSpPr>
                <p:spPr bwMode="auto">
                  <a:xfrm>
                    <a:off x="1923" y="1823"/>
                    <a:ext cx="110" cy="3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27"/>
                      </a:cxn>
                      <a:cxn ang="0">
                        <a:pos x="60" y="30"/>
                      </a:cxn>
                      <a:cxn ang="0">
                        <a:pos x="81" y="27"/>
                      </a:cxn>
                      <a:cxn ang="0">
                        <a:pos x="114" y="3"/>
                      </a:cxn>
                    </a:cxnLst>
                    <a:rect l="0" t="0" r="r" b="b"/>
                    <a:pathLst>
                      <a:path w="114" h="32">
                        <a:moveTo>
                          <a:pt x="0" y="0"/>
                        </a:moveTo>
                        <a:cubicBezTo>
                          <a:pt x="7" y="4"/>
                          <a:pt x="29" y="22"/>
                          <a:pt x="39" y="27"/>
                        </a:cubicBezTo>
                        <a:cubicBezTo>
                          <a:pt x="49" y="32"/>
                          <a:pt x="53" y="30"/>
                          <a:pt x="60" y="30"/>
                        </a:cubicBezTo>
                        <a:cubicBezTo>
                          <a:pt x="67" y="30"/>
                          <a:pt x="72" y="32"/>
                          <a:pt x="81" y="27"/>
                        </a:cubicBezTo>
                        <a:cubicBezTo>
                          <a:pt x="90" y="22"/>
                          <a:pt x="107" y="8"/>
                          <a:pt x="114" y="3"/>
                        </a:cubicBezTo>
                      </a:path>
                    </a:pathLst>
                  </a:custGeom>
                  <a:noFill/>
                  <a:ln w="12700" cmpd="sng">
                    <a:solidFill>
                      <a:srgbClr val="D20000"/>
                    </a:solidFill>
                    <a:round/>
                    <a:headEnd type="none" w="med" len="med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386" name="Freeform 626"/>
                  <p:cNvSpPr>
                    <a:spLocks/>
                  </p:cNvSpPr>
                  <p:nvPr/>
                </p:nvSpPr>
                <p:spPr bwMode="auto">
                  <a:xfrm>
                    <a:off x="1959" y="1835"/>
                    <a:ext cx="46" cy="9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11" y="0"/>
                      </a:cxn>
                      <a:cxn ang="0">
                        <a:pos x="23" y="9"/>
                      </a:cxn>
                      <a:cxn ang="0">
                        <a:pos x="38" y="0"/>
                      </a:cxn>
                      <a:cxn ang="0">
                        <a:pos x="48" y="10"/>
                      </a:cxn>
                    </a:cxnLst>
                    <a:rect l="0" t="0" r="r" b="b"/>
                    <a:pathLst>
                      <a:path w="48" h="10">
                        <a:moveTo>
                          <a:pt x="0" y="10"/>
                        </a:moveTo>
                        <a:cubicBezTo>
                          <a:pt x="2" y="8"/>
                          <a:pt x="7" y="0"/>
                          <a:pt x="11" y="0"/>
                        </a:cubicBezTo>
                        <a:cubicBezTo>
                          <a:pt x="15" y="0"/>
                          <a:pt x="19" y="9"/>
                          <a:pt x="23" y="9"/>
                        </a:cubicBezTo>
                        <a:cubicBezTo>
                          <a:pt x="27" y="9"/>
                          <a:pt x="34" y="0"/>
                          <a:pt x="38" y="0"/>
                        </a:cubicBezTo>
                        <a:cubicBezTo>
                          <a:pt x="42" y="0"/>
                          <a:pt x="46" y="8"/>
                          <a:pt x="48" y="10"/>
                        </a:cubicBezTo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387" name="Freeform 627"/>
                  <p:cNvSpPr>
                    <a:spLocks/>
                  </p:cNvSpPr>
                  <p:nvPr/>
                </p:nvSpPr>
                <p:spPr bwMode="auto">
                  <a:xfrm>
                    <a:off x="1906" y="1711"/>
                    <a:ext cx="61" cy="26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388" name="Freeform 628"/>
                  <p:cNvSpPr>
                    <a:spLocks/>
                  </p:cNvSpPr>
                  <p:nvPr/>
                </p:nvSpPr>
                <p:spPr bwMode="auto">
                  <a:xfrm>
                    <a:off x="1926" y="1740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389" name="Freeform 629"/>
                  <p:cNvSpPr>
                    <a:spLocks/>
                  </p:cNvSpPr>
                  <p:nvPr/>
                </p:nvSpPr>
                <p:spPr bwMode="auto">
                  <a:xfrm>
                    <a:off x="1905" y="1719"/>
                    <a:ext cx="62" cy="35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390" name="Freeform 630"/>
                  <p:cNvSpPr>
                    <a:spLocks/>
                  </p:cNvSpPr>
                  <p:nvPr/>
                </p:nvSpPr>
                <p:spPr bwMode="auto">
                  <a:xfrm flipH="1">
                    <a:off x="2005" y="1707"/>
                    <a:ext cx="61" cy="27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391" name="Freeform 631"/>
                  <p:cNvSpPr>
                    <a:spLocks/>
                  </p:cNvSpPr>
                  <p:nvPr/>
                </p:nvSpPr>
                <p:spPr bwMode="auto">
                  <a:xfrm flipH="1">
                    <a:off x="2020" y="1736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392" name="Freeform 632"/>
                  <p:cNvSpPr>
                    <a:spLocks/>
                  </p:cNvSpPr>
                  <p:nvPr/>
                </p:nvSpPr>
                <p:spPr bwMode="auto">
                  <a:xfrm flipH="1">
                    <a:off x="2005" y="1716"/>
                    <a:ext cx="62" cy="34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393" name="Freeform 633"/>
                  <p:cNvSpPr>
                    <a:spLocks/>
                  </p:cNvSpPr>
                  <p:nvPr/>
                </p:nvSpPr>
                <p:spPr bwMode="auto">
                  <a:xfrm>
                    <a:off x="1986" y="1681"/>
                    <a:ext cx="99" cy="102"/>
                  </a:xfrm>
                  <a:custGeom>
                    <a:avLst/>
                    <a:gdLst/>
                    <a:ahLst/>
                    <a:cxnLst>
                      <a:cxn ang="0">
                        <a:pos x="4" y="35"/>
                      </a:cxn>
                      <a:cxn ang="0">
                        <a:pos x="37" y="5"/>
                      </a:cxn>
                      <a:cxn ang="0">
                        <a:pos x="67" y="5"/>
                      </a:cxn>
                      <a:cxn ang="0">
                        <a:pos x="97" y="35"/>
                      </a:cxn>
                      <a:cxn ang="0">
                        <a:pos x="97" y="68"/>
                      </a:cxn>
                      <a:cxn ang="0">
                        <a:pos x="70" y="101"/>
                      </a:cxn>
                      <a:cxn ang="0">
                        <a:pos x="40" y="104"/>
                      </a:cxn>
                      <a:cxn ang="0">
                        <a:pos x="13" y="92"/>
                      </a:cxn>
                      <a:cxn ang="0">
                        <a:pos x="1" y="65"/>
                      </a:cxn>
                      <a:cxn ang="0">
                        <a:pos x="4" y="35"/>
                      </a:cxn>
                    </a:cxnLst>
                    <a:rect l="0" t="0" r="r" b="b"/>
                    <a:pathLst>
                      <a:path w="102" h="107">
                        <a:moveTo>
                          <a:pt x="4" y="35"/>
                        </a:moveTo>
                        <a:cubicBezTo>
                          <a:pt x="9" y="25"/>
                          <a:pt x="27" y="10"/>
                          <a:pt x="37" y="5"/>
                        </a:cubicBezTo>
                        <a:cubicBezTo>
                          <a:pt x="47" y="0"/>
                          <a:pt x="57" y="0"/>
                          <a:pt x="67" y="5"/>
                        </a:cubicBezTo>
                        <a:cubicBezTo>
                          <a:pt x="77" y="10"/>
                          <a:pt x="92" y="25"/>
                          <a:pt x="97" y="35"/>
                        </a:cubicBezTo>
                        <a:cubicBezTo>
                          <a:pt x="102" y="45"/>
                          <a:pt x="101" y="57"/>
                          <a:pt x="97" y="68"/>
                        </a:cubicBezTo>
                        <a:cubicBezTo>
                          <a:pt x="93" y="79"/>
                          <a:pt x="79" y="95"/>
                          <a:pt x="70" y="101"/>
                        </a:cubicBezTo>
                        <a:cubicBezTo>
                          <a:pt x="61" y="107"/>
                          <a:pt x="49" y="105"/>
                          <a:pt x="40" y="104"/>
                        </a:cubicBezTo>
                        <a:cubicBezTo>
                          <a:pt x="31" y="103"/>
                          <a:pt x="19" y="98"/>
                          <a:pt x="13" y="92"/>
                        </a:cubicBezTo>
                        <a:cubicBezTo>
                          <a:pt x="7" y="86"/>
                          <a:pt x="2" y="74"/>
                          <a:pt x="1" y="65"/>
                        </a:cubicBezTo>
                        <a:cubicBezTo>
                          <a:pt x="0" y="56"/>
                          <a:pt x="4" y="41"/>
                          <a:pt x="4" y="35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394" name="Freeform 634"/>
                  <p:cNvSpPr>
                    <a:spLocks/>
                  </p:cNvSpPr>
                  <p:nvPr/>
                </p:nvSpPr>
                <p:spPr bwMode="auto">
                  <a:xfrm>
                    <a:off x="1883" y="1687"/>
                    <a:ext cx="101" cy="99"/>
                  </a:xfrm>
                  <a:custGeom>
                    <a:avLst/>
                    <a:gdLst/>
                    <a:ahLst/>
                    <a:cxnLst>
                      <a:cxn ang="0">
                        <a:pos x="2" y="32"/>
                      </a:cxn>
                      <a:cxn ang="0">
                        <a:pos x="29" y="8"/>
                      </a:cxn>
                      <a:cxn ang="0">
                        <a:pos x="74" y="5"/>
                      </a:cxn>
                      <a:cxn ang="0">
                        <a:pos x="101" y="38"/>
                      </a:cxn>
                      <a:cxn ang="0">
                        <a:pos x="95" y="74"/>
                      </a:cxn>
                      <a:cxn ang="0">
                        <a:pos x="74" y="98"/>
                      </a:cxn>
                      <a:cxn ang="0">
                        <a:pos x="62" y="98"/>
                      </a:cxn>
                      <a:cxn ang="0">
                        <a:pos x="32" y="101"/>
                      </a:cxn>
                      <a:cxn ang="0">
                        <a:pos x="8" y="80"/>
                      </a:cxn>
                      <a:cxn ang="0">
                        <a:pos x="5" y="62"/>
                      </a:cxn>
                      <a:cxn ang="0">
                        <a:pos x="2" y="32"/>
                      </a:cxn>
                    </a:cxnLst>
                    <a:rect l="0" t="0" r="r" b="b"/>
                    <a:pathLst>
                      <a:path w="104" h="104">
                        <a:moveTo>
                          <a:pt x="2" y="32"/>
                        </a:moveTo>
                        <a:cubicBezTo>
                          <a:pt x="6" y="23"/>
                          <a:pt x="17" y="12"/>
                          <a:pt x="29" y="8"/>
                        </a:cubicBezTo>
                        <a:cubicBezTo>
                          <a:pt x="41" y="4"/>
                          <a:pt x="62" y="0"/>
                          <a:pt x="74" y="5"/>
                        </a:cubicBezTo>
                        <a:cubicBezTo>
                          <a:pt x="86" y="10"/>
                          <a:pt x="98" y="27"/>
                          <a:pt x="101" y="38"/>
                        </a:cubicBezTo>
                        <a:cubicBezTo>
                          <a:pt x="104" y="49"/>
                          <a:pt x="99" y="64"/>
                          <a:pt x="95" y="74"/>
                        </a:cubicBezTo>
                        <a:cubicBezTo>
                          <a:pt x="91" y="84"/>
                          <a:pt x="79" y="94"/>
                          <a:pt x="74" y="98"/>
                        </a:cubicBezTo>
                        <a:cubicBezTo>
                          <a:pt x="69" y="102"/>
                          <a:pt x="69" y="97"/>
                          <a:pt x="62" y="98"/>
                        </a:cubicBezTo>
                        <a:cubicBezTo>
                          <a:pt x="55" y="99"/>
                          <a:pt x="41" y="104"/>
                          <a:pt x="32" y="101"/>
                        </a:cubicBezTo>
                        <a:cubicBezTo>
                          <a:pt x="23" y="98"/>
                          <a:pt x="12" y="87"/>
                          <a:pt x="8" y="80"/>
                        </a:cubicBezTo>
                        <a:cubicBezTo>
                          <a:pt x="4" y="73"/>
                          <a:pt x="6" y="70"/>
                          <a:pt x="5" y="62"/>
                        </a:cubicBezTo>
                        <a:cubicBezTo>
                          <a:pt x="4" y="54"/>
                          <a:pt x="0" y="40"/>
                          <a:pt x="2" y="32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395" name="Freeform 635"/>
                  <p:cNvSpPr>
                    <a:spLocks/>
                  </p:cNvSpPr>
                  <p:nvPr/>
                </p:nvSpPr>
                <p:spPr bwMode="auto">
                  <a:xfrm>
                    <a:off x="2031" y="1766"/>
                    <a:ext cx="67" cy="78"/>
                  </a:xfrm>
                  <a:custGeom>
                    <a:avLst/>
                    <a:gdLst/>
                    <a:ahLst/>
                    <a:cxnLst>
                      <a:cxn ang="0">
                        <a:pos x="60" y="6"/>
                      </a:cxn>
                      <a:cxn ang="0">
                        <a:pos x="63" y="39"/>
                      </a:cxn>
                      <a:cxn ang="0">
                        <a:pos x="43" y="81"/>
                      </a:cxn>
                      <a:cxn ang="0">
                        <a:pos x="3" y="30"/>
                      </a:cxn>
                      <a:cxn ang="0">
                        <a:pos x="60" y="6"/>
                      </a:cxn>
                    </a:cxnLst>
                    <a:rect l="0" t="0" r="r" b="b"/>
                    <a:pathLst>
                      <a:path w="70" h="82">
                        <a:moveTo>
                          <a:pt x="60" y="6"/>
                        </a:moveTo>
                        <a:cubicBezTo>
                          <a:pt x="70" y="8"/>
                          <a:pt x="66" y="27"/>
                          <a:pt x="63" y="39"/>
                        </a:cubicBezTo>
                        <a:cubicBezTo>
                          <a:pt x="60" y="51"/>
                          <a:pt x="53" y="82"/>
                          <a:pt x="43" y="81"/>
                        </a:cubicBezTo>
                        <a:cubicBezTo>
                          <a:pt x="33" y="80"/>
                          <a:pt x="0" y="42"/>
                          <a:pt x="3" y="30"/>
                        </a:cubicBezTo>
                        <a:cubicBezTo>
                          <a:pt x="6" y="18"/>
                          <a:pt x="50" y="0"/>
                          <a:pt x="60" y="6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396" name="Freeform 636"/>
                  <p:cNvSpPr>
                    <a:spLocks/>
                  </p:cNvSpPr>
                  <p:nvPr/>
                </p:nvSpPr>
                <p:spPr bwMode="auto">
                  <a:xfrm>
                    <a:off x="1866" y="1795"/>
                    <a:ext cx="71" cy="49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7" y="33"/>
                      </a:cxn>
                      <a:cxn ang="0">
                        <a:pos x="28" y="51"/>
                      </a:cxn>
                      <a:cxn ang="0">
                        <a:pos x="70" y="27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73" h="52">
                        <a:moveTo>
                          <a:pt x="10" y="0"/>
                        </a:moveTo>
                        <a:cubicBezTo>
                          <a:pt x="0" y="1"/>
                          <a:pt x="4" y="25"/>
                          <a:pt x="7" y="33"/>
                        </a:cubicBezTo>
                        <a:cubicBezTo>
                          <a:pt x="10" y="41"/>
                          <a:pt x="18" y="52"/>
                          <a:pt x="28" y="51"/>
                        </a:cubicBezTo>
                        <a:cubicBezTo>
                          <a:pt x="38" y="50"/>
                          <a:pt x="73" y="35"/>
                          <a:pt x="70" y="27"/>
                        </a:cubicBezTo>
                        <a:cubicBezTo>
                          <a:pt x="67" y="19"/>
                          <a:pt x="23" y="0"/>
                          <a:pt x="10" y="0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502397" name="Freeform 637"/>
              <p:cNvSpPr>
                <a:spLocks/>
              </p:cNvSpPr>
              <p:nvPr/>
            </p:nvSpPr>
            <p:spPr bwMode="auto">
              <a:xfrm>
                <a:off x="1050" y="345"/>
                <a:ext cx="42" cy="17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6" y="15"/>
                  </a:cxn>
                  <a:cxn ang="0">
                    <a:pos x="21" y="0"/>
                  </a:cxn>
                  <a:cxn ang="0">
                    <a:pos x="36" y="15"/>
                  </a:cxn>
                  <a:cxn ang="0">
                    <a:pos x="42" y="12"/>
                  </a:cxn>
                </a:cxnLst>
                <a:rect l="0" t="0" r="r" b="b"/>
                <a:pathLst>
                  <a:path w="42" h="17">
                    <a:moveTo>
                      <a:pt x="0" y="9"/>
                    </a:moveTo>
                    <a:cubicBezTo>
                      <a:pt x="1" y="9"/>
                      <a:pt x="3" y="16"/>
                      <a:pt x="6" y="15"/>
                    </a:cubicBezTo>
                    <a:cubicBezTo>
                      <a:pt x="9" y="14"/>
                      <a:pt x="16" y="0"/>
                      <a:pt x="21" y="0"/>
                    </a:cubicBezTo>
                    <a:cubicBezTo>
                      <a:pt x="26" y="0"/>
                      <a:pt x="33" y="13"/>
                      <a:pt x="36" y="15"/>
                    </a:cubicBezTo>
                    <a:cubicBezTo>
                      <a:pt x="39" y="17"/>
                      <a:pt x="41" y="13"/>
                      <a:pt x="42" y="1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02398" name="Group 638"/>
          <p:cNvGrpSpPr>
            <a:grpSpLocks/>
          </p:cNvGrpSpPr>
          <p:nvPr/>
        </p:nvGrpSpPr>
        <p:grpSpPr bwMode="auto">
          <a:xfrm>
            <a:off x="5105400" y="5105400"/>
            <a:ext cx="1073150" cy="1666875"/>
            <a:chOff x="2832" y="2736"/>
            <a:chExt cx="676" cy="1050"/>
          </a:xfrm>
        </p:grpSpPr>
        <p:sp>
          <p:nvSpPr>
            <p:cNvPr id="502399" name="Freeform 639"/>
            <p:cNvSpPr>
              <a:spLocks/>
            </p:cNvSpPr>
            <p:nvPr/>
          </p:nvSpPr>
          <p:spPr bwMode="auto">
            <a:xfrm>
              <a:off x="3171" y="3500"/>
              <a:ext cx="0" cy="2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6"/>
                </a:cxn>
              </a:cxnLst>
              <a:rect l="0" t="0" r="r" b="b"/>
              <a:pathLst>
                <a:path w="1" h="256">
                  <a:moveTo>
                    <a:pt x="0" y="0"/>
                  </a:moveTo>
                  <a:lnTo>
                    <a:pt x="0" y="25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00" name="Freeform 640"/>
            <p:cNvSpPr>
              <a:spLocks/>
            </p:cNvSpPr>
            <p:nvPr/>
          </p:nvSpPr>
          <p:spPr bwMode="auto">
            <a:xfrm>
              <a:off x="2968" y="3353"/>
              <a:ext cx="406" cy="399"/>
            </a:xfrm>
            <a:custGeom>
              <a:avLst/>
              <a:gdLst/>
              <a:ahLst/>
              <a:cxnLst>
                <a:cxn ang="0">
                  <a:pos x="79" y="8"/>
                </a:cxn>
                <a:cxn ang="0">
                  <a:pos x="313" y="8"/>
                </a:cxn>
                <a:cxn ang="0">
                  <a:pos x="367" y="8"/>
                </a:cxn>
                <a:cxn ang="0">
                  <a:pos x="385" y="28"/>
                </a:cxn>
                <a:cxn ang="0">
                  <a:pos x="417" y="84"/>
                </a:cxn>
                <a:cxn ang="0">
                  <a:pos x="433" y="132"/>
                </a:cxn>
                <a:cxn ang="0">
                  <a:pos x="463" y="200"/>
                </a:cxn>
                <a:cxn ang="0">
                  <a:pos x="463" y="296"/>
                </a:cxn>
                <a:cxn ang="0">
                  <a:pos x="437" y="348"/>
                </a:cxn>
                <a:cxn ang="0">
                  <a:pos x="429" y="404"/>
                </a:cxn>
                <a:cxn ang="0">
                  <a:pos x="425" y="420"/>
                </a:cxn>
                <a:cxn ang="0">
                  <a:pos x="393" y="388"/>
                </a:cxn>
                <a:cxn ang="0">
                  <a:pos x="369" y="372"/>
                </a:cxn>
                <a:cxn ang="0">
                  <a:pos x="317" y="360"/>
                </a:cxn>
                <a:cxn ang="0">
                  <a:pos x="273" y="380"/>
                </a:cxn>
                <a:cxn ang="0">
                  <a:pos x="237" y="408"/>
                </a:cxn>
                <a:cxn ang="0">
                  <a:pos x="223" y="392"/>
                </a:cxn>
                <a:cxn ang="0">
                  <a:pos x="165" y="368"/>
                </a:cxn>
                <a:cxn ang="0">
                  <a:pos x="105" y="368"/>
                </a:cxn>
                <a:cxn ang="0">
                  <a:pos x="73" y="400"/>
                </a:cxn>
                <a:cxn ang="0">
                  <a:pos x="49" y="412"/>
                </a:cxn>
                <a:cxn ang="0">
                  <a:pos x="31" y="392"/>
                </a:cxn>
                <a:cxn ang="0">
                  <a:pos x="13" y="340"/>
                </a:cxn>
                <a:cxn ang="0">
                  <a:pos x="1" y="272"/>
                </a:cxn>
                <a:cxn ang="0">
                  <a:pos x="5" y="212"/>
                </a:cxn>
                <a:cxn ang="0">
                  <a:pos x="31" y="152"/>
                </a:cxn>
                <a:cxn ang="0">
                  <a:pos x="57" y="100"/>
                </a:cxn>
                <a:cxn ang="0">
                  <a:pos x="79" y="8"/>
                </a:cxn>
              </a:cxnLst>
              <a:rect l="0" t="0" r="r" b="b"/>
              <a:pathLst>
                <a:path w="468" h="423">
                  <a:moveTo>
                    <a:pt x="79" y="8"/>
                  </a:moveTo>
                  <a:cubicBezTo>
                    <a:pt x="118" y="0"/>
                    <a:pt x="265" y="8"/>
                    <a:pt x="313" y="8"/>
                  </a:cubicBezTo>
                  <a:cubicBezTo>
                    <a:pt x="361" y="8"/>
                    <a:pt x="355" y="5"/>
                    <a:pt x="367" y="8"/>
                  </a:cubicBezTo>
                  <a:cubicBezTo>
                    <a:pt x="379" y="11"/>
                    <a:pt x="377" y="15"/>
                    <a:pt x="385" y="28"/>
                  </a:cubicBezTo>
                  <a:cubicBezTo>
                    <a:pt x="393" y="41"/>
                    <a:pt x="409" y="67"/>
                    <a:pt x="417" y="84"/>
                  </a:cubicBezTo>
                  <a:cubicBezTo>
                    <a:pt x="425" y="101"/>
                    <a:pt x="425" y="113"/>
                    <a:pt x="433" y="132"/>
                  </a:cubicBezTo>
                  <a:cubicBezTo>
                    <a:pt x="441" y="151"/>
                    <a:pt x="458" y="173"/>
                    <a:pt x="463" y="200"/>
                  </a:cubicBezTo>
                  <a:cubicBezTo>
                    <a:pt x="468" y="227"/>
                    <a:pt x="467" y="271"/>
                    <a:pt x="463" y="296"/>
                  </a:cubicBezTo>
                  <a:cubicBezTo>
                    <a:pt x="459" y="321"/>
                    <a:pt x="443" y="330"/>
                    <a:pt x="437" y="348"/>
                  </a:cubicBezTo>
                  <a:cubicBezTo>
                    <a:pt x="431" y="366"/>
                    <a:pt x="431" y="392"/>
                    <a:pt x="429" y="404"/>
                  </a:cubicBezTo>
                  <a:cubicBezTo>
                    <a:pt x="427" y="416"/>
                    <a:pt x="431" y="423"/>
                    <a:pt x="425" y="420"/>
                  </a:cubicBezTo>
                  <a:cubicBezTo>
                    <a:pt x="419" y="417"/>
                    <a:pt x="402" y="396"/>
                    <a:pt x="393" y="388"/>
                  </a:cubicBezTo>
                  <a:cubicBezTo>
                    <a:pt x="384" y="380"/>
                    <a:pt x="382" y="377"/>
                    <a:pt x="369" y="372"/>
                  </a:cubicBezTo>
                  <a:cubicBezTo>
                    <a:pt x="356" y="367"/>
                    <a:pt x="333" y="359"/>
                    <a:pt x="317" y="360"/>
                  </a:cubicBezTo>
                  <a:cubicBezTo>
                    <a:pt x="301" y="361"/>
                    <a:pt x="286" y="372"/>
                    <a:pt x="273" y="380"/>
                  </a:cubicBezTo>
                  <a:cubicBezTo>
                    <a:pt x="260" y="388"/>
                    <a:pt x="245" y="406"/>
                    <a:pt x="237" y="408"/>
                  </a:cubicBezTo>
                  <a:cubicBezTo>
                    <a:pt x="229" y="410"/>
                    <a:pt x="235" y="399"/>
                    <a:pt x="223" y="392"/>
                  </a:cubicBezTo>
                  <a:cubicBezTo>
                    <a:pt x="211" y="385"/>
                    <a:pt x="185" y="372"/>
                    <a:pt x="165" y="368"/>
                  </a:cubicBezTo>
                  <a:cubicBezTo>
                    <a:pt x="145" y="364"/>
                    <a:pt x="120" y="363"/>
                    <a:pt x="105" y="368"/>
                  </a:cubicBezTo>
                  <a:cubicBezTo>
                    <a:pt x="90" y="373"/>
                    <a:pt x="82" y="393"/>
                    <a:pt x="73" y="400"/>
                  </a:cubicBezTo>
                  <a:cubicBezTo>
                    <a:pt x="64" y="407"/>
                    <a:pt x="56" y="413"/>
                    <a:pt x="49" y="412"/>
                  </a:cubicBezTo>
                  <a:cubicBezTo>
                    <a:pt x="42" y="411"/>
                    <a:pt x="37" y="404"/>
                    <a:pt x="31" y="392"/>
                  </a:cubicBezTo>
                  <a:cubicBezTo>
                    <a:pt x="25" y="380"/>
                    <a:pt x="18" y="360"/>
                    <a:pt x="13" y="340"/>
                  </a:cubicBezTo>
                  <a:cubicBezTo>
                    <a:pt x="8" y="320"/>
                    <a:pt x="2" y="293"/>
                    <a:pt x="1" y="272"/>
                  </a:cubicBezTo>
                  <a:cubicBezTo>
                    <a:pt x="0" y="251"/>
                    <a:pt x="0" y="232"/>
                    <a:pt x="5" y="212"/>
                  </a:cubicBezTo>
                  <a:cubicBezTo>
                    <a:pt x="10" y="192"/>
                    <a:pt x="22" y="171"/>
                    <a:pt x="31" y="152"/>
                  </a:cubicBezTo>
                  <a:cubicBezTo>
                    <a:pt x="40" y="133"/>
                    <a:pt x="49" y="124"/>
                    <a:pt x="57" y="100"/>
                  </a:cubicBezTo>
                  <a:cubicBezTo>
                    <a:pt x="65" y="76"/>
                    <a:pt x="75" y="27"/>
                    <a:pt x="79" y="8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01" name="Freeform 641"/>
            <p:cNvSpPr>
              <a:spLocks/>
            </p:cNvSpPr>
            <p:nvPr/>
          </p:nvSpPr>
          <p:spPr bwMode="auto">
            <a:xfrm>
              <a:off x="3162" y="3360"/>
              <a:ext cx="41" cy="1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0"/>
                </a:cxn>
                <a:cxn ang="0">
                  <a:pos x="48" y="144"/>
                </a:cxn>
                <a:cxn ang="0">
                  <a:pos x="0" y="144"/>
                </a:cxn>
                <a:cxn ang="0">
                  <a:pos x="0" y="0"/>
                </a:cxn>
              </a:cxnLst>
              <a:rect l="0" t="0" r="r" b="b"/>
              <a:pathLst>
                <a:path w="48" h="144">
                  <a:moveTo>
                    <a:pt x="0" y="0"/>
                  </a:moveTo>
                  <a:lnTo>
                    <a:pt x="48" y="0"/>
                  </a:lnTo>
                  <a:lnTo>
                    <a:pt x="48" y="144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02" name="Freeform 642"/>
            <p:cNvSpPr>
              <a:spLocks/>
            </p:cNvSpPr>
            <p:nvPr/>
          </p:nvSpPr>
          <p:spPr bwMode="auto">
            <a:xfrm>
              <a:off x="3240" y="3356"/>
              <a:ext cx="111" cy="136"/>
            </a:xfrm>
            <a:custGeom>
              <a:avLst/>
              <a:gdLst/>
              <a:ahLst/>
              <a:cxnLst>
                <a:cxn ang="0">
                  <a:pos x="127" y="133"/>
                </a:cxn>
                <a:cxn ang="0">
                  <a:pos x="128" y="144"/>
                </a:cxn>
                <a:cxn ang="0">
                  <a:pos x="0" y="4"/>
                </a:cxn>
                <a:cxn ang="0">
                  <a:pos x="60" y="0"/>
                </a:cxn>
                <a:cxn ang="0">
                  <a:pos x="127" y="133"/>
                </a:cxn>
              </a:cxnLst>
              <a:rect l="0" t="0" r="r" b="b"/>
              <a:pathLst>
                <a:path w="128" h="144">
                  <a:moveTo>
                    <a:pt x="127" y="133"/>
                  </a:moveTo>
                  <a:lnTo>
                    <a:pt x="128" y="144"/>
                  </a:lnTo>
                  <a:lnTo>
                    <a:pt x="0" y="4"/>
                  </a:lnTo>
                  <a:lnTo>
                    <a:pt x="60" y="0"/>
                  </a:lnTo>
                  <a:lnTo>
                    <a:pt x="127" y="133"/>
                  </a:lnTo>
                  <a:close/>
                </a:path>
              </a:pathLst>
            </a:custGeom>
            <a:solidFill>
              <a:schemeClr val="tx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03" name="Freeform 643"/>
            <p:cNvSpPr>
              <a:spLocks/>
            </p:cNvSpPr>
            <p:nvPr/>
          </p:nvSpPr>
          <p:spPr bwMode="auto">
            <a:xfrm>
              <a:off x="3000" y="3353"/>
              <a:ext cx="90" cy="143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136"/>
                </a:cxn>
                <a:cxn ang="0">
                  <a:pos x="44" y="0"/>
                </a:cxn>
                <a:cxn ang="0">
                  <a:pos x="104" y="8"/>
                </a:cxn>
                <a:cxn ang="0">
                  <a:pos x="0" y="152"/>
                </a:cxn>
              </a:cxnLst>
              <a:rect l="0" t="0" r="r" b="b"/>
              <a:pathLst>
                <a:path w="104" h="152">
                  <a:moveTo>
                    <a:pt x="0" y="152"/>
                  </a:moveTo>
                  <a:lnTo>
                    <a:pt x="8" y="136"/>
                  </a:lnTo>
                  <a:lnTo>
                    <a:pt x="44" y="0"/>
                  </a:lnTo>
                  <a:lnTo>
                    <a:pt x="104" y="8"/>
                  </a:lnTo>
                  <a:lnTo>
                    <a:pt x="0" y="152"/>
                  </a:lnTo>
                  <a:close/>
                </a:path>
              </a:pathLst>
            </a:custGeom>
            <a:solidFill>
              <a:schemeClr val="tx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04" name="Freeform 644"/>
            <p:cNvSpPr>
              <a:spLocks/>
            </p:cNvSpPr>
            <p:nvPr/>
          </p:nvSpPr>
          <p:spPr bwMode="auto">
            <a:xfrm>
              <a:off x="3031" y="3160"/>
              <a:ext cx="272" cy="203"/>
            </a:xfrm>
            <a:custGeom>
              <a:avLst/>
              <a:gdLst/>
              <a:ahLst/>
              <a:cxnLst>
                <a:cxn ang="0">
                  <a:pos x="6" y="212"/>
                </a:cxn>
                <a:cxn ang="0">
                  <a:pos x="44" y="208"/>
                </a:cxn>
                <a:cxn ang="0">
                  <a:pos x="264" y="204"/>
                </a:cxn>
                <a:cxn ang="0">
                  <a:pos x="304" y="204"/>
                </a:cxn>
                <a:cxn ang="0">
                  <a:pos x="312" y="152"/>
                </a:cxn>
                <a:cxn ang="0">
                  <a:pos x="308" y="92"/>
                </a:cxn>
                <a:cxn ang="0">
                  <a:pos x="284" y="40"/>
                </a:cxn>
                <a:cxn ang="0">
                  <a:pos x="248" y="20"/>
                </a:cxn>
                <a:cxn ang="0">
                  <a:pos x="204" y="4"/>
                </a:cxn>
                <a:cxn ang="0">
                  <a:pos x="160" y="44"/>
                </a:cxn>
                <a:cxn ang="0">
                  <a:pos x="152" y="44"/>
                </a:cxn>
                <a:cxn ang="0">
                  <a:pos x="108" y="8"/>
                </a:cxn>
                <a:cxn ang="0">
                  <a:pos x="80" y="16"/>
                </a:cxn>
                <a:cxn ang="0">
                  <a:pos x="44" y="48"/>
                </a:cxn>
                <a:cxn ang="0">
                  <a:pos x="16" y="84"/>
                </a:cxn>
                <a:cxn ang="0">
                  <a:pos x="6" y="116"/>
                </a:cxn>
                <a:cxn ang="0">
                  <a:pos x="6" y="164"/>
                </a:cxn>
                <a:cxn ang="0">
                  <a:pos x="0" y="192"/>
                </a:cxn>
                <a:cxn ang="0">
                  <a:pos x="6" y="212"/>
                </a:cxn>
              </a:cxnLst>
              <a:rect l="0" t="0" r="r" b="b"/>
              <a:pathLst>
                <a:path w="313" h="215">
                  <a:moveTo>
                    <a:pt x="6" y="212"/>
                  </a:moveTo>
                  <a:cubicBezTo>
                    <a:pt x="13" y="215"/>
                    <a:pt x="1" y="209"/>
                    <a:pt x="44" y="208"/>
                  </a:cubicBezTo>
                  <a:cubicBezTo>
                    <a:pt x="87" y="207"/>
                    <a:pt x="221" y="205"/>
                    <a:pt x="264" y="204"/>
                  </a:cubicBezTo>
                  <a:cubicBezTo>
                    <a:pt x="307" y="203"/>
                    <a:pt x="296" y="213"/>
                    <a:pt x="304" y="204"/>
                  </a:cubicBezTo>
                  <a:cubicBezTo>
                    <a:pt x="312" y="195"/>
                    <a:pt x="311" y="171"/>
                    <a:pt x="312" y="152"/>
                  </a:cubicBezTo>
                  <a:cubicBezTo>
                    <a:pt x="313" y="133"/>
                    <a:pt x="313" y="111"/>
                    <a:pt x="308" y="92"/>
                  </a:cubicBezTo>
                  <a:cubicBezTo>
                    <a:pt x="303" y="73"/>
                    <a:pt x="294" y="52"/>
                    <a:pt x="284" y="40"/>
                  </a:cubicBezTo>
                  <a:cubicBezTo>
                    <a:pt x="274" y="28"/>
                    <a:pt x="261" y="26"/>
                    <a:pt x="248" y="20"/>
                  </a:cubicBezTo>
                  <a:cubicBezTo>
                    <a:pt x="235" y="14"/>
                    <a:pt x="219" y="0"/>
                    <a:pt x="204" y="4"/>
                  </a:cubicBezTo>
                  <a:cubicBezTo>
                    <a:pt x="189" y="8"/>
                    <a:pt x="169" y="37"/>
                    <a:pt x="160" y="44"/>
                  </a:cubicBezTo>
                  <a:cubicBezTo>
                    <a:pt x="151" y="51"/>
                    <a:pt x="161" y="50"/>
                    <a:pt x="152" y="44"/>
                  </a:cubicBezTo>
                  <a:cubicBezTo>
                    <a:pt x="143" y="38"/>
                    <a:pt x="120" y="13"/>
                    <a:pt x="108" y="8"/>
                  </a:cubicBezTo>
                  <a:cubicBezTo>
                    <a:pt x="96" y="3"/>
                    <a:pt x="91" y="9"/>
                    <a:pt x="80" y="16"/>
                  </a:cubicBezTo>
                  <a:cubicBezTo>
                    <a:pt x="69" y="23"/>
                    <a:pt x="55" y="37"/>
                    <a:pt x="44" y="48"/>
                  </a:cubicBezTo>
                  <a:cubicBezTo>
                    <a:pt x="33" y="59"/>
                    <a:pt x="22" y="73"/>
                    <a:pt x="16" y="84"/>
                  </a:cubicBezTo>
                  <a:cubicBezTo>
                    <a:pt x="10" y="95"/>
                    <a:pt x="8" y="103"/>
                    <a:pt x="6" y="116"/>
                  </a:cubicBezTo>
                  <a:cubicBezTo>
                    <a:pt x="4" y="129"/>
                    <a:pt x="7" y="151"/>
                    <a:pt x="6" y="164"/>
                  </a:cubicBezTo>
                  <a:cubicBezTo>
                    <a:pt x="5" y="177"/>
                    <a:pt x="0" y="184"/>
                    <a:pt x="0" y="192"/>
                  </a:cubicBezTo>
                  <a:cubicBezTo>
                    <a:pt x="0" y="200"/>
                    <a:pt x="2" y="209"/>
                    <a:pt x="6" y="21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05" name="Freeform 645"/>
            <p:cNvSpPr>
              <a:spLocks/>
            </p:cNvSpPr>
            <p:nvPr/>
          </p:nvSpPr>
          <p:spPr bwMode="auto">
            <a:xfrm>
              <a:off x="3089" y="3134"/>
              <a:ext cx="73" cy="90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28" y="12"/>
                </a:cxn>
                <a:cxn ang="0">
                  <a:pos x="0" y="28"/>
                </a:cxn>
                <a:cxn ang="0">
                  <a:pos x="56" y="96"/>
                </a:cxn>
                <a:cxn ang="0">
                  <a:pos x="84" y="60"/>
                </a:cxn>
                <a:cxn ang="0">
                  <a:pos x="32" y="8"/>
                </a:cxn>
              </a:cxnLst>
              <a:rect l="0" t="0" r="r" b="b"/>
              <a:pathLst>
                <a:path w="84" h="96">
                  <a:moveTo>
                    <a:pt x="40" y="0"/>
                  </a:moveTo>
                  <a:cubicBezTo>
                    <a:pt x="34" y="12"/>
                    <a:pt x="43" y="12"/>
                    <a:pt x="28" y="12"/>
                  </a:cubicBezTo>
                  <a:lnTo>
                    <a:pt x="0" y="28"/>
                  </a:lnTo>
                  <a:lnTo>
                    <a:pt x="56" y="96"/>
                  </a:lnTo>
                  <a:lnTo>
                    <a:pt x="84" y="60"/>
                  </a:lnTo>
                  <a:lnTo>
                    <a:pt x="32" y="8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06" name="Freeform 646"/>
            <p:cNvSpPr>
              <a:spLocks/>
            </p:cNvSpPr>
            <p:nvPr/>
          </p:nvSpPr>
          <p:spPr bwMode="auto">
            <a:xfrm flipH="1">
              <a:off x="3162" y="3134"/>
              <a:ext cx="72" cy="90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28" y="12"/>
                </a:cxn>
                <a:cxn ang="0">
                  <a:pos x="0" y="28"/>
                </a:cxn>
                <a:cxn ang="0">
                  <a:pos x="56" y="96"/>
                </a:cxn>
                <a:cxn ang="0">
                  <a:pos x="84" y="60"/>
                </a:cxn>
                <a:cxn ang="0">
                  <a:pos x="32" y="8"/>
                </a:cxn>
              </a:cxnLst>
              <a:rect l="0" t="0" r="r" b="b"/>
              <a:pathLst>
                <a:path w="84" h="96">
                  <a:moveTo>
                    <a:pt x="40" y="0"/>
                  </a:moveTo>
                  <a:cubicBezTo>
                    <a:pt x="34" y="12"/>
                    <a:pt x="43" y="12"/>
                    <a:pt x="28" y="12"/>
                  </a:cubicBezTo>
                  <a:lnTo>
                    <a:pt x="0" y="28"/>
                  </a:lnTo>
                  <a:lnTo>
                    <a:pt x="56" y="96"/>
                  </a:lnTo>
                  <a:lnTo>
                    <a:pt x="84" y="60"/>
                  </a:lnTo>
                  <a:lnTo>
                    <a:pt x="32" y="8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07" name="Freeform 647"/>
            <p:cNvSpPr>
              <a:spLocks/>
            </p:cNvSpPr>
            <p:nvPr/>
          </p:nvSpPr>
          <p:spPr bwMode="auto">
            <a:xfrm>
              <a:off x="3168" y="3360"/>
              <a:ext cx="6" cy="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400"/>
                </a:cxn>
              </a:cxnLst>
              <a:rect l="0" t="0" r="r" b="b"/>
              <a:pathLst>
                <a:path w="8" h="400">
                  <a:moveTo>
                    <a:pt x="0" y="0"/>
                  </a:moveTo>
                  <a:lnTo>
                    <a:pt x="8" y="40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08" name="Freeform 648"/>
            <p:cNvSpPr>
              <a:spLocks/>
            </p:cNvSpPr>
            <p:nvPr/>
          </p:nvSpPr>
          <p:spPr bwMode="auto">
            <a:xfrm>
              <a:off x="3164" y="3198"/>
              <a:ext cx="1" cy="1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0"/>
                </a:cxn>
              </a:cxnLst>
              <a:rect l="0" t="0" r="r" b="b"/>
              <a:pathLst>
                <a:path w="1" h="160">
                  <a:moveTo>
                    <a:pt x="0" y="0"/>
                  </a:moveTo>
                  <a:lnTo>
                    <a:pt x="0" y="160"/>
                  </a:lnTo>
                </a:path>
              </a:pathLst>
            </a:custGeom>
            <a:noFill/>
            <a:ln w="952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09" name="Freeform 649" descr="Коричневый мрамор"/>
            <p:cNvSpPr>
              <a:spLocks/>
            </p:cNvSpPr>
            <p:nvPr/>
          </p:nvSpPr>
          <p:spPr bwMode="auto">
            <a:xfrm>
              <a:off x="3009" y="3696"/>
              <a:ext cx="341" cy="90"/>
            </a:xfrm>
            <a:custGeom>
              <a:avLst/>
              <a:gdLst/>
              <a:ahLst/>
              <a:cxnLst>
                <a:cxn ang="0">
                  <a:pos x="10" y="49"/>
                </a:cxn>
                <a:cxn ang="0">
                  <a:pos x="11" y="86"/>
                </a:cxn>
                <a:cxn ang="0">
                  <a:pos x="59" y="86"/>
                </a:cxn>
                <a:cxn ang="0">
                  <a:pos x="181" y="88"/>
                </a:cxn>
                <a:cxn ang="0">
                  <a:pos x="328" y="88"/>
                </a:cxn>
                <a:cxn ang="0">
                  <a:pos x="325" y="43"/>
                </a:cxn>
                <a:cxn ang="0">
                  <a:pos x="244" y="1"/>
                </a:cxn>
                <a:cxn ang="0">
                  <a:pos x="181" y="40"/>
                </a:cxn>
                <a:cxn ang="0">
                  <a:pos x="187" y="85"/>
                </a:cxn>
                <a:cxn ang="0">
                  <a:pos x="154" y="34"/>
                </a:cxn>
                <a:cxn ang="0">
                  <a:pos x="70" y="7"/>
                </a:cxn>
                <a:cxn ang="0">
                  <a:pos x="10" y="49"/>
                </a:cxn>
              </a:cxnLst>
              <a:rect l="0" t="0" r="r" b="b"/>
              <a:pathLst>
                <a:path w="352" h="95">
                  <a:moveTo>
                    <a:pt x="10" y="49"/>
                  </a:moveTo>
                  <a:cubicBezTo>
                    <a:pt x="0" y="62"/>
                    <a:pt x="3" y="80"/>
                    <a:pt x="11" y="86"/>
                  </a:cubicBezTo>
                  <a:cubicBezTo>
                    <a:pt x="19" y="92"/>
                    <a:pt x="31" y="86"/>
                    <a:pt x="59" y="86"/>
                  </a:cubicBezTo>
                  <a:cubicBezTo>
                    <a:pt x="87" y="86"/>
                    <a:pt x="136" y="88"/>
                    <a:pt x="181" y="88"/>
                  </a:cubicBezTo>
                  <a:cubicBezTo>
                    <a:pt x="226" y="88"/>
                    <a:pt x="304" y="95"/>
                    <a:pt x="328" y="88"/>
                  </a:cubicBezTo>
                  <a:cubicBezTo>
                    <a:pt x="352" y="81"/>
                    <a:pt x="339" y="58"/>
                    <a:pt x="325" y="43"/>
                  </a:cubicBezTo>
                  <a:cubicBezTo>
                    <a:pt x="311" y="28"/>
                    <a:pt x="268" y="2"/>
                    <a:pt x="244" y="1"/>
                  </a:cubicBezTo>
                  <a:cubicBezTo>
                    <a:pt x="220" y="0"/>
                    <a:pt x="191" y="26"/>
                    <a:pt x="181" y="40"/>
                  </a:cubicBezTo>
                  <a:cubicBezTo>
                    <a:pt x="171" y="54"/>
                    <a:pt x="191" y="86"/>
                    <a:pt x="187" y="85"/>
                  </a:cubicBezTo>
                  <a:cubicBezTo>
                    <a:pt x="183" y="84"/>
                    <a:pt x="173" y="47"/>
                    <a:pt x="154" y="34"/>
                  </a:cubicBezTo>
                  <a:cubicBezTo>
                    <a:pt x="135" y="21"/>
                    <a:pt x="94" y="4"/>
                    <a:pt x="70" y="7"/>
                  </a:cubicBezTo>
                  <a:cubicBezTo>
                    <a:pt x="46" y="10"/>
                    <a:pt x="20" y="36"/>
                    <a:pt x="10" y="49"/>
                  </a:cubicBez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10" name="Freeform 650"/>
            <p:cNvSpPr>
              <a:spLocks/>
            </p:cNvSpPr>
            <p:nvPr/>
          </p:nvSpPr>
          <p:spPr bwMode="auto">
            <a:xfrm>
              <a:off x="2971" y="2736"/>
              <a:ext cx="387" cy="287"/>
            </a:xfrm>
            <a:custGeom>
              <a:avLst/>
              <a:gdLst/>
              <a:ahLst/>
              <a:cxnLst>
                <a:cxn ang="0">
                  <a:pos x="378" y="286"/>
                </a:cxn>
                <a:cxn ang="0">
                  <a:pos x="399" y="220"/>
                </a:cxn>
                <a:cxn ang="0">
                  <a:pos x="384" y="202"/>
                </a:cxn>
                <a:cxn ang="0">
                  <a:pos x="387" y="166"/>
                </a:cxn>
                <a:cxn ang="0">
                  <a:pos x="360" y="151"/>
                </a:cxn>
                <a:cxn ang="0">
                  <a:pos x="366" y="121"/>
                </a:cxn>
                <a:cxn ang="0">
                  <a:pos x="351" y="124"/>
                </a:cxn>
                <a:cxn ang="0">
                  <a:pos x="294" y="67"/>
                </a:cxn>
                <a:cxn ang="0">
                  <a:pos x="267" y="64"/>
                </a:cxn>
                <a:cxn ang="0">
                  <a:pos x="247" y="53"/>
                </a:cxn>
                <a:cxn ang="0">
                  <a:pos x="261" y="28"/>
                </a:cxn>
                <a:cxn ang="0">
                  <a:pos x="282" y="31"/>
                </a:cxn>
                <a:cxn ang="0">
                  <a:pos x="264" y="1"/>
                </a:cxn>
                <a:cxn ang="0">
                  <a:pos x="228" y="40"/>
                </a:cxn>
                <a:cxn ang="0">
                  <a:pos x="219" y="55"/>
                </a:cxn>
                <a:cxn ang="0">
                  <a:pos x="192" y="10"/>
                </a:cxn>
                <a:cxn ang="0">
                  <a:pos x="186" y="22"/>
                </a:cxn>
                <a:cxn ang="0">
                  <a:pos x="204" y="55"/>
                </a:cxn>
                <a:cxn ang="0">
                  <a:pos x="162" y="10"/>
                </a:cxn>
                <a:cxn ang="0">
                  <a:pos x="144" y="16"/>
                </a:cxn>
                <a:cxn ang="0">
                  <a:pos x="120" y="19"/>
                </a:cxn>
                <a:cxn ang="0">
                  <a:pos x="114" y="34"/>
                </a:cxn>
                <a:cxn ang="0">
                  <a:pos x="147" y="37"/>
                </a:cxn>
                <a:cxn ang="0">
                  <a:pos x="159" y="58"/>
                </a:cxn>
                <a:cxn ang="0">
                  <a:pos x="126" y="55"/>
                </a:cxn>
                <a:cxn ang="0">
                  <a:pos x="114" y="73"/>
                </a:cxn>
                <a:cxn ang="0">
                  <a:pos x="93" y="79"/>
                </a:cxn>
                <a:cxn ang="0">
                  <a:pos x="72" y="94"/>
                </a:cxn>
                <a:cxn ang="0">
                  <a:pos x="54" y="106"/>
                </a:cxn>
                <a:cxn ang="0">
                  <a:pos x="60" y="124"/>
                </a:cxn>
                <a:cxn ang="0">
                  <a:pos x="45" y="142"/>
                </a:cxn>
                <a:cxn ang="0">
                  <a:pos x="27" y="154"/>
                </a:cxn>
                <a:cxn ang="0">
                  <a:pos x="12" y="214"/>
                </a:cxn>
                <a:cxn ang="0">
                  <a:pos x="3" y="274"/>
                </a:cxn>
                <a:cxn ang="0">
                  <a:pos x="33" y="301"/>
                </a:cxn>
              </a:cxnLst>
              <a:rect l="0" t="0" r="r" b="b"/>
              <a:pathLst>
                <a:path w="400" h="301">
                  <a:moveTo>
                    <a:pt x="378" y="286"/>
                  </a:moveTo>
                  <a:cubicBezTo>
                    <a:pt x="381" y="275"/>
                    <a:pt x="398" y="234"/>
                    <a:pt x="399" y="220"/>
                  </a:cubicBezTo>
                  <a:cubicBezTo>
                    <a:pt x="400" y="206"/>
                    <a:pt x="386" y="211"/>
                    <a:pt x="384" y="202"/>
                  </a:cubicBezTo>
                  <a:cubicBezTo>
                    <a:pt x="382" y="193"/>
                    <a:pt x="391" y="174"/>
                    <a:pt x="387" y="166"/>
                  </a:cubicBezTo>
                  <a:cubicBezTo>
                    <a:pt x="383" y="158"/>
                    <a:pt x="363" y="158"/>
                    <a:pt x="360" y="151"/>
                  </a:cubicBezTo>
                  <a:cubicBezTo>
                    <a:pt x="357" y="144"/>
                    <a:pt x="367" y="125"/>
                    <a:pt x="366" y="121"/>
                  </a:cubicBezTo>
                  <a:cubicBezTo>
                    <a:pt x="365" y="117"/>
                    <a:pt x="363" y="133"/>
                    <a:pt x="351" y="124"/>
                  </a:cubicBezTo>
                  <a:cubicBezTo>
                    <a:pt x="339" y="115"/>
                    <a:pt x="308" y="77"/>
                    <a:pt x="294" y="67"/>
                  </a:cubicBezTo>
                  <a:cubicBezTo>
                    <a:pt x="280" y="57"/>
                    <a:pt x="275" y="66"/>
                    <a:pt x="267" y="64"/>
                  </a:cubicBezTo>
                  <a:cubicBezTo>
                    <a:pt x="259" y="62"/>
                    <a:pt x="248" y="59"/>
                    <a:pt x="247" y="53"/>
                  </a:cubicBezTo>
                  <a:cubicBezTo>
                    <a:pt x="246" y="47"/>
                    <a:pt x="255" y="32"/>
                    <a:pt x="261" y="28"/>
                  </a:cubicBezTo>
                  <a:cubicBezTo>
                    <a:pt x="267" y="24"/>
                    <a:pt x="282" y="35"/>
                    <a:pt x="282" y="31"/>
                  </a:cubicBezTo>
                  <a:cubicBezTo>
                    <a:pt x="282" y="27"/>
                    <a:pt x="273" y="0"/>
                    <a:pt x="264" y="1"/>
                  </a:cubicBezTo>
                  <a:cubicBezTo>
                    <a:pt x="255" y="2"/>
                    <a:pt x="235" y="31"/>
                    <a:pt x="228" y="40"/>
                  </a:cubicBezTo>
                  <a:cubicBezTo>
                    <a:pt x="221" y="49"/>
                    <a:pt x="225" y="60"/>
                    <a:pt x="219" y="55"/>
                  </a:cubicBezTo>
                  <a:cubicBezTo>
                    <a:pt x="213" y="50"/>
                    <a:pt x="197" y="15"/>
                    <a:pt x="192" y="10"/>
                  </a:cubicBezTo>
                  <a:cubicBezTo>
                    <a:pt x="187" y="5"/>
                    <a:pt x="184" y="15"/>
                    <a:pt x="186" y="22"/>
                  </a:cubicBezTo>
                  <a:cubicBezTo>
                    <a:pt x="188" y="29"/>
                    <a:pt x="208" y="57"/>
                    <a:pt x="204" y="55"/>
                  </a:cubicBezTo>
                  <a:cubicBezTo>
                    <a:pt x="200" y="53"/>
                    <a:pt x="172" y="17"/>
                    <a:pt x="162" y="10"/>
                  </a:cubicBezTo>
                  <a:cubicBezTo>
                    <a:pt x="152" y="3"/>
                    <a:pt x="151" y="15"/>
                    <a:pt x="144" y="16"/>
                  </a:cubicBezTo>
                  <a:cubicBezTo>
                    <a:pt x="137" y="17"/>
                    <a:pt x="125" y="16"/>
                    <a:pt x="120" y="19"/>
                  </a:cubicBezTo>
                  <a:cubicBezTo>
                    <a:pt x="115" y="22"/>
                    <a:pt x="110" y="31"/>
                    <a:pt x="114" y="34"/>
                  </a:cubicBezTo>
                  <a:cubicBezTo>
                    <a:pt x="118" y="37"/>
                    <a:pt x="140" y="33"/>
                    <a:pt x="147" y="37"/>
                  </a:cubicBezTo>
                  <a:cubicBezTo>
                    <a:pt x="154" y="41"/>
                    <a:pt x="163" y="55"/>
                    <a:pt x="159" y="58"/>
                  </a:cubicBezTo>
                  <a:cubicBezTo>
                    <a:pt x="155" y="61"/>
                    <a:pt x="133" y="53"/>
                    <a:pt x="126" y="55"/>
                  </a:cubicBezTo>
                  <a:cubicBezTo>
                    <a:pt x="119" y="57"/>
                    <a:pt x="119" y="69"/>
                    <a:pt x="114" y="73"/>
                  </a:cubicBezTo>
                  <a:cubicBezTo>
                    <a:pt x="109" y="77"/>
                    <a:pt x="100" y="76"/>
                    <a:pt x="93" y="79"/>
                  </a:cubicBezTo>
                  <a:cubicBezTo>
                    <a:pt x="86" y="82"/>
                    <a:pt x="79" y="89"/>
                    <a:pt x="72" y="94"/>
                  </a:cubicBezTo>
                  <a:cubicBezTo>
                    <a:pt x="65" y="99"/>
                    <a:pt x="56" y="101"/>
                    <a:pt x="54" y="106"/>
                  </a:cubicBezTo>
                  <a:cubicBezTo>
                    <a:pt x="52" y="111"/>
                    <a:pt x="61" y="118"/>
                    <a:pt x="60" y="124"/>
                  </a:cubicBezTo>
                  <a:cubicBezTo>
                    <a:pt x="59" y="130"/>
                    <a:pt x="51" y="137"/>
                    <a:pt x="45" y="142"/>
                  </a:cubicBezTo>
                  <a:cubicBezTo>
                    <a:pt x="39" y="147"/>
                    <a:pt x="33" y="142"/>
                    <a:pt x="27" y="154"/>
                  </a:cubicBezTo>
                  <a:cubicBezTo>
                    <a:pt x="21" y="166"/>
                    <a:pt x="16" y="194"/>
                    <a:pt x="12" y="214"/>
                  </a:cubicBezTo>
                  <a:cubicBezTo>
                    <a:pt x="8" y="234"/>
                    <a:pt x="0" y="260"/>
                    <a:pt x="3" y="274"/>
                  </a:cubicBezTo>
                  <a:cubicBezTo>
                    <a:pt x="6" y="288"/>
                    <a:pt x="27" y="295"/>
                    <a:pt x="33" y="301"/>
                  </a:cubicBezTo>
                </a:path>
              </a:pathLst>
            </a:custGeom>
            <a:gradFill rotWithShape="1">
              <a:gsLst>
                <a:gs pos="0">
                  <a:srgbClr val="FF9D0D">
                    <a:gamma/>
                    <a:shade val="46275"/>
                    <a:invGamma/>
                  </a:srgbClr>
                </a:gs>
                <a:gs pos="100000">
                  <a:srgbClr val="FF9D0D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11" name="Freeform 651"/>
            <p:cNvSpPr>
              <a:spLocks/>
            </p:cNvSpPr>
            <p:nvPr/>
          </p:nvSpPr>
          <p:spPr bwMode="auto">
            <a:xfrm>
              <a:off x="3004" y="2838"/>
              <a:ext cx="333" cy="347"/>
            </a:xfrm>
            <a:custGeom>
              <a:avLst/>
              <a:gdLst/>
              <a:ahLst/>
              <a:cxnLst>
                <a:cxn ang="0">
                  <a:pos x="0" y="194"/>
                </a:cxn>
                <a:cxn ang="0">
                  <a:pos x="6" y="209"/>
                </a:cxn>
                <a:cxn ang="0">
                  <a:pos x="36" y="266"/>
                </a:cxn>
                <a:cxn ang="0">
                  <a:pos x="87" y="308"/>
                </a:cxn>
                <a:cxn ang="0">
                  <a:pos x="138" y="320"/>
                </a:cxn>
                <a:cxn ang="0">
                  <a:pos x="144" y="344"/>
                </a:cxn>
                <a:cxn ang="0">
                  <a:pos x="165" y="365"/>
                </a:cxn>
                <a:cxn ang="0">
                  <a:pos x="192" y="341"/>
                </a:cxn>
                <a:cxn ang="0">
                  <a:pos x="207" y="317"/>
                </a:cxn>
                <a:cxn ang="0">
                  <a:pos x="255" y="308"/>
                </a:cxn>
                <a:cxn ang="0">
                  <a:pos x="303" y="275"/>
                </a:cxn>
                <a:cxn ang="0">
                  <a:pos x="342" y="179"/>
                </a:cxn>
                <a:cxn ang="0">
                  <a:pos x="288" y="98"/>
                </a:cxn>
                <a:cxn ang="0">
                  <a:pos x="256" y="27"/>
                </a:cxn>
                <a:cxn ang="0">
                  <a:pos x="208" y="75"/>
                </a:cxn>
                <a:cxn ang="0">
                  <a:pos x="198" y="56"/>
                </a:cxn>
                <a:cxn ang="0">
                  <a:pos x="183" y="53"/>
                </a:cxn>
                <a:cxn ang="0">
                  <a:pos x="112" y="75"/>
                </a:cxn>
                <a:cxn ang="0">
                  <a:pos x="126" y="41"/>
                </a:cxn>
                <a:cxn ang="0">
                  <a:pos x="114" y="11"/>
                </a:cxn>
                <a:cxn ang="0">
                  <a:pos x="54" y="110"/>
                </a:cxn>
                <a:cxn ang="0">
                  <a:pos x="60" y="137"/>
                </a:cxn>
                <a:cxn ang="0">
                  <a:pos x="54" y="161"/>
                </a:cxn>
                <a:cxn ang="0">
                  <a:pos x="36" y="155"/>
                </a:cxn>
                <a:cxn ang="0">
                  <a:pos x="33" y="119"/>
                </a:cxn>
                <a:cxn ang="0">
                  <a:pos x="12" y="152"/>
                </a:cxn>
                <a:cxn ang="0">
                  <a:pos x="12" y="173"/>
                </a:cxn>
                <a:cxn ang="0">
                  <a:pos x="9" y="185"/>
                </a:cxn>
                <a:cxn ang="0">
                  <a:pos x="0" y="194"/>
                </a:cxn>
              </a:cxnLst>
              <a:rect l="0" t="0" r="r" b="b"/>
              <a:pathLst>
                <a:path w="344" h="365">
                  <a:moveTo>
                    <a:pt x="0" y="194"/>
                  </a:moveTo>
                  <a:cubicBezTo>
                    <a:pt x="0" y="198"/>
                    <a:pt x="0" y="197"/>
                    <a:pt x="6" y="209"/>
                  </a:cubicBezTo>
                  <a:cubicBezTo>
                    <a:pt x="12" y="221"/>
                    <a:pt x="23" y="250"/>
                    <a:pt x="36" y="266"/>
                  </a:cubicBezTo>
                  <a:cubicBezTo>
                    <a:pt x="49" y="282"/>
                    <a:pt x="70" y="299"/>
                    <a:pt x="87" y="308"/>
                  </a:cubicBezTo>
                  <a:cubicBezTo>
                    <a:pt x="104" y="317"/>
                    <a:pt x="129" y="314"/>
                    <a:pt x="138" y="320"/>
                  </a:cubicBezTo>
                  <a:cubicBezTo>
                    <a:pt x="147" y="326"/>
                    <a:pt x="140" y="337"/>
                    <a:pt x="144" y="344"/>
                  </a:cubicBezTo>
                  <a:cubicBezTo>
                    <a:pt x="148" y="351"/>
                    <a:pt x="157" y="365"/>
                    <a:pt x="165" y="365"/>
                  </a:cubicBezTo>
                  <a:cubicBezTo>
                    <a:pt x="173" y="365"/>
                    <a:pt x="185" y="349"/>
                    <a:pt x="192" y="341"/>
                  </a:cubicBezTo>
                  <a:cubicBezTo>
                    <a:pt x="199" y="333"/>
                    <a:pt x="197" y="322"/>
                    <a:pt x="207" y="317"/>
                  </a:cubicBezTo>
                  <a:cubicBezTo>
                    <a:pt x="217" y="312"/>
                    <a:pt x="239" y="315"/>
                    <a:pt x="255" y="308"/>
                  </a:cubicBezTo>
                  <a:cubicBezTo>
                    <a:pt x="271" y="301"/>
                    <a:pt x="289" y="296"/>
                    <a:pt x="303" y="275"/>
                  </a:cubicBezTo>
                  <a:cubicBezTo>
                    <a:pt x="317" y="254"/>
                    <a:pt x="344" y="208"/>
                    <a:pt x="342" y="179"/>
                  </a:cubicBezTo>
                  <a:cubicBezTo>
                    <a:pt x="340" y="150"/>
                    <a:pt x="302" y="123"/>
                    <a:pt x="288" y="98"/>
                  </a:cubicBezTo>
                  <a:cubicBezTo>
                    <a:pt x="274" y="73"/>
                    <a:pt x="269" y="31"/>
                    <a:pt x="256" y="27"/>
                  </a:cubicBezTo>
                  <a:cubicBezTo>
                    <a:pt x="243" y="23"/>
                    <a:pt x="218" y="70"/>
                    <a:pt x="208" y="75"/>
                  </a:cubicBezTo>
                  <a:cubicBezTo>
                    <a:pt x="198" y="80"/>
                    <a:pt x="202" y="60"/>
                    <a:pt x="198" y="56"/>
                  </a:cubicBezTo>
                  <a:cubicBezTo>
                    <a:pt x="194" y="52"/>
                    <a:pt x="197" y="50"/>
                    <a:pt x="183" y="53"/>
                  </a:cubicBezTo>
                  <a:cubicBezTo>
                    <a:pt x="169" y="56"/>
                    <a:pt x="121" y="77"/>
                    <a:pt x="112" y="75"/>
                  </a:cubicBezTo>
                  <a:cubicBezTo>
                    <a:pt x="103" y="73"/>
                    <a:pt x="126" y="52"/>
                    <a:pt x="126" y="41"/>
                  </a:cubicBezTo>
                  <a:cubicBezTo>
                    <a:pt x="126" y="30"/>
                    <a:pt x="126" y="0"/>
                    <a:pt x="114" y="11"/>
                  </a:cubicBezTo>
                  <a:cubicBezTo>
                    <a:pt x="102" y="22"/>
                    <a:pt x="63" y="89"/>
                    <a:pt x="54" y="110"/>
                  </a:cubicBezTo>
                  <a:cubicBezTo>
                    <a:pt x="45" y="131"/>
                    <a:pt x="60" y="129"/>
                    <a:pt x="60" y="137"/>
                  </a:cubicBezTo>
                  <a:cubicBezTo>
                    <a:pt x="60" y="145"/>
                    <a:pt x="58" y="158"/>
                    <a:pt x="54" y="161"/>
                  </a:cubicBezTo>
                  <a:cubicBezTo>
                    <a:pt x="50" y="164"/>
                    <a:pt x="39" y="162"/>
                    <a:pt x="36" y="155"/>
                  </a:cubicBezTo>
                  <a:cubicBezTo>
                    <a:pt x="33" y="148"/>
                    <a:pt x="37" y="119"/>
                    <a:pt x="33" y="119"/>
                  </a:cubicBezTo>
                  <a:cubicBezTo>
                    <a:pt x="29" y="119"/>
                    <a:pt x="16" y="143"/>
                    <a:pt x="12" y="152"/>
                  </a:cubicBezTo>
                  <a:cubicBezTo>
                    <a:pt x="8" y="161"/>
                    <a:pt x="12" y="168"/>
                    <a:pt x="12" y="173"/>
                  </a:cubicBezTo>
                  <a:cubicBezTo>
                    <a:pt x="12" y="178"/>
                    <a:pt x="11" y="182"/>
                    <a:pt x="9" y="185"/>
                  </a:cubicBezTo>
                  <a:cubicBezTo>
                    <a:pt x="7" y="188"/>
                    <a:pt x="0" y="190"/>
                    <a:pt x="0" y="194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993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12" name="Freeform 652"/>
            <p:cNvSpPr>
              <a:spLocks/>
            </p:cNvSpPr>
            <p:nvPr/>
          </p:nvSpPr>
          <p:spPr bwMode="auto">
            <a:xfrm>
              <a:off x="3123" y="3071"/>
              <a:ext cx="110" cy="3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" y="27"/>
                </a:cxn>
                <a:cxn ang="0">
                  <a:pos x="60" y="30"/>
                </a:cxn>
                <a:cxn ang="0">
                  <a:pos x="81" y="27"/>
                </a:cxn>
                <a:cxn ang="0">
                  <a:pos x="114" y="3"/>
                </a:cxn>
              </a:cxnLst>
              <a:rect l="0" t="0" r="r" b="b"/>
              <a:pathLst>
                <a:path w="114" h="32">
                  <a:moveTo>
                    <a:pt x="0" y="0"/>
                  </a:moveTo>
                  <a:cubicBezTo>
                    <a:pt x="7" y="4"/>
                    <a:pt x="29" y="22"/>
                    <a:pt x="39" y="27"/>
                  </a:cubicBezTo>
                  <a:cubicBezTo>
                    <a:pt x="49" y="32"/>
                    <a:pt x="53" y="30"/>
                    <a:pt x="60" y="30"/>
                  </a:cubicBezTo>
                  <a:cubicBezTo>
                    <a:pt x="67" y="30"/>
                    <a:pt x="72" y="32"/>
                    <a:pt x="81" y="27"/>
                  </a:cubicBezTo>
                  <a:cubicBezTo>
                    <a:pt x="90" y="22"/>
                    <a:pt x="107" y="8"/>
                    <a:pt x="114" y="3"/>
                  </a:cubicBezTo>
                </a:path>
              </a:pathLst>
            </a:custGeom>
            <a:noFill/>
            <a:ln w="12700" cmpd="sng">
              <a:solidFill>
                <a:srgbClr val="D20000"/>
              </a:solidFill>
              <a:round/>
              <a:headEnd type="none" w="med" len="med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13" name="Freeform 653"/>
            <p:cNvSpPr>
              <a:spLocks/>
            </p:cNvSpPr>
            <p:nvPr/>
          </p:nvSpPr>
          <p:spPr bwMode="auto">
            <a:xfrm>
              <a:off x="3159" y="3083"/>
              <a:ext cx="46" cy="9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1" y="0"/>
                </a:cxn>
                <a:cxn ang="0">
                  <a:pos x="23" y="9"/>
                </a:cxn>
                <a:cxn ang="0">
                  <a:pos x="38" y="0"/>
                </a:cxn>
                <a:cxn ang="0">
                  <a:pos x="48" y="10"/>
                </a:cxn>
              </a:cxnLst>
              <a:rect l="0" t="0" r="r" b="b"/>
              <a:pathLst>
                <a:path w="48" h="10">
                  <a:moveTo>
                    <a:pt x="0" y="10"/>
                  </a:moveTo>
                  <a:cubicBezTo>
                    <a:pt x="2" y="8"/>
                    <a:pt x="7" y="0"/>
                    <a:pt x="11" y="0"/>
                  </a:cubicBezTo>
                  <a:cubicBezTo>
                    <a:pt x="15" y="0"/>
                    <a:pt x="19" y="9"/>
                    <a:pt x="23" y="9"/>
                  </a:cubicBezTo>
                  <a:cubicBezTo>
                    <a:pt x="27" y="9"/>
                    <a:pt x="34" y="0"/>
                    <a:pt x="38" y="0"/>
                  </a:cubicBezTo>
                  <a:cubicBezTo>
                    <a:pt x="42" y="0"/>
                    <a:pt x="46" y="8"/>
                    <a:pt x="48" y="10"/>
                  </a:cubicBezTo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14" name="Freeform 654"/>
            <p:cNvSpPr>
              <a:spLocks/>
            </p:cNvSpPr>
            <p:nvPr/>
          </p:nvSpPr>
          <p:spPr bwMode="auto">
            <a:xfrm>
              <a:off x="3106" y="2959"/>
              <a:ext cx="61" cy="26"/>
            </a:xfrm>
            <a:custGeom>
              <a:avLst/>
              <a:gdLst/>
              <a:ahLst/>
              <a:cxnLst>
                <a:cxn ang="0">
                  <a:pos x="63" y="16"/>
                </a:cxn>
                <a:cxn ang="0">
                  <a:pos x="33" y="4"/>
                </a:cxn>
                <a:cxn ang="0">
                  <a:pos x="24" y="4"/>
                </a:cxn>
                <a:cxn ang="0">
                  <a:pos x="0" y="28"/>
                </a:cxn>
              </a:cxnLst>
              <a:rect l="0" t="0" r="r" b="b"/>
              <a:pathLst>
                <a:path w="63" h="28">
                  <a:moveTo>
                    <a:pt x="63" y="16"/>
                  </a:moveTo>
                  <a:cubicBezTo>
                    <a:pt x="58" y="14"/>
                    <a:pt x="39" y="6"/>
                    <a:pt x="33" y="4"/>
                  </a:cubicBezTo>
                  <a:cubicBezTo>
                    <a:pt x="27" y="2"/>
                    <a:pt x="29" y="0"/>
                    <a:pt x="24" y="4"/>
                  </a:cubicBezTo>
                  <a:cubicBezTo>
                    <a:pt x="19" y="8"/>
                    <a:pt x="5" y="23"/>
                    <a:pt x="0" y="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15" name="Freeform 655"/>
            <p:cNvSpPr>
              <a:spLocks/>
            </p:cNvSpPr>
            <p:nvPr/>
          </p:nvSpPr>
          <p:spPr bwMode="auto">
            <a:xfrm>
              <a:off x="3126" y="2988"/>
              <a:ext cx="26" cy="26"/>
            </a:xfrm>
            <a:custGeom>
              <a:avLst/>
              <a:gdLst/>
              <a:ahLst/>
              <a:cxnLst>
                <a:cxn ang="0">
                  <a:pos x="27" y="12"/>
                </a:cxn>
                <a:cxn ang="0">
                  <a:pos x="12" y="0"/>
                </a:cxn>
                <a:cxn ang="0">
                  <a:pos x="0" y="15"/>
                </a:cxn>
                <a:cxn ang="0">
                  <a:pos x="15" y="27"/>
                </a:cxn>
                <a:cxn ang="0">
                  <a:pos x="27" y="12"/>
                </a:cxn>
              </a:cxnLst>
              <a:rect l="0" t="0" r="r" b="b"/>
              <a:pathLst>
                <a:path w="27" h="27">
                  <a:moveTo>
                    <a:pt x="27" y="12"/>
                  </a:moveTo>
                  <a:cubicBezTo>
                    <a:pt x="27" y="8"/>
                    <a:pt x="16" y="0"/>
                    <a:pt x="12" y="0"/>
                  </a:cubicBezTo>
                  <a:cubicBezTo>
                    <a:pt x="8" y="0"/>
                    <a:pt x="0" y="11"/>
                    <a:pt x="0" y="15"/>
                  </a:cubicBezTo>
                  <a:cubicBezTo>
                    <a:pt x="0" y="19"/>
                    <a:pt x="11" y="27"/>
                    <a:pt x="15" y="27"/>
                  </a:cubicBezTo>
                  <a:cubicBezTo>
                    <a:pt x="19" y="27"/>
                    <a:pt x="27" y="16"/>
                    <a:pt x="27" y="12"/>
                  </a:cubicBezTo>
                  <a:close/>
                </a:path>
              </a:pathLst>
            </a:custGeom>
            <a:solidFill>
              <a:schemeClr val="accent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16" name="Freeform 656"/>
            <p:cNvSpPr>
              <a:spLocks/>
            </p:cNvSpPr>
            <p:nvPr/>
          </p:nvSpPr>
          <p:spPr bwMode="auto">
            <a:xfrm>
              <a:off x="3105" y="2967"/>
              <a:ext cx="62" cy="35"/>
            </a:xfrm>
            <a:custGeom>
              <a:avLst/>
              <a:gdLst/>
              <a:ahLst/>
              <a:cxnLst>
                <a:cxn ang="0">
                  <a:pos x="4" y="31"/>
                </a:cxn>
                <a:cxn ang="0">
                  <a:pos x="4" y="22"/>
                </a:cxn>
                <a:cxn ang="0">
                  <a:pos x="31" y="1"/>
                </a:cxn>
                <a:cxn ang="0">
                  <a:pos x="61" y="13"/>
                </a:cxn>
                <a:cxn ang="0">
                  <a:pos x="52" y="31"/>
                </a:cxn>
                <a:cxn ang="0">
                  <a:pos x="34" y="19"/>
                </a:cxn>
                <a:cxn ang="0">
                  <a:pos x="13" y="34"/>
                </a:cxn>
                <a:cxn ang="0">
                  <a:pos x="4" y="31"/>
                </a:cxn>
              </a:cxnLst>
              <a:rect l="0" t="0" r="r" b="b"/>
              <a:pathLst>
                <a:path w="64" h="36">
                  <a:moveTo>
                    <a:pt x="4" y="31"/>
                  </a:moveTo>
                  <a:cubicBezTo>
                    <a:pt x="3" y="29"/>
                    <a:pt x="0" y="27"/>
                    <a:pt x="4" y="22"/>
                  </a:cubicBezTo>
                  <a:cubicBezTo>
                    <a:pt x="8" y="17"/>
                    <a:pt x="22" y="2"/>
                    <a:pt x="31" y="1"/>
                  </a:cubicBezTo>
                  <a:cubicBezTo>
                    <a:pt x="40" y="0"/>
                    <a:pt x="58" y="8"/>
                    <a:pt x="61" y="13"/>
                  </a:cubicBezTo>
                  <a:cubicBezTo>
                    <a:pt x="64" y="18"/>
                    <a:pt x="56" y="30"/>
                    <a:pt x="52" y="31"/>
                  </a:cubicBezTo>
                  <a:cubicBezTo>
                    <a:pt x="48" y="32"/>
                    <a:pt x="40" y="19"/>
                    <a:pt x="34" y="19"/>
                  </a:cubicBezTo>
                  <a:cubicBezTo>
                    <a:pt x="28" y="19"/>
                    <a:pt x="18" y="32"/>
                    <a:pt x="13" y="34"/>
                  </a:cubicBezTo>
                  <a:cubicBezTo>
                    <a:pt x="8" y="36"/>
                    <a:pt x="4" y="34"/>
                    <a:pt x="4" y="31"/>
                  </a:cubicBezTo>
                  <a:close/>
                </a:path>
              </a:pathLst>
            </a:custGeom>
            <a:solidFill>
              <a:schemeClr val="accent1"/>
            </a:solidFill>
            <a:ln w="317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17" name="Freeform 657"/>
            <p:cNvSpPr>
              <a:spLocks/>
            </p:cNvSpPr>
            <p:nvPr/>
          </p:nvSpPr>
          <p:spPr bwMode="auto">
            <a:xfrm flipH="1">
              <a:off x="3205" y="2955"/>
              <a:ext cx="61" cy="27"/>
            </a:xfrm>
            <a:custGeom>
              <a:avLst/>
              <a:gdLst/>
              <a:ahLst/>
              <a:cxnLst>
                <a:cxn ang="0">
                  <a:pos x="63" y="16"/>
                </a:cxn>
                <a:cxn ang="0">
                  <a:pos x="33" y="4"/>
                </a:cxn>
                <a:cxn ang="0">
                  <a:pos x="24" y="4"/>
                </a:cxn>
                <a:cxn ang="0">
                  <a:pos x="0" y="28"/>
                </a:cxn>
              </a:cxnLst>
              <a:rect l="0" t="0" r="r" b="b"/>
              <a:pathLst>
                <a:path w="63" h="28">
                  <a:moveTo>
                    <a:pt x="63" y="16"/>
                  </a:moveTo>
                  <a:cubicBezTo>
                    <a:pt x="58" y="14"/>
                    <a:pt x="39" y="6"/>
                    <a:pt x="33" y="4"/>
                  </a:cubicBezTo>
                  <a:cubicBezTo>
                    <a:pt x="27" y="2"/>
                    <a:pt x="29" y="0"/>
                    <a:pt x="24" y="4"/>
                  </a:cubicBezTo>
                  <a:cubicBezTo>
                    <a:pt x="19" y="8"/>
                    <a:pt x="5" y="23"/>
                    <a:pt x="0" y="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18" name="Freeform 658"/>
            <p:cNvSpPr>
              <a:spLocks/>
            </p:cNvSpPr>
            <p:nvPr/>
          </p:nvSpPr>
          <p:spPr bwMode="auto">
            <a:xfrm flipH="1">
              <a:off x="3220" y="2984"/>
              <a:ext cx="26" cy="26"/>
            </a:xfrm>
            <a:custGeom>
              <a:avLst/>
              <a:gdLst/>
              <a:ahLst/>
              <a:cxnLst>
                <a:cxn ang="0">
                  <a:pos x="27" y="12"/>
                </a:cxn>
                <a:cxn ang="0">
                  <a:pos x="12" y="0"/>
                </a:cxn>
                <a:cxn ang="0">
                  <a:pos x="0" y="15"/>
                </a:cxn>
                <a:cxn ang="0">
                  <a:pos x="15" y="27"/>
                </a:cxn>
                <a:cxn ang="0">
                  <a:pos x="27" y="12"/>
                </a:cxn>
              </a:cxnLst>
              <a:rect l="0" t="0" r="r" b="b"/>
              <a:pathLst>
                <a:path w="27" h="27">
                  <a:moveTo>
                    <a:pt x="27" y="12"/>
                  </a:moveTo>
                  <a:cubicBezTo>
                    <a:pt x="27" y="8"/>
                    <a:pt x="16" y="0"/>
                    <a:pt x="12" y="0"/>
                  </a:cubicBezTo>
                  <a:cubicBezTo>
                    <a:pt x="8" y="0"/>
                    <a:pt x="0" y="11"/>
                    <a:pt x="0" y="15"/>
                  </a:cubicBezTo>
                  <a:cubicBezTo>
                    <a:pt x="0" y="19"/>
                    <a:pt x="11" y="27"/>
                    <a:pt x="15" y="27"/>
                  </a:cubicBezTo>
                  <a:cubicBezTo>
                    <a:pt x="19" y="27"/>
                    <a:pt x="27" y="16"/>
                    <a:pt x="27" y="12"/>
                  </a:cubicBezTo>
                  <a:close/>
                </a:path>
              </a:pathLst>
            </a:custGeom>
            <a:solidFill>
              <a:schemeClr val="accent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19" name="Freeform 659"/>
            <p:cNvSpPr>
              <a:spLocks/>
            </p:cNvSpPr>
            <p:nvPr/>
          </p:nvSpPr>
          <p:spPr bwMode="auto">
            <a:xfrm flipH="1">
              <a:off x="3205" y="2964"/>
              <a:ext cx="62" cy="34"/>
            </a:xfrm>
            <a:custGeom>
              <a:avLst/>
              <a:gdLst/>
              <a:ahLst/>
              <a:cxnLst>
                <a:cxn ang="0">
                  <a:pos x="4" y="31"/>
                </a:cxn>
                <a:cxn ang="0">
                  <a:pos x="4" y="22"/>
                </a:cxn>
                <a:cxn ang="0">
                  <a:pos x="31" y="1"/>
                </a:cxn>
                <a:cxn ang="0">
                  <a:pos x="61" y="13"/>
                </a:cxn>
                <a:cxn ang="0">
                  <a:pos x="52" y="31"/>
                </a:cxn>
                <a:cxn ang="0">
                  <a:pos x="34" y="19"/>
                </a:cxn>
                <a:cxn ang="0">
                  <a:pos x="13" y="34"/>
                </a:cxn>
                <a:cxn ang="0">
                  <a:pos x="4" y="31"/>
                </a:cxn>
              </a:cxnLst>
              <a:rect l="0" t="0" r="r" b="b"/>
              <a:pathLst>
                <a:path w="64" h="36">
                  <a:moveTo>
                    <a:pt x="4" y="31"/>
                  </a:moveTo>
                  <a:cubicBezTo>
                    <a:pt x="3" y="29"/>
                    <a:pt x="0" y="27"/>
                    <a:pt x="4" y="22"/>
                  </a:cubicBezTo>
                  <a:cubicBezTo>
                    <a:pt x="8" y="17"/>
                    <a:pt x="22" y="2"/>
                    <a:pt x="31" y="1"/>
                  </a:cubicBezTo>
                  <a:cubicBezTo>
                    <a:pt x="40" y="0"/>
                    <a:pt x="58" y="8"/>
                    <a:pt x="61" y="13"/>
                  </a:cubicBezTo>
                  <a:cubicBezTo>
                    <a:pt x="64" y="18"/>
                    <a:pt x="56" y="30"/>
                    <a:pt x="52" y="31"/>
                  </a:cubicBezTo>
                  <a:cubicBezTo>
                    <a:pt x="48" y="32"/>
                    <a:pt x="40" y="19"/>
                    <a:pt x="34" y="19"/>
                  </a:cubicBezTo>
                  <a:cubicBezTo>
                    <a:pt x="28" y="19"/>
                    <a:pt x="18" y="32"/>
                    <a:pt x="13" y="34"/>
                  </a:cubicBezTo>
                  <a:cubicBezTo>
                    <a:pt x="8" y="36"/>
                    <a:pt x="4" y="34"/>
                    <a:pt x="4" y="31"/>
                  </a:cubicBezTo>
                  <a:close/>
                </a:path>
              </a:pathLst>
            </a:custGeom>
            <a:solidFill>
              <a:schemeClr val="accent1"/>
            </a:solidFill>
            <a:ln w="317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20" name="Freeform 660"/>
            <p:cNvSpPr>
              <a:spLocks/>
            </p:cNvSpPr>
            <p:nvPr/>
          </p:nvSpPr>
          <p:spPr bwMode="auto">
            <a:xfrm>
              <a:off x="3186" y="2929"/>
              <a:ext cx="99" cy="102"/>
            </a:xfrm>
            <a:custGeom>
              <a:avLst/>
              <a:gdLst/>
              <a:ahLst/>
              <a:cxnLst>
                <a:cxn ang="0">
                  <a:pos x="4" y="35"/>
                </a:cxn>
                <a:cxn ang="0">
                  <a:pos x="37" y="5"/>
                </a:cxn>
                <a:cxn ang="0">
                  <a:pos x="67" y="5"/>
                </a:cxn>
                <a:cxn ang="0">
                  <a:pos x="97" y="35"/>
                </a:cxn>
                <a:cxn ang="0">
                  <a:pos x="97" y="68"/>
                </a:cxn>
                <a:cxn ang="0">
                  <a:pos x="70" y="101"/>
                </a:cxn>
                <a:cxn ang="0">
                  <a:pos x="40" y="104"/>
                </a:cxn>
                <a:cxn ang="0">
                  <a:pos x="13" y="92"/>
                </a:cxn>
                <a:cxn ang="0">
                  <a:pos x="1" y="65"/>
                </a:cxn>
                <a:cxn ang="0">
                  <a:pos x="4" y="35"/>
                </a:cxn>
              </a:cxnLst>
              <a:rect l="0" t="0" r="r" b="b"/>
              <a:pathLst>
                <a:path w="102" h="107">
                  <a:moveTo>
                    <a:pt x="4" y="35"/>
                  </a:moveTo>
                  <a:cubicBezTo>
                    <a:pt x="9" y="25"/>
                    <a:pt x="27" y="10"/>
                    <a:pt x="37" y="5"/>
                  </a:cubicBezTo>
                  <a:cubicBezTo>
                    <a:pt x="47" y="0"/>
                    <a:pt x="57" y="0"/>
                    <a:pt x="67" y="5"/>
                  </a:cubicBezTo>
                  <a:cubicBezTo>
                    <a:pt x="77" y="10"/>
                    <a:pt x="92" y="25"/>
                    <a:pt x="97" y="35"/>
                  </a:cubicBezTo>
                  <a:cubicBezTo>
                    <a:pt x="102" y="45"/>
                    <a:pt x="101" y="57"/>
                    <a:pt x="97" y="68"/>
                  </a:cubicBezTo>
                  <a:cubicBezTo>
                    <a:pt x="93" y="79"/>
                    <a:pt x="79" y="95"/>
                    <a:pt x="70" y="101"/>
                  </a:cubicBezTo>
                  <a:cubicBezTo>
                    <a:pt x="61" y="107"/>
                    <a:pt x="49" y="105"/>
                    <a:pt x="40" y="104"/>
                  </a:cubicBezTo>
                  <a:cubicBezTo>
                    <a:pt x="31" y="103"/>
                    <a:pt x="19" y="98"/>
                    <a:pt x="13" y="92"/>
                  </a:cubicBezTo>
                  <a:cubicBezTo>
                    <a:pt x="7" y="86"/>
                    <a:pt x="2" y="74"/>
                    <a:pt x="1" y="65"/>
                  </a:cubicBezTo>
                  <a:cubicBezTo>
                    <a:pt x="0" y="56"/>
                    <a:pt x="4" y="41"/>
                    <a:pt x="4" y="35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21" name="Freeform 661"/>
            <p:cNvSpPr>
              <a:spLocks/>
            </p:cNvSpPr>
            <p:nvPr/>
          </p:nvSpPr>
          <p:spPr bwMode="auto">
            <a:xfrm>
              <a:off x="3085" y="2935"/>
              <a:ext cx="99" cy="10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26" y="8"/>
                </a:cxn>
                <a:cxn ang="0">
                  <a:pos x="70" y="5"/>
                </a:cxn>
                <a:cxn ang="0">
                  <a:pos x="96" y="36"/>
                </a:cxn>
                <a:cxn ang="0">
                  <a:pos x="90" y="70"/>
                </a:cxn>
                <a:cxn ang="0">
                  <a:pos x="70" y="93"/>
                </a:cxn>
                <a:cxn ang="0">
                  <a:pos x="52" y="98"/>
                </a:cxn>
                <a:cxn ang="0">
                  <a:pos x="29" y="96"/>
                </a:cxn>
                <a:cxn ang="0">
                  <a:pos x="6" y="76"/>
                </a:cxn>
                <a:cxn ang="0">
                  <a:pos x="1" y="50"/>
                </a:cxn>
                <a:cxn ang="0">
                  <a:pos x="0" y="30"/>
                </a:cxn>
              </a:cxnLst>
              <a:rect l="0" t="0" r="r" b="b"/>
              <a:pathLst>
                <a:path w="99" h="100">
                  <a:moveTo>
                    <a:pt x="0" y="30"/>
                  </a:moveTo>
                  <a:cubicBezTo>
                    <a:pt x="4" y="22"/>
                    <a:pt x="15" y="11"/>
                    <a:pt x="26" y="8"/>
                  </a:cubicBezTo>
                  <a:cubicBezTo>
                    <a:pt x="38" y="4"/>
                    <a:pt x="58" y="0"/>
                    <a:pt x="70" y="5"/>
                  </a:cubicBezTo>
                  <a:cubicBezTo>
                    <a:pt x="82" y="10"/>
                    <a:pt x="93" y="26"/>
                    <a:pt x="96" y="36"/>
                  </a:cubicBezTo>
                  <a:cubicBezTo>
                    <a:pt x="99" y="47"/>
                    <a:pt x="94" y="61"/>
                    <a:pt x="90" y="70"/>
                  </a:cubicBezTo>
                  <a:cubicBezTo>
                    <a:pt x="86" y="80"/>
                    <a:pt x="76" y="88"/>
                    <a:pt x="70" y="93"/>
                  </a:cubicBezTo>
                  <a:cubicBezTo>
                    <a:pt x="64" y="98"/>
                    <a:pt x="59" y="98"/>
                    <a:pt x="52" y="98"/>
                  </a:cubicBezTo>
                  <a:cubicBezTo>
                    <a:pt x="45" y="98"/>
                    <a:pt x="36" y="100"/>
                    <a:pt x="29" y="96"/>
                  </a:cubicBezTo>
                  <a:cubicBezTo>
                    <a:pt x="22" y="92"/>
                    <a:pt x="11" y="84"/>
                    <a:pt x="6" y="76"/>
                  </a:cubicBezTo>
                  <a:cubicBezTo>
                    <a:pt x="1" y="68"/>
                    <a:pt x="2" y="58"/>
                    <a:pt x="1" y="50"/>
                  </a:cubicBezTo>
                  <a:cubicBezTo>
                    <a:pt x="0" y="42"/>
                    <a:pt x="0" y="34"/>
                    <a:pt x="0" y="30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22" name="Freeform 662"/>
            <p:cNvSpPr>
              <a:spLocks/>
            </p:cNvSpPr>
            <p:nvPr/>
          </p:nvSpPr>
          <p:spPr bwMode="auto">
            <a:xfrm>
              <a:off x="3226" y="3014"/>
              <a:ext cx="72" cy="71"/>
            </a:xfrm>
            <a:custGeom>
              <a:avLst/>
              <a:gdLst/>
              <a:ahLst/>
              <a:cxnLst>
                <a:cxn ang="0">
                  <a:pos x="62" y="6"/>
                </a:cxn>
                <a:cxn ang="0">
                  <a:pos x="65" y="37"/>
                </a:cxn>
                <a:cxn ang="0">
                  <a:pos x="52" y="67"/>
                </a:cxn>
                <a:cxn ang="0">
                  <a:pos x="16" y="61"/>
                </a:cxn>
                <a:cxn ang="0">
                  <a:pos x="8" y="29"/>
                </a:cxn>
                <a:cxn ang="0">
                  <a:pos x="62" y="6"/>
                </a:cxn>
              </a:cxnLst>
              <a:rect l="0" t="0" r="r" b="b"/>
              <a:pathLst>
                <a:path w="72" h="71">
                  <a:moveTo>
                    <a:pt x="62" y="6"/>
                  </a:moveTo>
                  <a:cubicBezTo>
                    <a:pt x="72" y="8"/>
                    <a:pt x="67" y="27"/>
                    <a:pt x="65" y="37"/>
                  </a:cubicBezTo>
                  <a:cubicBezTo>
                    <a:pt x="63" y="47"/>
                    <a:pt x="60" y="63"/>
                    <a:pt x="52" y="67"/>
                  </a:cubicBezTo>
                  <a:cubicBezTo>
                    <a:pt x="44" y="71"/>
                    <a:pt x="23" y="67"/>
                    <a:pt x="16" y="61"/>
                  </a:cubicBezTo>
                  <a:cubicBezTo>
                    <a:pt x="9" y="55"/>
                    <a:pt x="0" y="38"/>
                    <a:pt x="8" y="29"/>
                  </a:cubicBezTo>
                  <a:cubicBezTo>
                    <a:pt x="16" y="20"/>
                    <a:pt x="53" y="0"/>
                    <a:pt x="62" y="6"/>
                  </a:cubicBezTo>
                  <a:close/>
                </a:path>
              </a:pathLst>
            </a:custGeom>
            <a:gradFill rotWithShape="1">
              <a:gsLst>
                <a:gs pos="0">
                  <a:srgbClr val="FDA1F0"/>
                </a:gs>
                <a:gs pos="100000">
                  <a:srgbClr val="FFC993"/>
                </a:gs>
              </a:gsLst>
              <a:path path="rect">
                <a:fillToRect l="50000" t="50000" r="50000" b="50000"/>
              </a:path>
            </a:gradFill>
            <a:ln w="317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23" name="Freeform 663"/>
            <p:cNvSpPr>
              <a:spLocks/>
            </p:cNvSpPr>
            <p:nvPr/>
          </p:nvSpPr>
          <p:spPr bwMode="auto">
            <a:xfrm>
              <a:off x="3058" y="3023"/>
              <a:ext cx="76" cy="63"/>
            </a:xfrm>
            <a:custGeom>
              <a:avLst/>
              <a:gdLst/>
              <a:ahLst/>
              <a:cxnLst>
                <a:cxn ang="0">
                  <a:pos x="25" y="7"/>
                </a:cxn>
                <a:cxn ang="0">
                  <a:pos x="4" y="40"/>
                </a:cxn>
                <a:cxn ang="0">
                  <a:pos x="52" y="61"/>
                </a:cxn>
                <a:cxn ang="0">
                  <a:pos x="76" y="28"/>
                </a:cxn>
                <a:cxn ang="0">
                  <a:pos x="49" y="10"/>
                </a:cxn>
                <a:cxn ang="0">
                  <a:pos x="25" y="7"/>
                </a:cxn>
              </a:cxnLst>
              <a:rect l="0" t="0" r="r" b="b"/>
              <a:pathLst>
                <a:path w="76" h="63">
                  <a:moveTo>
                    <a:pt x="25" y="7"/>
                  </a:moveTo>
                  <a:cubicBezTo>
                    <a:pt x="18" y="12"/>
                    <a:pt x="0" y="31"/>
                    <a:pt x="4" y="40"/>
                  </a:cubicBezTo>
                  <a:cubicBezTo>
                    <a:pt x="8" y="49"/>
                    <a:pt x="40" y="63"/>
                    <a:pt x="52" y="61"/>
                  </a:cubicBezTo>
                  <a:cubicBezTo>
                    <a:pt x="64" y="59"/>
                    <a:pt x="76" y="36"/>
                    <a:pt x="76" y="28"/>
                  </a:cubicBezTo>
                  <a:cubicBezTo>
                    <a:pt x="76" y="20"/>
                    <a:pt x="57" y="13"/>
                    <a:pt x="49" y="10"/>
                  </a:cubicBezTo>
                  <a:cubicBezTo>
                    <a:pt x="41" y="7"/>
                    <a:pt x="31" y="0"/>
                    <a:pt x="25" y="7"/>
                  </a:cubicBezTo>
                  <a:close/>
                </a:path>
              </a:pathLst>
            </a:custGeom>
            <a:gradFill rotWithShape="1">
              <a:gsLst>
                <a:gs pos="0">
                  <a:srgbClr val="FDA1F0"/>
                </a:gs>
                <a:gs pos="100000">
                  <a:srgbClr val="FFC993"/>
                </a:gs>
              </a:gsLst>
              <a:path path="rect">
                <a:fillToRect l="50000" t="50000" r="50000" b="50000"/>
              </a:path>
            </a:gradFill>
            <a:ln w="317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502424" name="Group 664"/>
            <p:cNvGrpSpPr>
              <a:grpSpLocks/>
            </p:cNvGrpSpPr>
            <p:nvPr/>
          </p:nvGrpSpPr>
          <p:grpSpPr bwMode="auto">
            <a:xfrm>
              <a:off x="3260" y="2932"/>
              <a:ext cx="248" cy="395"/>
              <a:chOff x="3260" y="2932"/>
              <a:chExt cx="248" cy="395"/>
            </a:xfrm>
          </p:grpSpPr>
          <p:sp>
            <p:nvSpPr>
              <p:cNvPr id="502425" name="Freeform 665"/>
              <p:cNvSpPr>
                <a:spLocks/>
              </p:cNvSpPr>
              <p:nvPr/>
            </p:nvSpPr>
            <p:spPr bwMode="auto">
              <a:xfrm>
                <a:off x="3260" y="3072"/>
                <a:ext cx="232" cy="255"/>
              </a:xfrm>
              <a:custGeom>
                <a:avLst/>
                <a:gdLst/>
                <a:ahLst/>
                <a:cxnLst>
                  <a:cxn ang="0">
                    <a:pos x="43" y="252"/>
                  </a:cxn>
                  <a:cxn ang="0">
                    <a:pos x="82" y="243"/>
                  </a:cxn>
                  <a:cxn ang="0">
                    <a:pos x="103" y="222"/>
                  </a:cxn>
                  <a:cxn ang="0">
                    <a:pos x="163" y="192"/>
                  </a:cxn>
                  <a:cxn ang="0">
                    <a:pos x="187" y="159"/>
                  </a:cxn>
                  <a:cxn ang="0">
                    <a:pos x="201" y="144"/>
                  </a:cxn>
                  <a:cxn ang="0">
                    <a:pos x="218" y="85"/>
                  </a:cxn>
                  <a:cxn ang="0">
                    <a:pos x="229" y="39"/>
                  </a:cxn>
                  <a:cxn ang="0">
                    <a:pos x="199" y="17"/>
                  </a:cxn>
                  <a:cxn ang="0">
                    <a:pos x="160" y="0"/>
                  </a:cxn>
                  <a:cxn ang="0">
                    <a:pos x="154" y="15"/>
                  </a:cxn>
                  <a:cxn ang="0">
                    <a:pos x="157" y="6"/>
                  </a:cxn>
                  <a:cxn ang="0">
                    <a:pos x="142" y="15"/>
                  </a:cxn>
                  <a:cxn ang="0">
                    <a:pos x="97" y="39"/>
                  </a:cxn>
                  <a:cxn ang="0">
                    <a:pos x="70" y="69"/>
                  </a:cxn>
                  <a:cxn ang="0">
                    <a:pos x="7" y="111"/>
                  </a:cxn>
                  <a:cxn ang="0">
                    <a:pos x="25" y="132"/>
                  </a:cxn>
                  <a:cxn ang="0">
                    <a:pos x="37" y="168"/>
                  </a:cxn>
                  <a:cxn ang="0">
                    <a:pos x="43" y="183"/>
                  </a:cxn>
                  <a:cxn ang="0">
                    <a:pos x="46" y="213"/>
                  </a:cxn>
                  <a:cxn ang="0">
                    <a:pos x="49" y="222"/>
                  </a:cxn>
                  <a:cxn ang="0">
                    <a:pos x="43" y="252"/>
                  </a:cxn>
                </a:cxnLst>
                <a:rect l="0" t="0" r="r" b="b"/>
                <a:pathLst>
                  <a:path w="232" h="255">
                    <a:moveTo>
                      <a:pt x="43" y="252"/>
                    </a:moveTo>
                    <a:cubicBezTo>
                      <a:pt x="48" y="255"/>
                      <a:pt x="72" y="248"/>
                      <a:pt x="82" y="243"/>
                    </a:cubicBezTo>
                    <a:cubicBezTo>
                      <a:pt x="92" y="238"/>
                      <a:pt x="90" y="230"/>
                      <a:pt x="103" y="222"/>
                    </a:cubicBezTo>
                    <a:cubicBezTo>
                      <a:pt x="116" y="214"/>
                      <a:pt x="149" y="202"/>
                      <a:pt x="163" y="192"/>
                    </a:cubicBezTo>
                    <a:cubicBezTo>
                      <a:pt x="177" y="182"/>
                      <a:pt x="181" y="167"/>
                      <a:pt x="187" y="159"/>
                    </a:cubicBezTo>
                    <a:cubicBezTo>
                      <a:pt x="193" y="151"/>
                      <a:pt x="196" y="156"/>
                      <a:pt x="201" y="144"/>
                    </a:cubicBezTo>
                    <a:cubicBezTo>
                      <a:pt x="206" y="132"/>
                      <a:pt x="213" y="102"/>
                      <a:pt x="218" y="85"/>
                    </a:cubicBezTo>
                    <a:cubicBezTo>
                      <a:pt x="223" y="68"/>
                      <a:pt x="232" y="50"/>
                      <a:pt x="229" y="39"/>
                    </a:cubicBezTo>
                    <a:cubicBezTo>
                      <a:pt x="226" y="28"/>
                      <a:pt x="210" y="23"/>
                      <a:pt x="199" y="17"/>
                    </a:cubicBezTo>
                    <a:cubicBezTo>
                      <a:pt x="188" y="11"/>
                      <a:pt x="167" y="0"/>
                      <a:pt x="160" y="0"/>
                    </a:cubicBezTo>
                    <a:cubicBezTo>
                      <a:pt x="153" y="0"/>
                      <a:pt x="154" y="14"/>
                      <a:pt x="154" y="15"/>
                    </a:cubicBezTo>
                    <a:cubicBezTo>
                      <a:pt x="154" y="16"/>
                      <a:pt x="159" y="6"/>
                      <a:pt x="157" y="6"/>
                    </a:cubicBezTo>
                    <a:cubicBezTo>
                      <a:pt x="155" y="6"/>
                      <a:pt x="152" y="10"/>
                      <a:pt x="142" y="15"/>
                    </a:cubicBezTo>
                    <a:cubicBezTo>
                      <a:pt x="132" y="20"/>
                      <a:pt x="109" y="30"/>
                      <a:pt x="97" y="39"/>
                    </a:cubicBezTo>
                    <a:cubicBezTo>
                      <a:pt x="85" y="48"/>
                      <a:pt x="85" y="57"/>
                      <a:pt x="70" y="69"/>
                    </a:cubicBezTo>
                    <a:cubicBezTo>
                      <a:pt x="55" y="81"/>
                      <a:pt x="14" y="100"/>
                      <a:pt x="7" y="111"/>
                    </a:cubicBezTo>
                    <a:cubicBezTo>
                      <a:pt x="0" y="122"/>
                      <a:pt x="20" y="123"/>
                      <a:pt x="25" y="132"/>
                    </a:cubicBezTo>
                    <a:cubicBezTo>
                      <a:pt x="30" y="141"/>
                      <a:pt x="34" y="160"/>
                      <a:pt x="37" y="168"/>
                    </a:cubicBezTo>
                    <a:cubicBezTo>
                      <a:pt x="40" y="176"/>
                      <a:pt x="42" y="176"/>
                      <a:pt x="43" y="183"/>
                    </a:cubicBezTo>
                    <a:cubicBezTo>
                      <a:pt x="44" y="190"/>
                      <a:pt x="45" y="207"/>
                      <a:pt x="46" y="213"/>
                    </a:cubicBezTo>
                    <a:cubicBezTo>
                      <a:pt x="47" y="219"/>
                      <a:pt x="49" y="216"/>
                      <a:pt x="49" y="222"/>
                    </a:cubicBezTo>
                    <a:cubicBezTo>
                      <a:pt x="49" y="228"/>
                      <a:pt x="36" y="241"/>
                      <a:pt x="43" y="252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426" name="Freeform 666"/>
              <p:cNvSpPr>
                <a:spLocks/>
              </p:cNvSpPr>
              <p:nvPr/>
            </p:nvSpPr>
            <p:spPr bwMode="auto">
              <a:xfrm>
                <a:off x="3410" y="2932"/>
                <a:ext cx="98" cy="127"/>
              </a:xfrm>
              <a:custGeom>
                <a:avLst/>
                <a:gdLst/>
                <a:ahLst/>
                <a:cxnLst>
                  <a:cxn ang="0">
                    <a:pos x="19" y="104"/>
                  </a:cxn>
                  <a:cxn ang="0">
                    <a:pos x="1" y="44"/>
                  </a:cxn>
                  <a:cxn ang="0">
                    <a:pos x="26" y="5"/>
                  </a:cxn>
                  <a:cxn ang="0">
                    <a:pos x="59" y="15"/>
                  </a:cxn>
                  <a:cxn ang="0">
                    <a:pos x="93" y="21"/>
                  </a:cxn>
                  <a:cxn ang="0">
                    <a:pos x="93" y="70"/>
                  </a:cxn>
                  <a:cxn ang="0">
                    <a:pos x="64" y="119"/>
                  </a:cxn>
                  <a:cxn ang="0">
                    <a:pos x="58" y="116"/>
                  </a:cxn>
                </a:cxnLst>
                <a:rect l="0" t="0" r="r" b="b"/>
                <a:pathLst>
                  <a:path w="98" h="127">
                    <a:moveTo>
                      <a:pt x="19" y="104"/>
                    </a:moveTo>
                    <a:cubicBezTo>
                      <a:pt x="16" y="95"/>
                      <a:pt x="0" y="60"/>
                      <a:pt x="1" y="44"/>
                    </a:cubicBezTo>
                    <a:cubicBezTo>
                      <a:pt x="2" y="28"/>
                      <a:pt x="16" y="11"/>
                      <a:pt x="26" y="5"/>
                    </a:cubicBezTo>
                    <a:cubicBezTo>
                      <a:pt x="35" y="0"/>
                      <a:pt x="49" y="12"/>
                      <a:pt x="59" y="15"/>
                    </a:cubicBezTo>
                    <a:cubicBezTo>
                      <a:pt x="70" y="18"/>
                      <a:pt x="87" y="12"/>
                      <a:pt x="93" y="21"/>
                    </a:cubicBezTo>
                    <a:cubicBezTo>
                      <a:pt x="98" y="29"/>
                      <a:pt x="98" y="54"/>
                      <a:pt x="93" y="70"/>
                    </a:cubicBezTo>
                    <a:cubicBezTo>
                      <a:pt x="88" y="86"/>
                      <a:pt x="70" y="111"/>
                      <a:pt x="64" y="119"/>
                    </a:cubicBezTo>
                    <a:cubicBezTo>
                      <a:pt x="58" y="127"/>
                      <a:pt x="59" y="117"/>
                      <a:pt x="58" y="116"/>
                    </a:cubicBezTo>
                  </a:path>
                </a:pathLst>
              </a:custGeom>
              <a:gradFill rotWithShape="1">
                <a:gsLst>
                  <a:gs pos="0">
                    <a:srgbClr val="FF9F3F"/>
                  </a:gs>
                  <a:gs pos="100000">
                    <a:srgbClr val="FFAE5D"/>
                  </a:gs>
                </a:gsLst>
                <a:path path="rect">
                  <a:fillToRect l="50000" t="50000" r="50000" b="50000"/>
                </a:path>
              </a:gradFill>
              <a:ln w="63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2427" name="Freeform 667"/>
              <p:cNvSpPr>
                <a:spLocks/>
              </p:cNvSpPr>
              <p:nvPr/>
            </p:nvSpPr>
            <p:spPr bwMode="auto">
              <a:xfrm rot="9324461" flipH="1">
                <a:off x="3408" y="3024"/>
                <a:ext cx="87" cy="108"/>
              </a:xfrm>
              <a:custGeom>
                <a:avLst/>
                <a:gdLst/>
                <a:ahLst/>
                <a:cxnLst>
                  <a:cxn ang="0">
                    <a:pos x="76" y="4"/>
                  </a:cxn>
                  <a:cxn ang="0">
                    <a:pos x="76" y="0"/>
                  </a:cxn>
                  <a:cxn ang="0">
                    <a:pos x="100" y="56"/>
                  </a:cxn>
                  <a:cxn ang="0">
                    <a:pos x="28" y="116"/>
                  </a:cxn>
                  <a:cxn ang="0">
                    <a:pos x="0" y="80"/>
                  </a:cxn>
                  <a:cxn ang="0">
                    <a:pos x="76" y="4"/>
                  </a:cxn>
                </a:cxnLst>
                <a:rect l="0" t="0" r="r" b="b"/>
                <a:pathLst>
                  <a:path w="100" h="116">
                    <a:moveTo>
                      <a:pt x="76" y="4"/>
                    </a:moveTo>
                    <a:lnTo>
                      <a:pt x="76" y="0"/>
                    </a:lnTo>
                    <a:lnTo>
                      <a:pt x="100" y="56"/>
                    </a:lnTo>
                    <a:lnTo>
                      <a:pt x="28" y="116"/>
                    </a:lnTo>
                    <a:lnTo>
                      <a:pt x="0" y="80"/>
                    </a:lnTo>
                    <a:lnTo>
                      <a:pt x="76" y="4"/>
                    </a:lnTo>
                    <a:close/>
                  </a:path>
                </a:pathLst>
              </a:custGeom>
              <a:solidFill>
                <a:schemeClr val="bg1"/>
              </a:solidFill>
              <a:ln w="952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02428" name="Freeform 668"/>
            <p:cNvSpPr>
              <a:spLocks/>
            </p:cNvSpPr>
            <p:nvPr/>
          </p:nvSpPr>
          <p:spPr bwMode="auto">
            <a:xfrm>
              <a:off x="2848" y="3057"/>
              <a:ext cx="255" cy="255"/>
            </a:xfrm>
            <a:custGeom>
              <a:avLst/>
              <a:gdLst/>
              <a:ahLst/>
              <a:cxnLst>
                <a:cxn ang="0">
                  <a:pos x="189" y="252"/>
                </a:cxn>
                <a:cxn ang="0">
                  <a:pos x="150" y="243"/>
                </a:cxn>
                <a:cxn ang="0">
                  <a:pos x="129" y="222"/>
                </a:cxn>
                <a:cxn ang="0">
                  <a:pos x="69" y="192"/>
                </a:cxn>
                <a:cxn ang="0">
                  <a:pos x="45" y="159"/>
                </a:cxn>
                <a:cxn ang="0">
                  <a:pos x="31" y="144"/>
                </a:cxn>
                <a:cxn ang="0">
                  <a:pos x="14" y="85"/>
                </a:cxn>
                <a:cxn ang="0">
                  <a:pos x="3" y="39"/>
                </a:cxn>
                <a:cxn ang="0">
                  <a:pos x="33" y="17"/>
                </a:cxn>
                <a:cxn ang="0">
                  <a:pos x="72" y="0"/>
                </a:cxn>
                <a:cxn ang="0">
                  <a:pos x="78" y="15"/>
                </a:cxn>
                <a:cxn ang="0">
                  <a:pos x="75" y="6"/>
                </a:cxn>
                <a:cxn ang="0">
                  <a:pos x="90" y="15"/>
                </a:cxn>
                <a:cxn ang="0">
                  <a:pos x="135" y="39"/>
                </a:cxn>
                <a:cxn ang="0">
                  <a:pos x="162" y="69"/>
                </a:cxn>
                <a:cxn ang="0">
                  <a:pos x="242" y="111"/>
                </a:cxn>
                <a:cxn ang="0">
                  <a:pos x="242" y="120"/>
                </a:cxn>
                <a:cxn ang="0">
                  <a:pos x="209" y="162"/>
                </a:cxn>
                <a:cxn ang="0">
                  <a:pos x="194" y="183"/>
                </a:cxn>
                <a:cxn ang="0">
                  <a:pos x="186" y="213"/>
                </a:cxn>
                <a:cxn ang="0">
                  <a:pos x="183" y="222"/>
                </a:cxn>
                <a:cxn ang="0">
                  <a:pos x="189" y="252"/>
                </a:cxn>
              </a:cxnLst>
              <a:rect l="0" t="0" r="r" b="b"/>
              <a:pathLst>
                <a:path w="255" h="255">
                  <a:moveTo>
                    <a:pt x="189" y="252"/>
                  </a:moveTo>
                  <a:cubicBezTo>
                    <a:pt x="184" y="255"/>
                    <a:pt x="160" y="248"/>
                    <a:pt x="150" y="243"/>
                  </a:cubicBezTo>
                  <a:cubicBezTo>
                    <a:pt x="140" y="238"/>
                    <a:pt x="142" y="230"/>
                    <a:pt x="129" y="222"/>
                  </a:cubicBezTo>
                  <a:cubicBezTo>
                    <a:pt x="116" y="214"/>
                    <a:pt x="83" y="202"/>
                    <a:pt x="69" y="192"/>
                  </a:cubicBezTo>
                  <a:cubicBezTo>
                    <a:pt x="55" y="182"/>
                    <a:pt x="51" y="167"/>
                    <a:pt x="45" y="159"/>
                  </a:cubicBezTo>
                  <a:cubicBezTo>
                    <a:pt x="39" y="151"/>
                    <a:pt x="36" y="156"/>
                    <a:pt x="31" y="144"/>
                  </a:cubicBezTo>
                  <a:cubicBezTo>
                    <a:pt x="26" y="132"/>
                    <a:pt x="19" y="102"/>
                    <a:pt x="14" y="85"/>
                  </a:cubicBezTo>
                  <a:cubicBezTo>
                    <a:pt x="9" y="68"/>
                    <a:pt x="0" y="50"/>
                    <a:pt x="3" y="39"/>
                  </a:cubicBezTo>
                  <a:cubicBezTo>
                    <a:pt x="6" y="28"/>
                    <a:pt x="22" y="23"/>
                    <a:pt x="33" y="17"/>
                  </a:cubicBezTo>
                  <a:cubicBezTo>
                    <a:pt x="44" y="11"/>
                    <a:pt x="65" y="0"/>
                    <a:pt x="72" y="0"/>
                  </a:cubicBezTo>
                  <a:cubicBezTo>
                    <a:pt x="79" y="0"/>
                    <a:pt x="78" y="14"/>
                    <a:pt x="78" y="15"/>
                  </a:cubicBezTo>
                  <a:cubicBezTo>
                    <a:pt x="78" y="16"/>
                    <a:pt x="73" y="6"/>
                    <a:pt x="75" y="6"/>
                  </a:cubicBezTo>
                  <a:cubicBezTo>
                    <a:pt x="77" y="6"/>
                    <a:pt x="80" y="10"/>
                    <a:pt x="90" y="15"/>
                  </a:cubicBezTo>
                  <a:cubicBezTo>
                    <a:pt x="100" y="20"/>
                    <a:pt x="123" y="30"/>
                    <a:pt x="135" y="39"/>
                  </a:cubicBezTo>
                  <a:cubicBezTo>
                    <a:pt x="147" y="48"/>
                    <a:pt x="144" y="57"/>
                    <a:pt x="162" y="69"/>
                  </a:cubicBezTo>
                  <a:cubicBezTo>
                    <a:pt x="180" y="81"/>
                    <a:pt x="229" y="103"/>
                    <a:pt x="242" y="111"/>
                  </a:cubicBezTo>
                  <a:cubicBezTo>
                    <a:pt x="255" y="119"/>
                    <a:pt x="248" y="111"/>
                    <a:pt x="242" y="120"/>
                  </a:cubicBezTo>
                  <a:cubicBezTo>
                    <a:pt x="236" y="129"/>
                    <a:pt x="217" y="151"/>
                    <a:pt x="209" y="162"/>
                  </a:cubicBezTo>
                  <a:cubicBezTo>
                    <a:pt x="201" y="173"/>
                    <a:pt x="198" y="175"/>
                    <a:pt x="194" y="183"/>
                  </a:cubicBezTo>
                  <a:cubicBezTo>
                    <a:pt x="190" y="191"/>
                    <a:pt x="188" y="207"/>
                    <a:pt x="186" y="213"/>
                  </a:cubicBezTo>
                  <a:cubicBezTo>
                    <a:pt x="184" y="219"/>
                    <a:pt x="183" y="216"/>
                    <a:pt x="183" y="222"/>
                  </a:cubicBezTo>
                  <a:cubicBezTo>
                    <a:pt x="183" y="228"/>
                    <a:pt x="196" y="241"/>
                    <a:pt x="189" y="25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29" name="Freeform 669"/>
            <p:cNvSpPr>
              <a:spLocks/>
            </p:cNvSpPr>
            <p:nvPr/>
          </p:nvSpPr>
          <p:spPr bwMode="auto">
            <a:xfrm>
              <a:off x="2832" y="2917"/>
              <a:ext cx="99" cy="127"/>
            </a:xfrm>
            <a:custGeom>
              <a:avLst/>
              <a:gdLst/>
              <a:ahLst/>
              <a:cxnLst>
                <a:cxn ang="0">
                  <a:pos x="84" y="107"/>
                </a:cxn>
                <a:cxn ang="0">
                  <a:pos x="97" y="44"/>
                </a:cxn>
                <a:cxn ang="0">
                  <a:pos x="72" y="5"/>
                </a:cxn>
                <a:cxn ang="0">
                  <a:pos x="39" y="15"/>
                </a:cxn>
                <a:cxn ang="0">
                  <a:pos x="5" y="21"/>
                </a:cxn>
                <a:cxn ang="0">
                  <a:pos x="5" y="70"/>
                </a:cxn>
                <a:cxn ang="0">
                  <a:pos x="34" y="119"/>
                </a:cxn>
                <a:cxn ang="0">
                  <a:pos x="40" y="116"/>
                </a:cxn>
              </a:cxnLst>
              <a:rect l="0" t="0" r="r" b="b"/>
              <a:pathLst>
                <a:path w="99" h="127">
                  <a:moveTo>
                    <a:pt x="84" y="107"/>
                  </a:moveTo>
                  <a:cubicBezTo>
                    <a:pt x="86" y="97"/>
                    <a:pt x="99" y="61"/>
                    <a:pt x="97" y="44"/>
                  </a:cubicBezTo>
                  <a:cubicBezTo>
                    <a:pt x="95" y="27"/>
                    <a:pt x="82" y="11"/>
                    <a:pt x="72" y="5"/>
                  </a:cubicBezTo>
                  <a:cubicBezTo>
                    <a:pt x="63" y="0"/>
                    <a:pt x="49" y="12"/>
                    <a:pt x="39" y="15"/>
                  </a:cubicBezTo>
                  <a:cubicBezTo>
                    <a:pt x="28" y="18"/>
                    <a:pt x="11" y="12"/>
                    <a:pt x="5" y="21"/>
                  </a:cubicBezTo>
                  <a:cubicBezTo>
                    <a:pt x="0" y="29"/>
                    <a:pt x="0" y="54"/>
                    <a:pt x="5" y="70"/>
                  </a:cubicBezTo>
                  <a:cubicBezTo>
                    <a:pt x="10" y="86"/>
                    <a:pt x="28" y="111"/>
                    <a:pt x="34" y="119"/>
                  </a:cubicBezTo>
                  <a:cubicBezTo>
                    <a:pt x="40" y="127"/>
                    <a:pt x="39" y="117"/>
                    <a:pt x="40" y="116"/>
                  </a:cubicBezTo>
                </a:path>
              </a:pathLst>
            </a:custGeom>
            <a:gradFill rotWithShape="1">
              <a:gsLst>
                <a:gs pos="0">
                  <a:srgbClr val="FF9F3F"/>
                </a:gs>
                <a:gs pos="100000">
                  <a:srgbClr val="FFAE5D"/>
                </a:gs>
              </a:gsLst>
              <a:path path="rect">
                <a:fillToRect l="50000" t="50000" r="50000" b="50000"/>
              </a:path>
            </a:gradFill>
            <a:ln w="63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30" name="Freeform 670"/>
            <p:cNvSpPr>
              <a:spLocks/>
            </p:cNvSpPr>
            <p:nvPr/>
          </p:nvSpPr>
          <p:spPr bwMode="auto">
            <a:xfrm rot="-9324461">
              <a:off x="2845" y="3009"/>
              <a:ext cx="87" cy="108"/>
            </a:xfrm>
            <a:custGeom>
              <a:avLst/>
              <a:gdLst/>
              <a:ahLst/>
              <a:cxnLst>
                <a:cxn ang="0">
                  <a:pos x="76" y="4"/>
                </a:cxn>
                <a:cxn ang="0">
                  <a:pos x="76" y="0"/>
                </a:cxn>
                <a:cxn ang="0">
                  <a:pos x="100" y="56"/>
                </a:cxn>
                <a:cxn ang="0">
                  <a:pos x="28" y="116"/>
                </a:cxn>
                <a:cxn ang="0">
                  <a:pos x="0" y="80"/>
                </a:cxn>
                <a:cxn ang="0">
                  <a:pos x="76" y="4"/>
                </a:cxn>
              </a:cxnLst>
              <a:rect l="0" t="0" r="r" b="b"/>
              <a:pathLst>
                <a:path w="100" h="116">
                  <a:moveTo>
                    <a:pt x="76" y="4"/>
                  </a:moveTo>
                  <a:lnTo>
                    <a:pt x="76" y="0"/>
                  </a:lnTo>
                  <a:lnTo>
                    <a:pt x="100" y="56"/>
                  </a:lnTo>
                  <a:lnTo>
                    <a:pt x="28" y="116"/>
                  </a:lnTo>
                  <a:lnTo>
                    <a:pt x="0" y="80"/>
                  </a:lnTo>
                  <a:lnTo>
                    <a:pt x="76" y="4"/>
                  </a:lnTo>
                  <a:close/>
                </a:path>
              </a:pathLst>
            </a:custGeom>
            <a:solidFill>
              <a:schemeClr val="bg1"/>
            </a:solidFill>
            <a:ln w="952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31" name="Freeform 671"/>
            <p:cNvSpPr>
              <a:spLocks/>
            </p:cNvSpPr>
            <p:nvPr/>
          </p:nvSpPr>
          <p:spPr bwMode="auto">
            <a:xfrm>
              <a:off x="3161" y="3033"/>
              <a:ext cx="45" cy="18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4" y="0"/>
                </a:cxn>
                <a:cxn ang="0">
                  <a:pos x="45" y="18"/>
                </a:cxn>
              </a:cxnLst>
              <a:rect l="0" t="0" r="r" b="b"/>
              <a:pathLst>
                <a:path w="45" h="18">
                  <a:moveTo>
                    <a:pt x="0" y="15"/>
                  </a:moveTo>
                  <a:cubicBezTo>
                    <a:pt x="4" y="13"/>
                    <a:pt x="17" y="0"/>
                    <a:pt x="24" y="0"/>
                  </a:cubicBezTo>
                  <a:cubicBezTo>
                    <a:pt x="31" y="0"/>
                    <a:pt x="41" y="14"/>
                    <a:pt x="45" y="1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32" name="Freeform 672"/>
            <p:cNvSpPr>
              <a:spLocks/>
            </p:cNvSpPr>
            <p:nvPr/>
          </p:nvSpPr>
          <p:spPr bwMode="auto">
            <a:xfrm>
              <a:off x="3008" y="2982"/>
              <a:ext cx="78" cy="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27" y="6"/>
                </a:cxn>
                <a:cxn ang="0">
                  <a:pos x="3" y="24"/>
                </a:cxn>
                <a:cxn ang="0">
                  <a:pos x="6" y="57"/>
                </a:cxn>
              </a:cxnLst>
              <a:rect l="0" t="0" r="r" b="b"/>
              <a:pathLst>
                <a:path w="78" h="57">
                  <a:moveTo>
                    <a:pt x="78" y="0"/>
                  </a:moveTo>
                  <a:cubicBezTo>
                    <a:pt x="70" y="1"/>
                    <a:pt x="40" y="2"/>
                    <a:pt x="27" y="6"/>
                  </a:cubicBezTo>
                  <a:cubicBezTo>
                    <a:pt x="14" y="10"/>
                    <a:pt x="6" y="16"/>
                    <a:pt x="3" y="24"/>
                  </a:cubicBezTo>
                  <a:cubicBezTo>
                    <a:pt x="0" y="32"/>
                    <a:pt x="6" y="50"/>
                    <a:pt x="6" y="5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33" name="Freeform 673"/>
            <p:cNvSpPr>
              <a:spLocks/>
            </p:cNvSpPr>
            <p:nvPr/>
          </p:nvSpPr>
          <p:spPr bwMode="auto">
            <a:xfrm>
              <a:off x="3287" y="2973"/>
              <a:ext cx="62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" y="15"/>
                </a:cxn>
                <a:cxn ang="0">
                  <a:pos x="51" y="57"/>
                </a:cxn>
              </a:cxnLst>
              <a:rect l="0" t="0" r="r" b="b"/>
              <a:pathLst>
                <a:path w="62" h="57">
                  <a:moveTo>
                    <a:pt x="0" y="0"/>
                  </a:moveTo>
                  <a:cubicBezTo>
                    <a:pt x="9" y="3"/>
                    <a:pt x="46" y="6"/>
                    <a:pt x="54" y="15"/>
                  </a:cubicBezTo>
                  <a:cubicBezTo>
                    <a:pt x="62" y="24"/>
                    <a:pt x="52" y="48"/>
                    <a:pt x="51" y="5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02434" name="Group 674"/>
          <p:cNvGrpSpPr>
            <a:grpSpLocks/>
          </p:cNvGrpSpPr>
          <p:nvPr/>
        </p:nvGrpSpPr>
        <p:grpSpPr bwMode="auto">
          <a:xfrm>
            <a:off x="5029200" y="4343400"/>
            <a:ext cx="952500" cy="1563688"/>
            <a:chOff x="1656" y="2247"/>
            <a:chExt cx="600" cy="985"/>
          </a:xfrm>
        </p:grpSpPr>
        <p:sp>
          <p:nvSpPr>
            <p:cNvPr id="502435" name="Freeform 675"/>
            <p:cNvSpPr>
              <a:spLocks/>
            </p:cNvSpPr>
            <p:nvPr/>
          </p:nvSpPr>
          <p:spPr bwMode="auto">
            <a:xfrm>
              <a:off x="1656" y="2247"/>
              <a:ext cx="565" cy="985"/>
            </a:xfrm>
            <a:custGeom>
              <a:avLst/>
              <a:gdLst/>
              <a:ahLst/>
              <a:cxnLst>
                <a:cxn ang="0">
                  <a:pos x="51" y="509"/>
                </a:cxn>
                <a:cxn ang="0">
                  <a:pos x="132" y="497"/>
                </a:cxn>
                <a:cxn ang="0">
                  <a:pos x="565" y="431"/>
                </a:cxn>
                <a:cxn ang="0">
                  <a:pos x="451" y="234"/>
                </a:cxn>
                <a:cxn ang="0">
                  <a:pos x="489" y="0"/>
                </a:cxn>
                <a:cxn ang="0">
                  <a:pos x="0" y="89"/>
                </a:cxn>
                <a:cxn ang="0">
                  <a:pos x="120" y="985"/>
                </a:cxn>
              </a:cxnLst>
              <a:rect l="0" t="0" r="r" b="b"/>
              <a:pathLst>
                <a:path w="565" h="985">
                  <a:moveTo>
                    <a:pt x="51" y="509"/>
                  </a:moveTo>
                  <a:lnTo>
                    <a:pt x="132" y="497"/>
                  </a:lnTo>
                  <a:lnTo>
                    <a:pt x="565" y="431"/>
                  </a:lnTo>
                  <a:lnTo>
                    <a:pt x="451" y="234"/>
                  </a:lnTo>
                  <a:lnTo>
                    <a:pt x="489" y="0"/>
                  </a:lnTo>
                  <a:lnTo>
                    <a:pt x="0" y="89"/>
                  </a:lnTo>
                  <a:lnTo>
                    <a:pt x="120" y="985"/>
                  </a:lnTo>
                </a:path>
              </a:pathLst>
            </a:custGeom>
            <a:solidFill>
              <a:srgbClr val="FF0000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436" name="Text Box 676"/>
            <p:cNvSpPr txBox="1">
              <a:spLocks noChangeArrowheads="1"/>
            </p:cNvSpPr>
            <p:nvPr/>
          </p:nvSpPr>
          <p:spPr bwMode="auto">
            <a:xfrm rot="-526294">
              <a:off x="1661" y="2279"/>
              <a:ext cx="595" cy="442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–4</a:t>
              </a:r>
            </a:p>
          </p:txBody>
        </p:sp>
      </p:grpSp>
      <p:grpSp>
        <p:nvGrpSpPr>
          <p:cNvPr id="502437" name="Group 677"/>
          <p:cNvGrpSpPr>
            <a:grpSpLocks/>
          </p:cNvGrpSpPr>
          <p:nvPr/>
        </p:nvGrpSpPr>
        <p:grpSpPr bwMode="auto">
          <a:xfrm>
            <a:off x="9220200" y="4876800"/>
            <a:ext cx="1676400" cy="1143000"/>
            <a:chOff x="4416" y="1440"/>
            <a:chExt cx="1056" cy="720"/>
          </a:xfrm>
        </p:grpSpPr>
        <p:grpSp>
          <p:nvGrpSpPr>
            <p:cNvPr id="502438" name="Group 678"/>
            <p:cNvGrpSpPr>
              <a:grpSpLocks/>
            </p:cNvGrpSpPr>
            <p:nvPr/>
          </p:nvGrpSpPr>
          <p:grpSpPr bwMode="auto">
            <a:xfrm>
              <a:off x="4752" y="1440"/>
              <a:ext cx="384" cy="720"/>
              <a:chOff x="768" y="48"/>
              <a:chExt cx="581" cy="1050"/>
            </a:xfrm>
          </p:grpSpPr>
          <p:grpSp>
            <p:nvGrpSpPr>
              <p:cNvPr id="502439" name="Group 679"/>
              <p:cNvGrpSpPr>
                <a:grpSpLocks/>
              </p:cNvGrpSpPr>
              <p:nvPr/>
            </p:nvGrpSpPr>
            <p:grpSpPr bwMode="auto">
              <a:xfrm>
                <a:off x="768" y="48"/>
                <a:ext cx="581" cy="1050"/>
                <a:chOff x="1680" y="1488"/>
                <a:chExt cx="581" cy="1050"/>
              </a:xfrm>
            </p:grpSpPr>
            <p:sp>
              <p:nvSpPr>
                <p:cNvPr id="502440" name="Freeform 680"/>
                <p:cNvSpPr>
                  <a:spLocks/>
                </p:cNvSpPr>
                <p:nvPr/>
              </p:nvSpPr>
              <p:spPr bwMode="auto">
                <a:xfrm>
                  <a:off x="1971" y="2252"/>
                  <a:ext cx="0" cy="24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41" name="Freeform 681"/>
                <p:cNvSpPr>
                  <a:spLocks/>
                </p:cNvSpPr>
                <p:nvPr/>
              </p:nvSpPr>
              <p:spPr bwMode="auto">
                <a:xfrm>
                  <a:off x="1768" y="2105"/>
                  <a:ext cx="406" cy="399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66CC"/>
                    </a:gs>
                    <a:gs pos="50000">
                      <a:srgbClr val="000099"/>
                    </a:gs>
                    <a:gs pos="100000">
                      <a:srgbClr val="0066CC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42" name="Freeform 682"/>
                <p:cNvSpPr>
                  <a:spLocks/>
                </p:cNvSpPr>
                <p:nvPr/>
              </p:nvSpPr>
              <p:spPr bwMode="auto">
                <a:xfrm>
                  <a:off x="1962" y="2112"/>
                  <a:ext cx="41" cy="13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43" name="Freeform 683"/>
                <p:cNvSpPr>
                  <a:spLocks/>
                </p:cNvSpPr>
                <p:nvPr/>
              </p:nvSpPr>
              <p:spPr bwMode="auto">
                <a:xfrm>
                  <a:off x="2040" y="2108"/>
                  <a:ext cx="111" cy="136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44" name="Freeform 684"/>
                <p:cNvSpPr>
                  <a:spLocks/>
                </p:cNvSpPr>
                <p:nvPr/>
              </p:nvSpPr>
              <p:spPr bwMode="auto">
                <a:xfrm>
                  <a:off x="1800" y="2105"/>
                  <a:ext cx="90" cy="143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45" name="Freeform 685"/>
                <p:cNvSpPr>
                  <a:spLocks/>
                </p:cNvSpPr>
                <p:nvPr/>
              </p:nvSpPr>
              <p:spPr bwMode="auto">
                <a:xfrm>
                  <a:off x="1831" y="1912"/>
                  <a:ext cx="272" cy="203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46" name="Freeform 686"/>
                <p:cNvSpPr>
                  <a:spLocks/>
                </p:cNvSpPr>
                <p:nvPr/>
              </p:nvSpPr>
              <p:spPr bwMode="auto">
                <a:xfrm>
                  <a:off x="2045" y="1910"/>
                  <a:ext cx="171" cy="301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47" name="Freeform 687"/>
                <p:cNvSpPr>
                  <a:spLocks/>
                </p:cNvSpPr>
                <p:nvPr/>
              </p:nvSpPr>
              <p:spPr bwMode="auto">
                <a:xfrm>
                  <a:off x="2133" y="2105"/>
                  <a:ext cx="87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48" name="Freeform 688"/>
                <p:cNvSpPr>
                  <a:spLocks/>
                </p:cNvSpPr>
                <p:nvPr/>
              </p:nvSpPr>
              <p:spPr bwMode="auto">
                <a:xfrm>
                  <a:off x="1709" y="1914"/>
                  <a:ext cx="193" cy="304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49" name="Freeform 689"/>
                <p:cNvSpPr>
                  <a:spLocks/>
                </p:cNvSpPr>
                <p:nvPr/>
              </p:nvSpPr>
              <p:spPr bwMode="auto">
                <a:xfrm>
                  <a:off x="1721" y="2112"/>
                  <a:ext cx="97" cy="98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50" name="Freeform 690"/>
                <p:cNvSpPr>
                  <a:spLocks/>
                </p:cNvSpPr>
                <p:nvPr/>
              </p:nvSpPr>
              <p:spPr bwMode="auto">
                <a:xfrm>
                  <a:off x="1889" y="1886"/>
                  <a:ext cx="73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51" name="Freeform 691"/>
                <p:cNvSpPr>
                  <a:spLocks/>
                </p:cNvSpPr>
                <p:nvPr/>
              </p:nvSpPr>
              <p:spPr bwMode="auto">
                <a:xfrm flipH="1">
                  <a:off x="1962" y="1886"/>
                  <a:ext cx="72" cy="9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52" name="Freeform 692"/>
                <p:cNvSpPr>
                  <a:spLocks/>
                </p:cNvSpPr>
                <p:nvPr/>
              </p:nvSpPr>
              <p:spPr bwMode="auto">
                <a:xfrm>
                  <a:off x="1968" y="2112"/>
                  <a:ext cx="6" cy="37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53" name="Freeform 693"/>
                <p:cNvSpPr>
                  <a:spLocks/>
                </p:cNvSpPr>
                <p:nvPr/>
              </p:nvSpPr>
              <p:spPr bwMode="auto">
                <a:xfrm>
                  <a:off x="1964" y="1950"/>
                  <a:ext cx="1" cy="15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54" name="Freeform 694" descr="Коричневый мрамор"/>
                <p:cNvSpPr>
                  <a:spLocks/>
                </p:cNvSpPr>
                <p:nvPr/>
              </p:nvSpPr>
              <p:spPr bwMode="auto">
                <a:xfrm>
                  <a:off x="1809" y="2448"/>
                  <a:ext cx="341" cy="90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02455" name="Group 695"/>
                <p:cNvGrpSpPr>
                  <a:grpSpLocks/>
                </p:cNvGrpSpPr>
                <p:nvPr/>
              </p:nvGrpSpPr>
              <p:grpSpPr bwMode="auto">
                <a:xfrm>
                  <a:off x="1680" y="1488"/>
                  <a:ext cx="581" cy="789"/>
                  <a:chOff x="1680" y="1488"/>
                  <a:chExt cx="581" cy="789"/>
                </a:xfrm>
              </p:grpSpPr>
              <p:sp>
                <p:nvSpPr>
                  <p:cNvPr id="502456" name="Freeform 696"/>
                  <p:cNvSpPr>
                    <a:spLocks/>
                  </p:cNvSpPr>
                  <p:nvPr/>
                </p:nvSpPr>
                <p:spPr bwMode="auto">
                  <a:xfrm>
                    <a:off x="1771" y="1488"/>
                    <a:ext cx="387" cy="287"/>
                  </a:xfrm>
                  <a:custGeom>
                    <a:avLst/>
                    <a:gdLst/>
                    <a:ahLst/>
                    <a:cxnLst>
                      <a:cxn ang="0">
                        <a:pos x="378" y="286"/>
                      </a:cxn>
                      <a:cxn ang="0">
                        <a:pos x="399" y="220"/>
                      </a:cxn>
                      <a:cxn ang="0">
                        <a:pos x="384" y="202"/>
                      </a:cxn>
                      <a:cxn ang="0">
                        <a:pos x="387" y="166"/>
                      </a:cxn>
                      <a:cxn ang="0">
                        <a:pos x="360" y="151"/>
                      </a:cxn>
                      <a:cxn ang="0">
                        <a:pos x="366" y="121"/>
                      </a:cxn>
                      <a:cxn ang="0">
                        <a:pos x="351" y="124"/>
                      </a:cxn>
                      <a:cxn ang="0">
                        <a:pos x="294" y="67"/>
                      </a:cxn>
                      <a:cxn ang="0">
                        <a:pos x="267" y="64"/>
                      </a:cxn>
                      <a:cxn ang="0">
                        <a:pos x="247" y="53"/>
                      </a:cxn>
                      <a:cxn ang="0">
                        <a:pos x="261" y="28"/>
                      </a:cxn>
                      <a:cxn ang="0">
                        <a:pos x="282" y="31"/>
                      </a:cxn>
                      <a:cxn ang="0">
                        <a:pos x="264" y="1"/>
                      </a:cxn>
                      <a:cxn ang="0">
                        <a:pos x="228" y="40"/>
                      </a:cxn>
                      <a:cxn ang="0">
                        <a:pos x="219" y="55"/>
                      </a:cxn>
                      <a:cxn ang="0">
                        <a:pos x="192" y="10"/>
                      </a:cxn>
                      <a:cxn ang="0">
                        <a:pos x="186" y="22"/>
                      </a:cxn>
                      <a:cxn ang="0">
                        <a:pos x="204" y="55"/>
                      </a:cxn>
                      <a:cxn ang="0">
                        <a:pos x="162" y="10"/>
                      </a:cxn>
                      <a:cxn ang="0">
                        <a:pos x="144" y="16"/>
                      </a:cxn>
                      <a:cxn ang="0">
                        <a:pos x="120" y="19"/>
                      </a:cxn>
                      <a:cxn ang="0">
                        <a:pos x="114" y="34"/>
                      </a:cxn>
                      <a:cxn ang="0">
                        <a:pos x="147" y="37"/>
                      </a:cxn>
                      <a:cxn ang="0">
                        <a:pos x="159" y="58"/>
                      </a:cxn>
                      <a:cxn ang="0">
                        <a:pos x="126" y="55"/>
                      </a:cxn>
                      <a:cxn ang="0">
                        <a:pos x="114" y="73"/>
                      </a:cxn>
                      <a:cxn ang="0">
                        <a:pos x="93" y="79"/>
                      </a:cxn>
                      <a:cxn ang="0">
                        <a:pos x="72" y="94"/>
                      </a:cxn>
                      <a:cxn ang="0">
                        <a:pos x="54" y="106"/>
                      </a:cxn>
                      <a:cxn ang="0">
                        <a:pos x="60" y="124"/>
                      </a:cxn>
                      <a:cxn ang="0">
                        <a:pos x="45" y="142"/>
                      </a:cxn>
                      <a:cxn ang="0">
                        <a:pos x="27" y="154"/>
                      </a:cxn>
                      <a:cxn ang="0">
                        <a:pos x="12" y="214"/>
                      </a:cxn>
                      <a:cxn ang="0">
                        <a:pos x="3" y="274"/>
                      </a:cxn>
                      <a:cxn ang="0">
                        <a:pos x="33" y="301"/>
                      </a:cxn>
                    </a:cxnLst>
                    <a:rect l="0" t="0" r="r" b="b"/>
                    <a:pathLst>
                      <a:path w="400" h="301">
                        <a:moveTo>
                          <a:pt x="378" y="286"/>
                        </a:moveTo>
                        <a:cubicBezTo>
                          <a:pt x="381" y="275"/>
                          <a:pt x="398" y="234"/>
                          <a:pt x="399" y="220"/>
                        </a:cubicBezTo>
                        <a:cubicBezTo>
                          <a:pt x="400" y="206"/>
                          <a:pt x="386" y="211"/>
                          <a:pt x="384" y="202"/>
                        </a:cubicBezTo>
                        <a:cubicBezTo>
                          <a:pt x="382" y="193"/>
                          <a:pt x="391" y="174"/>
                          <a:pt x="387" y="166"/>
                        </a:cubicBezTo>
                        <a:cubicBezTo>
                          <a:pt x="383" y="158"/>
                          <a:pt x="363" y="158"/>
                          <a:pt x="360" y="151"/>
                        </a:cubicBezTo>
                        <a:cubicBezTo>
                          <a:pt x="357" y="144"/>
                          <a:pt x="367" y="125"/>
                          <a:pt x="366" y="121"/>
                        </a:cubicBezTo>
                        <a:cubicBezTo>
                          <a:pt x="365" y="117"/>
                          <a:pt x="363" y="133"/>
                          <a:pt x="351" y="124"/>
                        </a:cubicBezTo>
                        <a:cubicBezTo>
                          <a:pt x="339" y="115"/>
                          <a:pt x="308" y="77"/>
                          <a:pt x="294" y="67"/>
                        </a:cubicBezTo>
                        <a:cubicBezTo>
                          <a:pt x="280" y="57"/>
                          <a:pt x="275" y="66"/>
                          <a:pt x="267" y="64"/>
                        </a:cubicBezTo>
                        <a:cubicBezTo>
                          <a:pt x="259" y="62"/>
                          <a:pt x="248" y="59"/>
                          <a:pt x="247" y="53"/>
                        </a:cubicBezTo>
                        <a:cubicBezTo>
                          <a:pt x="246" y="47"/>
                          <a:pt x="255" y="32"/>
                          <a:pt x="261" y="28"/>
                        </a:cubicBezTo>
                        <a:cubicBezTo>
                          <a:pt x="267" y="24"/>
                          <a:pt x="282" y="35"/>
                          <a:pt x="282" y="31"/>
                        </a:cubicBezTo>
                        <a:cubicBezTo>
                          <a:pt x="282" y="27"/>
                          <a:pt x="273" y="0"/>
                          <a:pt x="264" y="1"/>
                        </a:cubicBezTo>
                        <a:cubicBezTo>
                          <a:pt x="255" y="2"/>
                          <a:pt x="235" y="31"/>
                          <a:pt x="228" y="40"/>
                        </a:cubicBezTo>
                        <a:cubicBezTo>
                          <a:pt x="221" y="49"/>
                          <a:pt x="225" y="60"/>
                          <a:pt x="219" y="55"/>
                        </a:cubicBezTo>
                        <a:cubicBezTo>
                          <a:pt x="213" y="50"/>
                          <a:pt x="197" y="15"/>
                          <a:pt x="192" y="10"/>
                        </a:cubicBezTo>
                        <a:cubicBezTo>
                          <a:pt x="187" y="5"/>
                          <a:pt x="184" y="15"/>
                          <a:pt x="186" y="22"/>
                        </a:cubicBezTo>
                        <a:cubicBezTo>
                          <a:pt x="188" y="29"/>
                          <a:pt x="208" y="57"/>
                          <a:pt x="204" y="55"/>
                        </a:cubicBezTo>
                        <a:cubicBezTo>
                          <a:pt x="200" y="53"/>
                          <a:pt x="172" y="17"/>
                          <a:pt x="162" y="10"/>
                        </a:cubicBezTo>
                        <a:cubicBezTo>
                          <a:pt x="152" y="3"/>
                          <a:pt x="151" y="15"/>
                          <a:pt x="144" y="16"/>
                        </a:cubicBezTo>
                        <a:cubicBezTo>
                          <a:pt x="137" y="17"/>
                          <a:pt x="125" y="16"/>
                          <a:pt x="120" y="19"/>
                        </a:cubicBezTo>
                        <a:cubicBezTo>
                          <a:pt x="115" y="22"/>
                          <a:pt x="110" y="31"/>
                          <a:pt x="114" y="34"/>
                        </a:cubicBezTo>
                        <a:cubicBezTo>
                          <a:pt x="118" y="37"/>
                          <a:pt x="140" y="33"/>
                          <a:pt x="147" y="37"/>
                        </a:cubicBezTo>
                        <a:cubicBezTo>
                          <a:pt x="154" y="41"/>
                          <a:pt x="163" y="55"/>
                          <a:pt x="159" y="58"/>
                        </a:cubicBezTo>
                        <a:cubicBezTo>
                          <a:pt x="155" y="61"/>
                          <a:pt x="133" y="53"/>
                          <a:pt x="126" y="55"/>
                        </a:cubicBezTo>
                        <a:cubicBezTo>
                          <a:pt x="119" y="57"/>
                          <a:pt x="119" y="69"/>
                          <a:pt x="114" y="73"/>
                        </a:cubicBezTo>
                        <a:cubicBezTo>
                          <a:pt x="109" y="77"/>
                          <a:pt x="100" y="76"/>
                          <a:pt x="93" y="79"/>
                        </a:cubicBezTo>
                        <a:cubicBezTo>
                          <a:pt x="86" y="82"/>
                          <a:pt x="79" y="89"/>
                          <a:pt x="72" y="94"/>
                        </a:cubicBezTo>
                        <a:cubicBezTo>
                          <a:pt x="65" y="99"/>
                          <a:pt x="56" y="101"/>
                          <a:pt x="54" y="106"/>
                        </a:cubicBezTo>
                        <a:cubicBezTo>
                          <a:pt x="52" y="111"/>
                          <a:pt x="61" y="118"/>
                          <a:pt x="60" y="124"/>
                        </a:cubicBezTo>
                        <a:cubicBezTo>
                          <a:pt x="59" y="130"/>
                          <a:pt x="51" y="137"/>
                          <a:pt x="45" y="142"/>
                        </a:cubicBezTo>
                        <a:cubicBezTo>
                          <a:pt x="39" y="147"/>
                          <a:pt x="33" y="142"/>
                          <a:pt x="27" y="154"/>
                        </a:cubicBezTo>
                        <a:cubicBezTo>
                          <a:pt x="21" y="166"/>
                          <a:pt x="16" y="194"/>
                          <a:pt x="12" y="214"/>
                        </a:cubicBezTo>
                        <a:cubicBezTo>
                          <a:pt x="8" y="234"/>
                          <a:pt x="0" y="260"/>
                          <a:pt x="3" y="274"/>
                        </a:cubicBezTo>
                        <a:cubicBezTo>
                          <a:pt x="6" y="288"/>
                          <a:pt x="27" y="295"/>
                          <a:pt x="33" y="301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50000">
                        <a:srgbClr val="333333"/>
                      </a:gs>
                      <a:gs pos="100000">
                        <a:schemeClr val="bg2"/>
                      </a:gs>
                    </a:gsLst>
                    <a:lin ang="18900000" scaled="1"/>
                  </a:gra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457" name="Freeform 697"/>
                  <p:cNvSpPr>
                    <a:spLocks/>
                  </p:cNvSpPr>
                  <p:nvPr/>
                </p:nvSpPr>
                <p:spPr bwMode="auto">
                  <a:xfrm>
                    <a:off x="2159" y="2166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458" name="Freeform 698"/>
                  <p:cNvSpPr>
                    <a:spLocks/>
                  </p:cNvSpPr>
                  <p:nvPr/>
                </p:nvSpPr>
                <p:spPr bwMode="auto">
                  <a:xfrm flipH="1">
                    <a:off x="1680" y="2164"/>
                    <a:ext cx="102" cy="111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95" y="33"/>
                      </a:cxn>
                      <a:cxn ang="0">
                        <a:pos x="101" y="81"/>
                      </a:cxn>
                      <a:cxn ang="0">
                        <a:pos x="68" y="96"/>
                      </a:cxn>
                      <a:cxn ang="0">
                        <a:pos x="38" y="114"/>
                      </a:cxn>
                      <a:cxn ang="0">
                        <a:pos x="5" y="75"/>
                      </a:cxn>
                      <a:cxn ang="0">
                        <a:pos x="5" y="48"/>
                      </a:cxn>
                    </a:cxnLst>
                    <a:rect l="0" t="0" r="r" b="b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459" name="Freeform 699"/>
                  <p:cNvSpPr>
                    <a:spLocks/>
                  </p:cNvSpPr>
                  <p:nvPr/>
                </p:nvSpPr>
                <p:spPr bwMode="auto">
                  <a:xfrm>
                    <a:off x="1804" y="1590"/>
                    <a:ext cx="333" cy="347"/>
                  </a:xfrm>
                  <a:custGeom>
                    <a:avLst/>
                    <a:gdLst/>
                    <a:ahLst/>
                    <a:cxnLst>
                      <a:cxn ang="0">
                        <a:pos x="0" y="194"/>
                      </a:cxn>
                      <a:cxn ang="0">
                        <a:pos x="6" y="209"/>
                      </a:cxn>
                      <a:cxn ang="0">
                        <a:pos x="36" y="266"/>
                      </a:cxn>
                      <a:cxn ang="0">
                        <a:pos x="87" y="308"/>
                      </a:cxn>
                      <a:cxn ang="0">
                        <a:pos x="138" y="320"/>
                      </a:cxn>
                      <a:cxn ang="0">
                        <a:pos x="144" y="344"/>
                      </a:cxn>
                      <a:cxn ang="0">
                        <a:pos x="165" y="365"/>
                      </a:cxn>
                      <a:cxn ang="0">
                        <a:pos x="192" y="341"/>
                      </a:cxn>
                      <a:cxn ang="0">
                        <a:pos x="207" y="317"/>
                      </a:cxn>
                      <a:cxn ang="0">
                        <a:pos x="255" y="308"/>
                      </a:cxn>
                      <a:cxn ang="0">
                        <a:pos x="303" y="275"/>
                      </a:cxn>
                      <a:cxn ang="0">
                        <a:pos x="342" y="179"/>
                      </a:cxn>
                      <a:cxn ang="0">
                        <a:pos x="288" y="98"/>
                      </a:cxn>
                      <a:cxn ang="0">
                        <a:pos x="256" y="27"/>
                      </a:cxn>
                      <a:cxn ang="0">
                        <a:pos x="208" y="75"/>
                      </a:cxn>
                      <a:cxn ang="0">
                        <a:pos x="198" y="56"/>
                      </a:cxn>
                      <a:cxn ang="0">
                        <a:pos x="183" y="53"/>
                      </a:cxn>
                      <a:cxn ang="0">
                        <a:pos x="112" y="75"/>
                      </a:cxn>
                      <a:cxn ang="0">
                        <a:pos x="126" y="41"/>
                      </a:cxn>
                      <a:cxn ang="0">
                        <a:pos x="114" y="11"/>
                      </a:cxn>
                      <a:cxn ang="0">
                        <a:pos x="54" y="110"/>
                      </a:cxn>
                      <a:cxn ang="0">
                        <a:pos x="60" y="137"/>
                      </a:cxn>
                      <a:cxn ang="0">
                        <a:pos x="54" y="161"/>
                      </a:cxn>
                      <a:cxn ang="0">
                        <a:pos x="36" y="155"/>
                      </a:cxn>
                      <a:cxn ang="0">
                        <a:pos x="33" y="119"/>
                      </a:cxn>
                      <a:cxn ang="0">
                        <a:pos x="12" y="152"/>
                      </a:cxn>
                      <a:cxn ang="0">
                        <a:pos x="12" y="173"/>
                      </a:cxn>
                      <a:cxn ang="0">
                        <a:pos x="9" y="185"/>
                      </a:cxn>
                      <a:cxn ang="0">
                        <a:pos x="0" y="194"/>
                      </a:cxn>
                    </a:cxnLst>
                    <a:rect l="0" t="0" r="r" b="b"/>
                    <a:pathLst>
                      <a:path w="344" h="365">
                        <a:moveTo>
                          <a:pt x="0" y="194"/>
                        </a:moveTo>
                        <a:cubicBezTo>
                          <a:pt x="0" y="198"/>
                          <a:pt x="0" y="197"/>
                          <a:pt x="6" y="209"/>
                        </a:cubicBezTo>
                        <a:cubicBezTo>
                          <a:pt x="12" y="221"/>
                          <a:pt x="23" y="250"/>
                          <a:pt x="36" y="266"/>
                        </a:cubicBezTo>
                        <a:cubicBezTo>
                          <a:pt x="49" y="282"/>
                          <a:pt x="70" y="299"/>
                          <a:pt x="87" y="308"/>
                        </a:cubicBezTo>
                        <a:cubicBezTo>
                          <a:pt x="104" y="317"/>
                          <a:pt x="129" y="314"/>
                          <a:pt x="138" y="320"/>
                        </a:cubicBezTo>
                        <a:cubicBezTo>
                          <a:pt x="147" y="326"/>
                          <a:pt x="140" y="337"/>
                          <a:pt x="144" y="344"/>
                        </a:cubicBezTo>
                        <a:cubicBezTo>
                          <a:pt x="148" y="351"/>
                          <a:pt x="157" y="365"/>
                          <a:pt x="165" y="365"/>
                        </a:cubicBezTo>
                        <a:cubicBezTo>
                          <a:pt x="173" y="365"/>
                          <a:pt x="185" y="349"/>
                          <a:pt x="192" y="341"/>
                        </a:cubicBezTo>
                        <a:cubicBezTo>
                          <a:pt x="199" y="333"/>
                          <a:pt x="197" y="322"/>
                          <a:pt x="207" y="317"/>
                        </a:cubicBezTo>
                        <a:cubicBezTo>
                          <a:pt x="217" y="312"/>
                          <a:pt x="239" y="315"/>
                          <a:pt x="255" y="308"/>
                        </a:cubicBezTo>
                        <a:cubicBezTo>
                          <a:pt x="271" y="301"/>
                          <a:pt x="289" y="296"/>
                          <a:pt x="303" y="275"/>
                        </a:cubicBezTo>
                        <a:cubicBezTo>
                          <a:pt x="317" y="254"/>
                          <a:pt x="344" y="208"/>
                          <a:pt x="342" y="179"/>
                        </a:cubicBezTo>
                        <a:cubicBezTo>
                          <a:pt x="340" y="150"/>
                          <a:pt x="302" y="123"/>
                          <a:pt x="288" y="98"/>
                        </a:cubicBezTo>
                        <a:cubicBezTo>
                          <a:pt x="274" y="73"/>
                          <a:pt x="269" y="31"/>
                          <a:pt x="256" y="27"/>
                        </a:cubicBezTo>
                        <a:cubicBezTo>
                          <a:pt x="243" y="23"/>
                          <a:pt x="218" y="70"/>
                          <a:pt x="208" y="75"/>
                        </a:cubicBezTo>
                        <a:cubicBezTo>
                          <a:pt x="198" y="80"/>
                          <a:pt x="202" y="60"/>
                          <a:pt x="198" y="56"/>
                        </a:cubicBezTo>
                        <a:cubicBezTo>
                          <a:pt x="194" y="52"/>
                          <a:pt x="197" y="50"/>
                          <a:pt x="183" y="53"/>
                        </a:cubicBezTo>
                        <a:cubicBezTo>
                          <a:pt x="169" y="56"/>
                          <a:pt x="121" y="77"/>
                          <a:pt x="112" y="75"/>
                        </a:cubicBezTo>
                        <a:cubicBezTo>
                          <a:pt x="103" y="73"/>
                          <a:pt x="126" y="52"/>
                          <a:pt x="126" y="41"/>
                        </a:cubicBezTo>
                        <a:cubicBezTo>
                          <a:pt x="126" y="30"/>
                          <a:pt x="126" y="0"/>
                          <a:pt x="114" y="11"/>
                        </a:cubicBezTo>
                        <a:cubicBezTo>
                          <a:pt x="102" y="22"/>
                          <a:pt x="63" y="89"/>
                          <a:pt x="54" y="110"/>
                        </a:cubicBezTo>
                        <a:cubicBezTo>
                          <a:pt x="45" y="131"/>
                          <a:pt x="60" y="129"/>
                          <a:pt x="60" y="137"/>
                        </a:cubicBezTo>
                        <a:cubicBezTo>
                          <a:pt x="60" y="145"/>
                          <a:pt x="58" y="158"/>
                          <a:pt x="54" y="161"/>
                        </a:cubicBezTo>
                        <a:cubicBezTo>
                          <a:pt x="50" y="164"/>
                          <a:pt x="39" y="162"/>
                          <a:pt x="36" y="155"/>
                        </a:cubicBezTo>
                        <a:cubicBezTo>
                          <a:pt x="33" y="148"/>
                          <a:pt x="37" y="119"/>
                          <a:pt x="33" y="119"/>
                        </a:cubicBezTo>
                        <a:cubicBezTo>
                          <a:pt x="29" y="119"/>
                          <a:pt x="16" y="143"/>
                          <a:pt x="12" y="152"/>
                        </a:cubicBezTo>
                        <a:cubicBezTo>
                          <a:pt x="8" y="161"/>
                          <a:pt x="12" y="168"/>
                          <a:pt x="12" y="173"/>
                        </a:cubicBezTo>
                        <a:cubicBezTo>
                          <a:pt x="12" y="178"/>
                          <a:pt x="11" y="182"/>
                          <a:pt x="9" y="185"/>
                        </a:cubicBezTo>
                        <a:cubicBezTo>
                          <a:pt x="7" y="188"/>
                          <a:pt x="0" y="190"/>
                          <a:pt x="0" y="19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FFC993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460" name="Freeform 700"/>
                  <p:cNvSpPr>
                    <a:spLocks/>
                  </p:cNvSpPr>
                  <p:nvPr/>
                </p:nvSpPr>
                <p:spPr bwMode="auto">
                  <a:xfrm>
                    <a:off x="1923" y="1823"/>
                    <a:ext cx="110" cy="31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39" y="27"/>
                      </a:cxn>
                      <a:cxn ang="0">
                        <a:pos x="60" y="30"/>
                      </a:cxn>
                      <a:cxn ang="0">
                        <a:pos x="81" y="27"/>
                      </a:cxn>
                      <a:cxn ang="0">
                        <a:pos x="114" y="3"/>
                      </a:cxn>
                    </a:cxnLst>
                    <a:rect l="0" t="0" r="r" b="b"/>
                    <a:pathLst>
                      <a:path w="114" h="32">
                        <a:moveTo>
                          <a:pt x="0" y="0"/>
                        </a:moveTo>
                        <a:cubicBezTo>
                          <a:pt x="7" y="4"/>
                          <a:pt x="29" y="22"/>
                          <a:pt x="39" y="27"/>
                        </a:cubicBezTo>
                        <a:cubicBezTo>
                          <a:pt x="49" y="32"/>
                          <a:pt x="53" y="30"/>
                          <a:pt x="60" y="30"/>
                        </a:cubicBezTo>
                        <a:cubicBezTo>
                          <a:pt x="67" y="30"/>
                          <a:pt x="72" y="32"/>
                          <a:pt x="81" y="27"/>
                        </a:cubicBezTo>
                        <a:cubicBezTo>
                          <a:pt x="90" y="22"/>
                          <a:pt x="107" y="8"/>
                          <a:pt x="114" y="3"/>
                        </a:cubicBezTo>
                      </a:path>
                    </a:pathLst>
                  </a:custGeom>
                  <a:noFill/>
                  <a:ln w="12700" cmpd="sng">
                    <a:solidFill>
                      <a:srgbClr val="D20000"/>
                    </a:solidFill>
                    <a:round/>
                    <a:headEnd type="none" w="med" len="med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461" name="Freeform 701"/>
                  <p:cNvSpPr>
                    <a:spLocks/>
                  </p:cNvSpPr>
                  <p:nvPr/>
                </p:nvSpPr>
                <p:spPr bwMode="auto">
                  <a:xfrm>
                    <a:off x="1959" y="1835"/>
                    <a:ext cx="46" cy="9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11" y="0"/>
                      </a:cxn>
                      <a:cxn ang="0">
                        <a:pos x="23" y="9"/>
                      </a:cxn>
                      <a:cxn ang="0">
                        <a:pos x="38" y="0"/>
                      </a:cxn>
                      <a:cxn ang="0">
                        <a:pos x="48" y="10"/>
                      </a:cxn>
                    </a:cxnLst>
                    <a:rect l="0" t="0" r="r" b="b"/>
                    <a:pathLst>
                      <a:path w="48" h="10">
                        <a:moveTo>
                          <a:pt x="0" y="10"/>
                        </a:moveTo>
                        <a:cubicBezTo>
                          <a:pt x="2" y="8"/>
                          <a:pt x="7" y="0"/>
                          <a:pt x="11" y="0"/>
                        </a:cubicBezTo>
                        <a:cubicBezTo>
                          <a:pt x="15" y="0"/>
                          <a:pt x="19" y="9"/>
                          <a:pt x="23" y="9"/>
                        </a:cubicBezTo>
                        <a:cubicBezTo>
                          <a:pt x="27" y="9"/>
                          <a:pt x="34" y="0"/>
                          <a:pt x="38" y="0"/>
                        </a:cubicBezTo>
                        <a:cubicBezTo>
                          <a:pt x="42" y="0"/>
                          <a:pt x="46" y="8"/>
                          <a:pt x="48" y="10"/>
                        </a:cubicBezTo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462" name="Freeform 702"/>
                  <p:cNvSpPr>
                    <a:spLocks/>
                  </p:cNvSpPr>
                  <p:nvPr/>
                </p:nvSpPr>
                <p:spPr bwMode="auto">
                  <a:xfrm>
                    <a:off x="1906" y="1711"/>
                    <a:ext cx="61" cy="26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463" name="Freeform 703"/>
                  <p:cNvSpPr>
                    <a:spLocks/>
                  </p:cNvSpPr>
                  <p:nvPr/>
                </p:nvSpPr>
                <p:spPr bwMode="auto">
                  <a:xfrm>
                    <a:off x="1926" y="1740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464" name="Freeform 704"/>
                  <p:cNvSpPr>
                    <a:spLocks/>
                  </p:cNvSpPr>
                  <p:nvPr/>
                </p:nvSpPr>
                <p:spPr bwMode="auto">
                  <a:xfrm>
                    <a:off x="1905" y="1719"/>
                    <a:ext cx="62" cy="35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465" name="Freeform 705"/>
                  <p:cNvSpPr>
                    <a:spLocks/>
                  </p:cNvSpPr>
                  <p:nvPr/>
                </p:nvSpPr>
                <p:spPr bwMode="auto">
                  <a:xfrm flipH="1">
                    <a:off x="2005" y="1707"/>
                    <a:ext cx="61" cy="27"/>
                  </a:xfrm>
                  <a:custGeom>
                    <a:avLst/>
                    <a:gdLst/>
                    <a:ahLst/>
                    <a:cxnLst>
                      <a:cxn ang="0">
                        <a:pos x="63" y="16"/>
                      </a:cxn>
                      <a:cxn ang="0">
                        <a:pos x="33" y="4"/>
                      </a:cxn>
                      <a:cxn ang="0">
                        <a:pos x="24" y="4"/>
                      </a:cxn>
                      <a:cxn ang="0">
                        <a:pos x="0" y="28"/>
                      </a:cxn>
                    </a:cxnLst>
                    <a:rect l="0" t="0" r="r" b="b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466" name="Freeform 706"/>
                  <p:cNvSpPr>
                    <a:spLocks/>
                  </p:cNvSpPr>
                  <p:nvPr/>
                </p:nvSpPr>
                <p:spPr bwMode="auto">
                  <a:xfrm flipH="1">
                    <a:off x="2020" y="1736"/>
                    <a:ext cx="26" cy="26"/>
                  </a:xfrm>
                  <a:custGeom>
                    <a:avLst/>
                    <a:gdLst/>
                    <a:ahLst/>
                    <a:cxnLst>
                      <a:cxn ang="0">
                        <a:pos x="27" y="12"/>
                      </a:cxn>
                      <a:cxn ang="0">
                        <a:pos x="12" y="0"/>
                      </a:cxn>
                      <a:cxn ang="0">
                        <a:pos x="0" y="15"/>
                      </a:cxn>
                      <a:cxn ang="0">
                        <a:pos x="15" y="27"/>
                      </a:cxn>
                      <a:cxn ang="0">
                        <a:pos x="27" y="12"/>
                      </a:cxn>
                    </a:cxnLst>
                    <a:rect l="0" t="0" r="r" b="b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467" name="Freeform 707"/>
                  <p:cNvSpPr>
                    <a:spLocks/>
                  </p:cNvSpPr>
                  <p:nvPr/>
                </p:nvSpPr>
                <p:spPr bwMode="auto">
                  <a:xfrm flipH="1">
                    <a:off x="2005" y="1716"/>
                    <a:ext cx="62" cy="34"/>
                  </a:xfrm>
                  <a:custGeom>
                    <a:avLst/>
                    <a:gdLst/>
                    <a:ahLst/>
                    <a:cxnLst>
                      <a:cxn ang="0">
                        <a:pos x="4" y="31"/>
                      </a:cxn>
                      <a:cxn ang="0">
                        <a:pos x="4" y="22"/>
                      </a:cxn>
                      <a:cxn ang="0">
                        <a:pos x="31" y="1"/>
                      </a:cxn>
                      <a:cxn ang="0">
                        <a:pos x="61" y="13"/>
                      </a:cxn>
                      <a:cxn ang="0">
                        <a:pos x="52" y="31"/>
                      </a:cxn>
                      <a:cxn ang="0">
                        <a:pos x="34" y="19"/>
                      </a:cxn>
                      <a:cxn ang="0">
                        <a:pos x="13" y="34"/>
                      </a:cxn>
                      <a:cxn ang="0">
                        <a:pos x="4" y="31"/>
                      </a:cxn>
                    </a:cxnLst>
                    <a:rect l="0" t="0" r="r" b="b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468" name="Freeform 708"/>
                  <p:cNvSpPr>
                    <a:spLocks/>
                  </p:cNvSpPr>
                  <p:nvPr/>
                </p:nvSpPr>
                <p:spPr bwMode="auto">
                  <a:xfrm>
                    <a:off x="1986" y="1681"/>
                    <a:ext cx="99" cy="102"/>
                  </a:xfrm>
                  <a:custGeom>
                    <a:avLst/>
                    <a:gdLst/>
                    <a:ahLst/>
                    <a:cxnLst>
                      <a:cxn ang="0">
                        <a:pos x="4" y="35"/>
                      </a:cxn>
                      <a:cxn ang="0">
                        <a:pos x="37" y="5"/>
                      </a:cxn>
                      <a:cxn ang="0">
                        <a:pos x="67" y="5"/>
                      </a:cxn>
                      <a:cxn ang="0">
                        <a:pos x="97" y="35"/>
                      </a:cxn>
                      <a:cxn ang="0">
                        <a:pos x="97" y="68"/>
                      </a:cxn>
                      <a:cxn ang="0">
                        <a:pos x="70" y="101"/>
                      </a:cxn>
                      <a:cxn ang="0">
                        <a:pos x="40" y="104"/>
                      </a:cxn>
                      <a:cxn ang="0">
                        <a:pos x="13" y="92"/>
                      </a:cxn>
                      <a:cxn ang="0">
                        <a:pos x="1" y="65"/>
                      </a:cxn>
                      <a:cxn ang="0">
                        <a:pos x="4" y="35"/>
                      </a:cxn>
                    </a:cxnLst>
                    <a:rect l="0" t="0" r="r" b="b"/>
                    <a:pathLst>
                      <a:path w="102" h="107">
                        <a:moveTo>
                          <a:pt x="4" y="35"/>
                        </a:moveTo>
                        <a:cubicBezTo>
                          <a:pt x="9" y="25"/>
                          <a:pt x="27" y="10"/>
                          <a:pt x="37" y="5"/>
                        </a:cubicBezTo>
                        <a:cubicBezTo>
                          <a:pt x="47" y="0"/>
                          <a:pt x="57" y="0"/>
                          <a:pt x="67" y="5"/>
                        </a:cubicBezTo>
                        <a:cubicBezTo>
                          <a:pt x="77" y="10"/>
                          <a:pt x="92" y="25"/>
                          <a:pt x="97" y="35"/>
                        </a:cubicBezTo>
                        <a:cubicBezTo>
                          <a:pt x="102" y="45"/>
                          <a:pt x="101" y="57"/>
                          <a:pt x="97" y="68"/>
                        </a:cubicBezTo>
                        <a:cubicBezTo>
                          <a:pt x="93" y="79"/>
                          <a:pt x="79" y="95"/>
                          <a:pt x="70" y="101"/>
                        </a:cubicBezTo>
                        <a:cubicBezTo>
                          <a:pt x="61" y="107"/>
                          <a:pt x="49" y="105"/>
                          <a:pt x="40" y="104"/>
                        </a:cubicBezTo>
                        <a:cubicBezTo>
                          <a:pt x="31" y="103"/>
                          <a:pt x="19" y="98"/>
                          <a:pt x="13" y="92"/>
                        </a:cubicBezTo>
                        <a:cubicBezTo>
                          <a:pt x="7" y="86"/>
                          <a:pt x="2" y="74"/>
                          <a:pt x="1" y="65"/>
                        </a:cubicBezTo>
                        <a:cubicBezTo>
                          <a:pt x="0" y="56"/>
                          <a:pt x="4" y="41"/>
                          <a:pt x="4" y="35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469" name="Freeform 709"/>
                  <p:cNvSpPr>
                    <a:spLocks/>
                  </p:cNvSpPr>
                  <p:nvPr/>
                </p:nvSpPr>
                <p:spPr bwMode="auto">
                  <a:xfrm>
                    <a:off x="1883" y="1687"/>
                    <a:ext cx="101" cy="99"/>
                  </a:xfrm>
                  <a:custGeom>
                    <a:avLst/>
                    <a:gdLst/>
                    <a:ahLst/>
                    <a:cxnLst>
                      <a:cxn ang="0">
                        <a:pos x="2" y="32"/>
                      </a:cxn>
                      <a:cxn ang="0">
                        <a:pos x="29" y="8"/>
                      </a:cxn>
                      <a:cxn ang="0">
                        <a:pos x="74" y="5"/>
                      </a:cxn>
                      <a:cxn ang="0">
                        <a:pos x="101" y="38"/>
                      </a:cxn>
                      <a:cxn ang="0">
                        <a:pos x="95" y="74"/>
                      </a:cxn>
                      <a:cxn ang="0">
                        <a:pos x="74" y="98"/>
                      </a:cxn>
                      <a:cxn ang="0">
                        <a:pos x="62" y="98"/>
                      </a:cxn>
                      <a:cxn ang="0">
                        <a:pos x="32" y="101"/>
                      </a:cxn>
                      <a:cxn ang="0">
                        <a:pos x="8" y="80"/>
                      </a:cxn>
                      <a:cxn ang="0">
                        <a:pos x="5" y="62"/>
                      </a:cxn>
                      <a:cxn ang="0">
                        <a:pos x="2" y="32"/>
                      </a:cxn>
                    </a:cxnLst>
                    <a:rect l="0" t="0" r="r" b="b"/>
                    <a:pathLst>
                      <a:path w="104" h="104">
                        <a:moveTo>
                          <a:pt x="2" y="32"/>
                        </a:moveTo>
                        <a:cubicBezTo>
                          <a:pt x="6" y="23"/>
                          <a:pt x="17" y="12"/>
                          <a:pt x="29" y="8"/>
                        </a:cubicBezTo>
                        <a:cubicBezTo>
                          <a:pt x="41" y="4"/>
                          <a:pt x="62" y="0"/>
                          <a:pt x="74" y="5"/>
                        </a:cubicBezTo>
                        <a:cubicBezTo>
                          <a:pt x="86" y="10"/>
                          <a:pt x="98" y="27"/>
                          <a:pt x="101" y="38"/>
                        </a:cubicBezTo>
                        <a:cubicBezTo>
                          <a:pt x="104" y="49"/>
                          <a:pt x="99" y="64"/>
                          <a:pt x="95" y="74"/>
                        </a:cubicBezTo>
                        <a:cubicBezTo>
                          <a:pt x="91" y="84"/>
                          <a:pt x="79" y="94"/>
                          <a:pt x="74" y="98"/>
                        </a:cubicBezTo>
                        <a:cubicBezTo>
                          <a:pt x="69" y="102"/>
                          <a:pt x="69" y="97"/>
                          <a:pt x="62" y="98"/>
                        </a:cubicBezTo>
                        <a:cubicBezTo>
                          <a:pt x="55" y="99"/>
                          <a:pt x="41" y="104"/>
                          <a:pt x="32" y="101"/>
                        </a:cubicBezTo>
                        <a:cubicBezTo>
                          <a:pt x="23" y="98"/>
                          <a:pt x="12" y="87"/>
                          <a:pt x="8" y="80"/>
                        </a:cubicBezTo>
                        <a:cubicBezTo>
                          <a:pt x="4" y="73"/>
                          <a:pt x="6" y="70"/>
                          <a:pt x="5" y="62"/>
                        </a:cubicBezTo>
                        <a:cubicBezTo>
                          <a:pt x="4" y="54"/>
                          <a:pt x="0" y="40"/>
                          <a:pt x="2" y="32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470" name="Freeform 710"/>
                  <p:cNvSpPr>
                    <a:spLocks/>
                  </p:cNvSpPr>
                  <p:nvPr/>
                </p:nvSpPr>
                <p:spPr bwMode="auto">
                  <a:xfrm>
                    <a:off x="2031" y="1766"/>
                    <a:ext cx="67" cy="78"/>
                  </a:xfrm>
                  <a:custGeom>
                    <a:avLst/>
                    <a:gdLst/>
                    <a:ahLst/>
                    <a:cxnLst>
                      <a:cxn ang="0">
                        <a:pos x="60" y="6"/>
                      </a:cxn>
                      <a:cxn ang="0">
                        <a:pos x="63" y="39"/>
                      </a:cxn>
                      <a:cxn ang="0">
                        <a:pos x="43" y="81"/>
                      </a:cxn>
                      <a:cxn ang="0">
                        <a:pos x="3" y="30"/>
                      </a:cxn>
                      <a:cxn ang="0">
                        <a:pos x="60" y="6"/>
                      </a:cxn>
                    </a:cxnLst>
                    <a:rect l="0" t="0" r="r" b="b"/>
                    <a:pathLst>
                      <a:path w="70" h="82">
                        <a:moveTo>
                          <a:pt x="60" y="6"/>
                        </a:moveTo>
                        <a:cubicBezTo>
                          <a:pt x="70" y="8"/>
                          <a:pt x="66" y="27"/>
                          <a:pt x="63" y="39"/>
                        </a:cubicBezTo>
                        <a:cubicBezTo>
                          <a:pt x="60" y="51"/>
                          <a:pt x="53" y="82"/>
                          <a:pt x="43" y="81"/>
                        </a:cubicBezTo>
                        <a:cubicBezTo>
                          <a:pt x="33" y="80"/>
                          <a:pt x="0" y="42"/>
                          <a:pt x="3" y="30"/>
                        </a:cubicBezTo>
                        <a:cubicBezTo>
                          <a:pt x="6" y="18"/>
                          <a:pt x="50" y="0"/>
                          <a:pt x="60" y="6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2471" name="Freeform 711"/>
                  <p:cNvSpPr>
                    <a:spLocks/>
                  </p:cNvSpPr>
                  <p:nvPr/>
                </p:nvSpPr>
                <p:spPr bwMode="auto">
                  <a:xfrm>
                    <a:off x="1866" y="1795"/>
                    <a:ext cx="71" cy="49"/>
                  </a:xfrm>
                  <a:custGeom>
                    <a:avLst/>
                    <a:gdLst/>
                    <a:ahLst/>
                    <a:cxnLst>
                      <a:cxn ang="0">
                        <a:pos x="10" y="0"/>
                      </a:cxn>
                      <a:cxn ang="0">
                        <a:pos x="7" y="33"/>
                      </a:cxn>
                      <a:cxn ang="0">
                        <a:pos x="28" y="51"/>
                      </a:cxn>
                      <a:cxn ang="0">
                        <a:pos x="70" y="27"/>
                      </a:cxn>
                      <a:cxn ang="0">
                        <a:pos x="10" y="0"/>
                      </a:cxn>
                    </a:cxnLst>
                    <a:rect l="0" t="0" r="r" b="b"/>
                    <a:pathLst>
                      <a:path w="73" h="52">
                        <a:moveTo>
                          <a:pt x="10" y="0"/>
                        </a:moveTo>
                        <a:cubicBezTo>
                          <a:pt x="0" y="1"/>
                          <a:pt x="4" y="25"/>
                          <a:pt x="7" y="33"/>
                        </a:cubicBezTo>
                        <a:cubicBezTo>
                          <a:pt x="10" y="41"/>
                          <a:pt x="18" y="52"/>
                          <a:pt x="28" y="51"/>
                        </a:cubicBezTo>
                        <a:cubicBezTo>
                          <a:pt x="38" y="50"/>
                          <a:pt x="73" y="35"/>
                          <a:pt x="70" y="27"/>
                        </a:cubicBezTo>
                        <a:cubicBezTo>
                          <a:pt x="67" y="19"/>
                          <a:pt x="23" y="0"/>
                          <a:pt x="10" y="0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 cmpd="sng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502472" name="Freeform 712"/>
              <p:cNvSpPr>
                <a:spLocks/>
              </p:cNvSpPr>
              <p:nvPr/>
            </p:nvSpPr>
            <p:spPr bwMode="auto">
              <a:xfrm>
                <a:off x="1050" y="345"/>
                <a:ext cx="42" cy="17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6" y="15"/>
                  </a:cxn>
                  <a:cxn ang="0">
                    <a:pos x="21" y="0"/>
                  </a:cxn>
                  <a:cxn ang="0">
                    <a:pos x="36" y="15"/>
                  </a:cxn>
                  <a:cxn ang="0">
                    <a:pos x="42" y="12"/>
                  </a:cxn>
                </a:cxnLst>
                <a:rect l="0" t="0" r="r" b="b"/>
                <a:pathLst>
                  <a:path w="42" h="17">
                    <a:moveTo>
                      <a:pt x="0" y="9"/>
                    </a:moveTo>
                    <a:cubicBezTo>
                      <a:pt x="1" y="9"/>
                      <a:pt x="3" y="16"/>
                      <a:pt x="6" y="15"/>
                    </a:cubicBezTo>
                    <a:cubicBezTo>
                      <a:pt x="9" y="14"/>
                      <a:pt x="16" y="0"/>
                      <a:pt x="21" y="0"/>
                    </a:cubicBezTo>
                    <a:cubicBezTo>
                      <a:pt x="26" y="0"/>
                      <a:pt x="33" y="13"/>
                      <a:pt x="36" y="15"/>
                    </a:cubicBezTo>
                    <a:cubicBezTo>
                      <a:pt x="39" y="17"/>
                      <a:pt x="41" y="13"/>
                      <a:pt x="42" y="1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2473" name="Group 713"/>
            <p:cNvGrpSpPr>
              <a:grpSpLocks/>
            </p:cNvGrpSpPr>
            <p:nvPr/>
          </p:nvGrpSpPr>
          <p:grpSpPr bwMode="auto">
            <a:xfrm>
              <a:off x="5088" y="1440"/>
              <a:ext cx="384" cy="720"/>
              <a:chOff x="288" y="2928"/>
              <a:chExt cx="576" cy="1056"/>
            </a:xfrm>
          </p:grpSpPr>
          <p:grpSp>
            <p:nvGrpSpPr>
              <p:cNvPr id="502474" name="Group 714"/>
              <p:cNvGrpSpPr>
                <a:grpSpLocks/>
              </p:cNvGrpSpPr>
              <p:nvPr/>
            </p:nvGrpSpPr>
            <p:grpSpPr bwMode="auto">
              <a:xfrm>
                <a:off x="288" y="2928"/>
                <a:ext cx="576" cy="1056"/>
                <a:chOff x="288" y="2928"/>
                <a:chExt cx="576" cy="1056"/>
              </a:xfrm>
            </p:grpSpPr>
            <p:sp>
              <p:nvSpPr>
                <p:cNvPr id="502475" name="Freeform 715"/>
                <p:cNvSpPr>
                  <a:spLocks/>
                </p:cNvSpPr>
                <p:nvPr/>
              </p:nvSpPr>
              <p:spPr bwMode="auto">
                <a:xfrm>
                  <a:off x="586" y="3714"/>
                  <a:ext cx="1" cy="2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76" name="Freeform 716"/>
                <p:cNvSpPr>
                  <a:spLocks/>
                </p:cNvSpPr>
                <p:nvPr/>
              </p:nvSpPr>
              <p:spPr bwMode="auto">
                <a:xfrm>
                  <a:off x="379" y="3568"/>
                  <a:ext cx="416" cy="394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333333"/>
                    </a:gs>
                    <a:gs pos="100000">
                      <a:srgbClr val="777777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77" name="Freeform 717"/>
                <p:cNvSpPr>
                  <a:spLocks/>
                </p:cNvSpPr>
                <p:nvPr/>
              </p:nvSpPr>
              <p:spPr bwMode="auto">
                <a:xfrm>
                  <a:off x="577" y="3576"/>
                  <a:ext cx="43" cy="13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78" name="Freeform 718"/>
                <p:cNvSpPr>
                  <a:spLocks/>
                </p:cNvSpPr>
                <p:nvPr/>
              </p:nvSpPr>
              <p:spPr bwMode="auto">
                <a:xfrm>
                  <a:off x="658" y="3571"/>
                  <a:ext cx="113" cy="135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79" name="Freeform 719"/>
                <p:cNvSpPr>
                  <a:spLocks/>
                </p:cNvSpPr>
                <p:nvPr/>
              </p:nvSpPr>
              <p:spPr bwMode="auto">
                <a:xfrm>
                  <a:off x="411" y="3568"/>
                  <a:ext cx="93" cy="142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80" name="Freeform 720"/>
                <p:cNvSpPr>
                  <a:spLocks/>
                </p:cNvSpPr>
                <p:nvPr/>
              </p:nvSpPr>
              <p:spPr bwMode="auto">
                <a:xfrm>
                  <a:off x="443" y="3377"/>
                  <a:ext cx="280" cy="202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81" name="Freeform 721"/>
                <p:cNvSpPr>
                  <a:spLocks/>
                </p:cNvSpPr>
                <p:nvPr/>
              </p:nvSpPr>
              <p:spPr bwMode="auto">
                <a:xfrm>
                  <a:off x="663" y="3375"/>
                  <a:ext cx="176" cy="298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82" name="Freeform 722"/>
                <p:cNvSpPr>
                  <a:spLocks/>
                </p:cNvSpPr>
                <p:nvPr/>
              </p:nvSpPr>
              <p:spPr bwMode="auto">
                <a:xfrm>
                  <a:off x="318" y="3380"/>
                  <a:ext cx="198" cy="300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83" name="Freeform 723"/>
                <p:cNvSpPr>
                  <a:spLocks/>
                </p:cNvSpPr>
                <p:nvPr/>
              </p:nvSpPr>
              <p:spPr bwMode="auto">
                <a:xfrm>
                  <a:off x="330" y="3576"/>
                  <a:ext cx="99" cy="96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84" name="Freeform 724"/>
                <p:cNvSpPr>
                  <a:spLocks/>
                </p:cNvSpPr>
                <p:nvPr/>
              </p:nvSpPr>
              <p:spPr bwMode="auto">
                <a:xfrm>
                  <a:off x="503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85" name="Freeform 725"/>
                <p:cNvSpPr>
                  <a:spLocks/>
                </p:cNvSpPr>
                <p:nvPr/>
              </p:nvSpPr>
              <p:spPr bwMode="auto">
                <a:xfrm flipH="1">
                  <a:off x="575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86" name="Freeform 726"/>
                <p:cNvSpPr>
                  <a:spLocks/>
                </p:cNvSpPr>
                <p:nvPr/>
              </p:nvSpPr>
              <p:spPr bwMode="auto">
                <a:xfrm>
                  <a:off x="583" y="3576"/>
                  <a:ext cx="7" cy="37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87" name="Freeform 727"/>
                <p:cNvSpPr>
                  <a:spLocks/>
                </p:cNvSpPr>
                <p:nvPr/>
              </p:nvSpPr>
              <p:spPr bwMode="auto">
                <a:xfrm>
                  <a:off x="579" y="3415"/>
                  <a:ext cx="1" cy="14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88" name="Freeform 728" descr="Коричневый мрамор"/>
                <p:cNvSpPr>
                  <a:spLocks/>
                </p:cNvSpPr>
                <p:nvPr/>
              </p:nvSpPr>
              <p:spPr bwMode="auto">
                <a:xfrm>
                  <a:off x="426" y="3892"/>
                  <a:ext cx="340" cy="92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89" name="Freeform 729"/>
                <p:cNvSpPr>
                  <a:spLocks/>
                </p:cNvSpPr>
                <p:nvPr/>
              </p:nvSpPr>
              <p:spPr bwMode="auto">
                <a:xfrm>
                  <a:off x="379" y="2928"/>
                  <a:ext cx="385" cy="295"/>
                </a:xfrm>
                <a:custGeom>
                  <a:avLst/>
                  <a:gdLst/>
                  <a:ahLst/>
                  <a:cxnLst>
                    <a:cxn ang="0">
                      <a:pos x="378" y="286"/>
                    </a:cxn>
                    <a:cxn ang="0">
                      <a:pos x="399" y="220"/>
                    </a:cxn>
                    <a:cxn ang="0">
                      <a:pos x="384" y="202"/>
                    </a:cxn>
                    <a:cxn ang="0">
                      <a:pos x="387" y="166"/>
                    </a:cxn>
                    <a:cxn ang="0">
                      <a:pos x="360" y="151"/>
                    </a:cxn>
                    <a:cxn ang="0">
                      <a:pos x="366" y="121"/>
                    </a:cxn>
                    <a:cxn ang="0">
                      <a:pos x="351" y="124"/>
                    </a:cxn>
                    <a:cxn ang="0">
                      <a:pos x="294" y="67"/>
                    </a:cxn>
                    <a:cxn ang="0">
                      <a:pos x="267" y="64"/>
                    </a:cxn>
                    <a:cxn ang="0">
                      <a:pos x="247" y="53"/>
                    </a:cxn>
                    <a:cxn ang="0">
                      <a:pos x="261" y="28"/>
                    </a:cxn>
                    <a:cxn ang="0">
                      <a:pos x="282" y="31"/>
                    </a:cxn>
                    <a:cxn ang="0">
                      <a:pos x="264" y="1"/>
                    </a:cxn>
                    <a:cxn ang="0">
                      <a:pos x="228" y="40"/>
                    </a:cxn>
                    <a:cxn ang="0">
                      <a:pos x="219" y="55"/>
                    </a:cxn>
                    <a:cxn ang="0">
                      <a:pos x="192" y="10"/>
                    </a:cxn>
                    <a:cxn ang="0">
                      <a:pos x="186" y="22"/>
                    </a:cxn>
                    <a:cxn ang="0">
                      <a:pos x="204" y="55"/>
                    </a:cxn>
                    <a:cxn ang="0">
                      <a:pos x="162" y="10"/>
                    </a:cxn>
                    <a:cxn ang="0">
                      <a:pos x="144" y="16"/>
                    </a:cxn>
                    <a:cxn ang="0">
                      <a:pos x="120" y="19"/>
                    </a:cxn>
                    <a:cxn ang="0">
                      <a:pos x="114" y="34"/>
                    </a:cxn>
                    <a:cxn ang="0">
                      <a:pos x="147" y="37"/>
                    </a:cxn>
                    <a:cxn ang="0">
                      <a:pos x="159" y="58"/>
                    </a:cxn>
                    <a:cxn ang="0">
                      <a:pos x="126" y="55"/>
                    </a:cxn>
                    <a:cxn ang="0">
                      <a:pos x="114" y="73"/>
                    </a:cxn>
                    <a:cxn ang="0">
                      <a:pos x="93" y="79"/>
                    </a:cxn>
                    <a:cxn ang="0">
                      <a:pos x="72" y="94"/>
                    </a:cxn>
                    <a:cxn ang="0">
                      <a:pos x="54" y="106"/>
                    </a:cxn>
                    <a:cxn ang="0">
                      <a:pos x="60" y="124"/>
                    </a:cxn>
                    <a:cxn ang="0">
                      <a:pos x="45" y="142"/>
                    </a:cxn>
                    <a:cxn ang="0">
                      <a:pos x="27" y="154"/>
                    </a:cxn>
                    <a:cxn ang="0">
                      <a:pos x="12" y="214"/>
                    </a:cxn>
                    <a:cxn ang="0">
                      <a:pos x="3" y="274"/>
                    </a:cxn>
                    <a:cxn ang="0">
                      <a:pos x="33" y="301"/>
                    </a:cxn>
                  </a:cxnLst>
                  <a:rect l="0" t="0" r="r" b="b"/>
                  <a:pathLst>
                    <a:path w="400" h="301">
                      <a:moveTo>
                        <a:pt x="378" y="286"/>
                      </a:moveTo>
                      <a:cubicBezTo>
                        <a:pt x="381" y="275"/>
                        <a:pt x="398" y="234"/>
                        <a:pt x="399" y="220"/>
                      </a:cubicBezTo>
                      <a:cubicBezTo>
                        <a:pt x="400" y="206"/>
                        <a:pt x="386" y="211"/>
                        <a:pt x="384" y="202"/>
                      </a:cubicBezTo>
                      <a:cubicBezTo>
                        <a:pt x="382" y="193"/>
                        <a:pt x="391" y="174"/>
                        <a:pt x="387" y="166"/>
                      </a:cubicBezTo>
                      <a:cubicBezTo>
                        <a:pt x="383" y="158"/>
                        <a:pt x="363" y="158"/>
                        <a:pt x="360" y="151"/>
                      </a:cubicBezTo>
                      <a:cubicBezTo>
                        <a:pt x="357" y="144"/>
                        <a:pt x="367" y="125"/>
                        <a:pt x="366" y="121"/>
                      </a:cubicBezTo>
                      <a:cubicBezTo>
                        <a:pt x="365" y="117"/>
                        <a:pt x="363" y="133"/>
                        <a:pt x="351" y="124"/>
                      </a:cubicBezTo>
                      <a:cubicBezTo>
                        <a:pt x="339" y="115"/>
                        <a:pt x="308" y="77"/>
                        <a:pt x="294" y="67"/>
                      </a:cubicBezTo>
                      <a:cubicBezTo>
                        <a:pt x="280" y="57"/>
                        <a:pt x="275" y="66"/>
                        <a:pt x="267" y="64"/>
                      </a:cubicBezTo>
                      <a:cubicBezTo>
                        <a:pt x="259" y="62"/>
                        <a:pt x="248" y="59"/>
                        <a:pt x="247" y="53"/>
                      </a:cubicBezTo>
                      <a:cubicBezTo>
                        <a:pt x="246" y="47"/>
                        <a:pt x="255" y="32"/>
                        <a:pt x="261" y="28"/>
                      </a:cubicBezTo>
                      <a:cubicBezTo>
                        <a:pt x="267" y="24"/>
                        <a:pt x="282" y="35"/>
                        <a:pt x="282" y="31"/>
                      </a:cubicBezTo>
                      <a:cubicBezTo>
                        <a:pt x="282" y="27"/>
                        <a:pt x="273" y="0"/>
                        <a:pt x="264" y="1"/>
                      </a:cubicBezTo>
                      <a:cubicBezTo>
                        <a:pt x="255" y="2"/>
                        <a:pt x="235" y="31"/>
                        <a:pt x="228" y="40"/>
                      </a:cubicBezTo>
                      <a:cubicBezTo>
                        <a:pt x="221" y="49"/>
                        <a:pt x="225" y="60"/>
                        <a:pt x="219" y="55"/>
                      </a:cubicBezTo>
                      <a:cubicBezTo>
                        <a:pt x="213" y="50"/>
                        <a:pt x="197" y="15"/>
                        <a:pt x="192" y="10"/>
                      </a:cubicBezTo>
                      <a:cubicBezTo>
                        <a:pt x="187" y="5"/>
                        <a:pt x="184" y="15"/>
                        <a:pt x="186" y="22"/>
                      </a:cubicBezTo>
                      <a:cubicBezTo>
                        <a:pt x="188" y="29"/>
                        <a:pt x="208" y="57"/>
                        <a:pt x="204" y="55"/>
                      </a:cubicBezTo>
                      <a:cubicBezTo>
                        <a:pt x="200" y="53"/>
                        <a:pt x="172" y="17"/>
                        <a:pt x="162" y="10"/>
                      </a:cubicBezTo>
                      <a:cubicBezTo>
                        <a:pt x="152" y="3"/>
                        <a:pt x="151" y="15"/>
                        <a:pt x="144" y="16"/>
                      </a:cubicBezTo>
                      <a:cubicBezTo>
                        <a:pt x="137" y="17"/>
                        <a:pt x="125" y="16"/>
                        <a:pt x="120" y="19"/>
                      </a:cubicBezTo>
                      <a:cubicBezTo>
                        <a:pt x="115" y="22"/>
                        <a:pt x="110" y="31"/>
                        <a:pt x="114" y="34"/>
                      </a:cubicBezTo>
                      <a:cubicBezTo>
                        <a:pt x="118" y="37"/>
                        <a:pt x="140" y="33"/>
                        <a:pt x="147" y="37"/>
                      </a:cubicBezTo>
                      <a:cubicBezTo>
                        <a:pt x="154" y="41"/>
                        <a:pt x="163" y="55"/>
                        <a:pt x="159" y="58"/>
                      </a:cubicBezTo>
                      <a:cubicBezTo>
                        <a:pt x="155" y="61"/>
                        <a:pt x="133" y="53"/>
                        <a:pt x="126" y="55"/>
                      </a:cubicBezTo>
                      <a:cubicBezTo>
                        <a:pt x="119" y="57"/>
                        <a:pt x="119" y="69"/>
                        <a:pt x="114" y="73"/>
                      </a:cubicBezTo>
                      <a:cubicBezTo>
                        <a:pt x="109" y="77"/>
                        <a:pt x="100" y="76"/>
                        <a:pt x="93" y="79"/>
                      </a:cubicBezTo>
                      <a:cubicBezTo>
                        <a:pt x="86" y="82"/>
                        <a:pt x="79" y="89"/>
                        <a:pt x="72" y="94"/>
                      </a:cubicBezTo>
                      <a:cubicBezTo>
                        <a:pt x="65" y="99"/>
                        <a:pt x="56" y="101"/>
                        <a:pt x="54" y="106"/>
                      </a:cubicBezTo>
                      <a:cubicBezTo>
                        <a:pt x="52" y="111"/>
                        <a:pt x="61" y="118"/>
                        <a:pt x="60" y="124"/>
                      </a:cubicBezTo>
                      <a:cubicBezTo>
                        <a:pt x="59" y="130"/>
                        <a:pt x="51" y="137"/>
                        <a:pt x="45" y="142"/>
                      </a:cubicBezTo>
                      <a:cubicBezTo>
                        <a:pt x="39" y="147"/>
                        <a:pt x="33" y="142"/>
                        <a:pt x="27" y="154"/>
                      </a:cubicBezTo>
                      <a:cubicBezTo>
                        <a:pt x="21" y="166"/>
                        <a:pt x="16" y="194"/>
                        <a:pt x="12" y="214"/>
                      </a:cubicBezTo>
                      <a:cubicBezTo>
                        <a:pt x="8" y="234"/>
                        <a:pt x="0" y="260"/>
                        <a:pt x="3" y="274"/>
                      </a:cubicBezTo>
                      <a:cubicBezTo>
                        <a:pt x="6" y="288"/>
                        <a:pt x="27" y="295"/>
                        <a:pt x="33" y="301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D20000"/>
                    </a:gs>
                    <a:gs pos="50000">
                      <a:srgbClr val="993300"/>
                    </a:gs>
                    <a:gs pos="100000">
                      <a:srgbClr val="D20000"/>
                    </a:gs>
                  </a:gsLst>
                  <a:lin ang="189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90" name="Freeform 730"/>
                <p:cNvSpPr>
                  <a:spLocks/>
                </p:cNvSpPr>
                <p:nvPr/>
              </p:nvSpPr>
              <p:spPr bwMode="auto">
                <a:xfrm>
                  <a:off x="766" y="3636"/>
                  <a:ext cx="98" cy="104"/>
                </a:xfrm>
                <a:custGeom>
                  <a:avLst/>
                  <a:gdLst/>
                  <a:ahLst/>
                  <a:cxnLst>
                    <a:cxn ang="0">
                      <a:pos x="66" y="0"/>
                    </a:cxn>
                    <a:cxn ang="0">
                      <a:pos x="91" y="19"/>
                    </a:cxn>
                    <a:cxn ang="0">
                      <a:pos x="97" y="65"/>
                    </a:cxn>
                    <a:cxn ang="0">
                      <a:pos x="78" y="90"/>
                    </a:cxn>
                    <a:cxn ang="0">
                      <a:pos x="36" y="96"/>
                    </a:cxn>
                    <a:cxn ang="0">
                      <a:pos x="4" y="59"/>
                    </a:cxn>
                    <a:cxn ang="0">
                      <a:pos x="12" y="30"/>
                    </a:cxn>
                  </a:cxnLst>
                  <a:rect l="0" t="0" r="r" b="b"/>
                  <a:pathLst>
                    <a:path w="99" h="101">
                      <a:moveTo>
                        <a:pt x="66" y="0"/>
                      </a:moveTo>
                      <a:cubicBezTo>
                        <a:pt x="70" y="4"/>
                        <a:pt x="86" y="8"/>
                        <a:pt x="91" y="19"/>
                      </a:cubicBezTo>
                      <a:cubicBezTo>
                        <a:pt x="96" y="30"/>
                        <a:pt x="99" y="53"/>
                        <a:pt x="97" y="65"/>
                      </a:cubicBezTo>
                      <a:cubicBezTo>
                        <a:pt x="95" y="77"/>
                        <a:pt x="88" y="85"/>
                        <a:pt x="78" y="90"/>
                      </a:cubicBezTo>
                      <a:cubicBezTo>
                        <a:pt x="68" y="95"/>
                        <a:pt x="48" y="101"/>
                        <a:pt x="36" y="96"/>
                      </a:cubicBezTo>
                      <a:cubicBezTo>
                        <a:pt x="24" y="91"/>
                        <a:pt x="8" y="70"/>
                        <a:pt x="4" y="59"/>
                      </a:cubicBezTo>
                      <a:cubicBezTo>
                        <a:pt x="0" y="48"/>
                        <a:pt x="10" y="36"/>
                        <a:pt x="12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91" name="Freeform 731"/>
                <p:cNvSpPr>
                  <a:spLocks/>
                </p:cNvSpPr>
                <p:nvPr/>
              </p:nvSpPr>
              <p:spPr bwMode="auto">
                <a:xfrm>
                  <a:off x="288" y="3622"/>
                  <a:ext cx="107" cy="11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10" y="31"/>
                    </a:cxn>
                    <a:cxn ang="0">
                      <a:pos x="4" y="77"/>
                    </a:cxn>
                    <a:cxn ang="0">
                      <a:pos x="36" y="91"/>
                    </a:cxn>
                    <a:cxn ang="0">
                      <a:pos x="65" y="108"/>
                    </a:cxn>
                    <a:cxn ang="0">
                      <a:pos x="97" y="71"/>
                    </a:cxn>
                    <a:cxn ang="0">
                      <a:pos x="108" y="44"/>
                    </a:cxn>
                  </a:cxnLst>
                  <a:rect l="0" t="0" r="r" b="b"/>
                  <a:pathLst>
                    <a:path w="108" h="111">
                      <a:moveTo>
                        <a:pt x="48" y="0"/>
                      </a:moveTo>
                      <a:cubicBezTo>
                        <a:pt x="42" y="5"/>
                        <a:pt x="17" y="19"/>
                        <a:pt x="10" y="31"/>
                      </a:cubicBezTo>
                      <a:cubicBezTo>
                        <a:pt x="2" y="44"/>
                        <a:pt x="0" y="66"/>
                        <a:pt x="4" y="77"/>
                      </a:cubicBezTo>
                      <a:cubicBezTo>
                        <a:pt x="8" y="87"/>
                        <a:pt x="26" y="86"/>
                        <a:pt x="36" y="91"/>
                      </a:cubicBezTo>
                      <a:cubicBezTo>
                        <a:pt x="46" y="96"/>
                        <a:pt x="55" y="111"/>
                        <a:pt x="65" y="108"/>
                      </a:cubicBezTo>
                      <a:cubicBezTo>
                        <a:pt x="75" y="105"/>
                        <a:pt x="90" y="82"/>
                        <a:pt x="97" y="71"/>
                      </a:cubicBezTo>
                      <a:cubicBezTo>
                        <a:pt x="104" y="60"/>
                        <a:pt x="106" y="50"/>
                        <a:pt x="108" y="4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92" name="Freeform 732"/>
                <p:cNvSpPr>
                  <a:spLocks/>
                </p:cNvSpPr>
                <p:nvPr/>
              </p:nvSpPr>
              <p:spPr bwMode="auto">
                <a:xfrm>
                  <a:off x="411" y="3033"/>
                  <a:ext cx="332" cy="356"/>
                </a:xfrm>
                <a:custGeom>
                  <a:avLst/>
                  <a:gdLst/>
                  <a:ahLst/>
                  <a:cxnLst>
                    <a:cxn ang="0">
                      <a:pos x="0" y="194"/>
                    </a:cxn>
                    <a:cxn ang="0">
                      <a:pos x="6" y="209"/>
                    </a:cxn>
                    <a:cxn ang="0">
                      <a:pos x="36" y="266"/>
                    </a:cxn>
                    <a:cxn ang="0">
                      <a:pos x="87" y="308"/>
                    </a:cxn>
                    <a:cxn ang="0">
                      <a:pos x="138" y="320"/>
                    </a:cxn>
                    <a:cxn ang="0">
                      <a:pos x="144" y="344"/>
                    </a:cxn>
                    <a:cxn ang="0">
                      <a:pos x="165" y="365"/>
                    </a:cxn>
                    <a:cxn ang="0">
                      <a:pos x="192" y="341"/>
                    </a:cxn>
                    <a:cxn ang="0">
                      <a:pos x="207" y="317"/>
                    </a:cxn>
                    <a:cxn ang="0">
                      <a:pos x="255" y="308"/>
                    </a:cxn>
                    <a:cxn ang="0">
                      <a:pos x="303" y="275"/>
                    </a:cxn>
                    <a:cxn ang="0">
                      <a:pos x="342" y="179"/>
                    </a:cxn>
                    <a:cxn ang="0">
                      <a:pos x="288" y="98"/>
                    </a:cxn>
                    <a:cxn ang="0">
                      <a:pos x="256" y="27"/>
                    </a:cxn>
                    <a:cxn ang="0">
                      <a:pos x="208" y="75"/>
                    </a:cxn>
                    <a:cxn ang="0">
                      <a:pos x="198" y="56"/>
                    </a:cxn>
                    <a:cxn ang="0">
                      <a:pos x="183" y="53"/>
                    </a:cxn>
                    <a:cxn ang="0">
                      <a:pos x="112" y="75"/>
                    </a:cxn>
                    <a:cxn ang="0">
                      <a:pos x="126" y="41"/>
                    </a:cxn>
                    <a:cxn ang="0">
                      <a:pos x="114" y="11"/>
                    </a:cxn>
                    <a:cxn ang="0">
                      <a:pos x="54" y="110"/>
                    </a:cxn>
                    <a:cxn ang="0">
                      <a:pos x="60" y="137"/>
                    </a:cxn>
                    <a:cxn ang="0">
                      <a:pos x="54" y="161"/>
                    </a:cxn>
                    <a:cxn ang="0">
                      <a:pos x="36" y="155"/>
                    </a:cxn>
                    <a:cxn ang="0">
                      <a:pos x="33" y="119"/>
                    </a:cxn>
                    <a:cxn ang="0">
                      <a:pos x="12" y="152"/>
                    </a:cxn>
                    <a:cxn ang="0">
                      <a:pos x="12" y="173"/>
                    </a:cxn>
                    <a:cxn ang="0">
                      <a:pos x="9" y="185"/>
                    </a:cxn>
                    <a:cxn ang="0">
                      <a:pos x="0" y="194"/>
                    </a:cxn>
                  </a:cxnLst>
                  <a:rect l="0" t="0" r="r" b="b"/>
                  <a:pathLst>
                    <a:path w="344" h="365">
                      <a:moveTo>
                        <a:pt x="0" y="194"/>
                      </a:moveTo>
                      <a:cubicBezTo>
                        <a:pt x="0" y="198"/>
                        <a:pt x="0" y="197"/>
                        <a:pt x="6" y="209"/>
                      </a:cubicBezTo>
                      <a:cubicBezTo>
                        <a:pt x="12" y="221"/>
                        <a:pt x="23" y="250"/>
                        <a:pt x="36" y="266"/>
                      </a:cubicBezTo>
                      <a:cubicBezTo>
                        <a:pt x="49" y="282"/>
                        <a:pt x="70" y="299"/>
                        <a:pt x="87" y="308"/>
                      </a:cubicBezTo>
                      <a:cubicBezTo>
                        <a:pt x="104" y="317"/>
                        <a:pt x="129" y="314"/>
                        <a:pt x="138" y="320"/>
                      </a:cubicBezTo>
                      <a:cubicBezTo>
                        <a:pt x="147" y="326"/>
                        <a:pt x="140" y="337"/>
                        <a:pt x="144" y="344"/>
                      </a:cubicBezTo>
                      <a:cubicBezTo>
                        <a:pt x="148" y="351"/>
                        <a:pt x="157" y="365"/>
                        <a:pt x="165" y="365"/>
                      </a:cubicBezTo>
                      <a:cubicBezTo>
                        <a:pt x="173" y="365"/>
                        <a:pt x="185" y="349"/>
                        <a:pt x="192" y="341"/>
                      </a:cubicBezTo>
                      <a:cubicBezTo>
                        <a:pt x="199" y="333"/>
                        <a:pt x="197" y="322"/>
                        <a:pt x="207" y="317"/>
                      </a:cubicBezTo>
                      <a:cubicBezTo>
                        <a:pt x="217" y="312"/>
                        <a:pt x="239" y="315"/>
                        <a:pt x="255" y="308"/>
                      </a:cubicBezTo>
                      <a:cubicBezTo>
                        <a:pt x="271" y="301"/>
                        <a:pt x="289" y="296"/>
                        <a:pt x="303" y="275"/>
                      </a:cubicBezTo>
                      <a:cubicBezTo>
                        <a:pt x="317" y="254"/>
                        <a:pt x="344" y="208"/>
                        <a:pt x="342" y="179"/>
                      </a:cubicBezTo>
                      <a:cubicBezTo>
                        <a:pt x="340" y="150"/>
                        <a:pt x="302" y="123"/>
                        <a:pt x="288" y="98"/>
                      </a:cubicBezTo>
                      <a:cubicBezTo>
                        <a:pt x="274" y="73"/>
                        <a:pt x="269" y="31"/>
                        <a:pt x="256" y="27"/>
                      </a:cubicBezTo>
                      <a:cubicBezTo>
                        <a:pt x="243" y="23"/>
                        <a:pt x="218" y="70"/>
                        <a:pt x="208" y="75"/>
                      </a:cubicBezTo>
                      <a:cubicBezTo>
                        <a:pt x="198" y="80"/>
                        <a:pt x="202" y="60"/>
                        <a:pt x="198" y="56"/>
                      </a:cubicBezTo>
                      <a:cubicBezTo>
                        <a:pt x="194" y="52"/>
                        <a:pt x="197" y="50"/>
                        <a:pt x="183" y="53"/>
                      </a:cubicBezTo>
                      <a:cubicBezTo>
                        <a:pt x="169" y="56"/>
                        <a:pt x="121" y="77"/>
                        <a:pt x="112" y="75"/>
                      </a:cubicBezTo>
                      <a:cubicBezTo>
                        <a:pt x="103" y="73"/>
                        <a:pt x="126" y="52"/>
                        <a:pt x="126" y="41"/>
                      </a:cubicBezTo>
                      <a:cubicBezTo>
                        <a:pt x="126" y="30"/>
                        <a:pt x="126" y="0"/>
                        <a:pt x="114" y="11"/>
                      </a:cubicBezTo>
                      <a:cubicBezTo>
                        <a:pt x="102" y="22"/>
                        <a:pt x="63" y="89"/>
                        <a:pt x="54" y="110"/>
                      </a:cubicBezTo>
                      <a:cubicBezTo>
                        <a:pt x="45" y="131"/>
                        <a:pt x="60" y="129"/>
                        <a:pt x="60" y="137"/>
                      </a:cubicBezTo>
                      <a:cubicBezTo>
                        <a:pt x="60" y="145"/>
                        <a:pt x="58" y="158"/>
                        <a:pt x="54" y="161"/>
                      </a:cubicBezTo>
                      <a:cubicBezTo>
                        <a:pt x="50" y="164"/>
                        <a:pt x="39" y="162"/>
                        <a:pt x="36" y="155"/>
                      </a:cubicBezTo>
                      <a:cubicBezTo>
                        <a:pt x="33" y="148"/>
                        <a:pt x="37" y="119"/>
                        <a:pt x="33" y="119"/>
                      </a:cubicBezTo>
                      <a:cubicBezTo>
                        <a:pt x="29" y="119"/>
                        <a:pt x="16" y="143"/>
                        <a:pt x="12" y="152"/>
                      </a:cubicBezTo>
                      <a:cubicBezTo>
                        <a:pt x="8" y="161"/>
                        <a:pt x="12" y="168"/>
                        <a:pt x="12" y="173"/>
                      </a:cubicBezTo>
                      <a:cubicBezTo>
                        <a:pt x="12" y="178"/>
                        <a:pt x="11" y="182"/>
                        <a:pt x="9" y="185"/>
                      </a:cubicBezTo>
                      <a:cubicBezTo>
                        <a:pt x="7" y="188"/>
                        <a:pt x="0" y="190"/>
                        <a:pt x="0" y="19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FFC993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93" name="Freeform 733"/>
                <p:cNvSpPr>
                  <a:spLocks/>
                </p:cNvSpPr>
                <p:nvPr/>
              </p:nvSpPr>
              <p:spPr bwMode="auto">
                <a:xfrm>
                  <a:off x="530" y="3272"/>
                  <a:ext cx="109" cy="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9" y="27"/>
                    </a:cxn>
                    <a:cxn ang="0">
                      <a:pos x="60" y="30"/>
                    </a:cxn>
                    <a:cxn ang="0">
                      <a:pos x="81" y="27"/>
                    </a:cxn>
                    <a:cxn ang="0">
                      <a:pos x="114" y="3"/>
                    </a:cxn>
                  </a:cxnLst>
                  <a:rect l="0" t="0" r="r" b="b"/>
                  <a:pathLst>
                    <a:path w="114" h="32">
                      <a:moveTo>
                        <a:pt x="0" y="0"/>
                      </a:moveTo>
                      <a:cubicBezTo>
                        <a:pt x="7" y="4"/>
                        <a:pt x="29" y="22"/>
                        <a:pt x="39" y="27"/>
                      </a:cubicBezTo>
                      <a:cubicBezTo>
                        <a:pt x="49" y="32"/>
                        <a:pt x="53" y="30"/>
                        <a:pt x="60" y="30"/>
                      </a:cubicBezTo>
                      <a:cubicBezTo>
                        <a:pt x="67" y="30"/>
                        <a:pt x="72" y="32"/>
                        <a:pt x="81" y="27"/>
                      </a:cubicBezTo>
                      <a:cubicBezTo>
                        <a:pt x="90" y="22"/>
                        <a:pt x="107" y="8"/>
                        <a:pt x="114" y="3"/>
                      </a:cubicBezTo>
                    </a:path>
                  </a:pathLst>
                </a:custGeom>
                <a:noFill/>
                <a:ln w="12700" cmpd="sng">
                  <a:solidFill>
                    <a:srgbClr val="D20000"/>
                  </a:solidFill>
                  <a:round/>
                  <a:headEnd type="none" w="med" len="med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94" name="Freeform 734"/>
                <p:cNvSpPr>
                  <a:spLocks/>
                </p:cNvSpPr>
                <p:nvPr/>
              </p:nvSpPr>
              <p:spPr bwMode="auto">
                <a:xfrm>
                  <a:off x="566" y="3283"/>
                  <a:ext cx="45" cy="10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10" y="1"/>
                    </a:cxn>
                    <a:cxn ang="0">
                      <a:pos x="25" y="4"/>
                    </a:cxn>
                    <a:cxn ang="0">
                      <a:pos x="36" y="1"/>
                    </a:cxn>
                    <a:cxn ang="0">
                      <a:pos x="45" y="10"/>
                    </a:cxn>
                  </a:cxnLst>
                  <a:rect l="0" t="0" r="r" b="b"/>
                  <a:pathLst>
                    <a:path w="45" h="10">
                      <a:moveTo>
                        <a:pt x="0" y="10"/>
                      </a:moveTo>
                      <a:cubicBezTo>
                        <a:pt x="2" y="8"/>
                        <a:pt x="6" y="2"/>
                        <a:pt x="10" y="1"/>
                      </a:cubicBezTo>
                      <a:cubicBezTo>
                        <a:pt x="14" y="0"/>
                        <a:pt x="21" y="4"/>
                        <a:pt x="25" y="4"/>
                      </a:cubicBezTo>
                      <a:cubicBezTo>
                        <a:pt x="29" y="4"/>
                        <a:pt x="33" y="0"/>
                        <a:pt x="36" y="1"/>
                      </a:cubicBezTo>
                      <a:cubicBezTo>
                        <a:pt x="39" y="2"/>
                        <a:pt x="43" y="8"/>
                        <a:pt x="45" y="1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95" name="Freeform 735"/>
                <p:cNvSpPr>
                  <a:spLocks/>
                </p:cNvSpPr>
                <p:nvPr/>
              </p:nvSpPr>
              <p:spPr bwMode="auto">
                <a:xfrm>
                  <a:off x="513" y="3157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96" name="Freeform 736"/>
                <p:cNvSpPr>
                  <a:spLocks/>
                </p:cNvSpPr>
                <p:nvPr/>
              </p:nvSpPr>
              <p:spPr bwMode="auto">
                <a:xfrm>
                  <a:off x="533" y="3187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97" name="Freeform 737"/>
                <p:cNvSpPr>
                  <a:spLocks/>
                </p:cNvSpPr>
                <p:nvPr/>
              </p:nvSpPr>
              <p:spPr bwMode="auto">
                <a:xfrm>
                  <a:off x="512" y="3165"/>
                  <a:ext cx="62" cy="36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98" name="Freeform 738"/>
                <p:cNvSpPr>
                  <a:spLocks/>
                </p:cNvSpPr>
                <p:nvPr/>
              </p:nvSpPr>
              <p:spPr bwMode="auto">
                <a:xfrm flipH="1">
                  <a:off x="611" y="3153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499" name="Freeform 739"/>
                <p:cNvSpPr>
                  <a:spLocks/>
                </p:cNvSpPr>
                <p:nvPr/>
              </p:nvSpPr>
              <p:spPr bwMode="auto">
                <a:xfrm flipH="1">
                  <a:off x="626" y="3183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00" name="Freeform 740"/>
                <p:cNvSpPr>
                  <a:spLocks/>
                </p:cNvSpPr>
                <p:nvPr/>
              </p:nvSpPr>
              <p:spPr bwMode="auto">
                <a:xfrm flipH="1">
                  <a:off x="611" y="3162"/>
                  <a:ext cx="62" cy="35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01" name="Freeform 741"/>
                <p:cNvSpPr>
                  <a:spLocks/>
                </p:cNvSpPr>
                <p:nvPr/>
              </p:nvSpPr>
              <p:spPr bwMode="auto">
                <a:xfrm>
                  <a:off x="592" y="3126"/>
                  <a:ext cx="99" cy="105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37" y="5"/>
                    </a:cxn>
                    <a:cxn ang="0">
                      <a:pos x="67" y="5"/>
                    </a:cxn>
                    <a:cxn ang="0">
                      <a:pos x="97" y="35"/>
                    </a:cxn>
                    <a:cxn ang="0">
                      <a:pos x="97" y="68"/>
                    </a:cxn>
                    <a:cxn ang="0">
                      <a:pos x="70" y="101"/>
                    </a:cxn>
                    <a:cxn ang="0">
                      <a:pos x="40" y="104"/>
                    </a:cxn>
                    <a:cxn ang="0">
                      <a:pos x="13" y="92"/>
                    </a:cxn>
                    <a:cxn ang="0">
                      <a:pos x="1" y="65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102" h="107">
                      <a:moveTo>
                        <a:pt x="4" y="35"/>
                      </a:moveTo>
                      <a:cubicBezTo>
                        <a:pt x="9" y="25"/>
                        <a:pt x="27" y="10"/>
                        <a:pt x="37" y="5"/>
                      </a:cubicBezTo>
                      <a:cubicBezTo>
                        <a:pt x="47" y="0"/>
                        <a:pt x="57" y="0"/>
                        <a:pt x="67" y="5"/>
                      </a:cubicBezTo>
                      <a:cubicBezTo>
                        <a:pt x="77" y="10"/>
                        <a:pt x="92" y="25"/>
                        <a:pt x="97" y="35"/>
                      </a:cubicBezTo>
                      <a:cubicBezTo>
                        <a:pt x="102" y="45"/>
                        <a:pt x="101" y="57"/>
                        <a:pt x="97" y="68"/>
                      </a:cubicBezTo>
                      <a:cubicBezTo>
                        <a:pt x="93" y="79"/>
                        <a:pt x="79" y="95"/>
                        <a:pt x="70" y="101"/>
                      </a:cubicBezTo>
                      <a:cubicBezTo>
                        <a:pt x="61" y="107"/>
                        <a:pt x="49" y="105"/>
                        <a:pt x="40" y="104"/>
                      </a:cubicBezTo>
                      <a:cubicBezTo>
                        <a:pt x="31" y="103"/>
                        <a:pt x="19" y="98"/>
                        <a:pt x="13" y="92"/>
                      </a:cubicBezTo>
                      <a:cubicBezTo>
                        <a:pt x="7" y="86"/>
                        <a:pt x="2" y="74"/>
                        <a:pt x="1" y="65"/>
                      </a:cubicBezTo>
                      <a:cubicBezTo>
                        <a:pt x="0" y="56"/>
                        <a:pt x="4" y="41"/>
                        <a:pt x="4" y="3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02" name="Freeform 742"/>
                <p:cNvSpPr>
                  <a:spLocks/>
                </p:cNvSpPr>
                <p:nvPr/>
              </p:nvSpPr>
              <p:spPr bwMode="auto">
                <a:xfrm>
                  <a:off x="491" y="3132"/>
                  <a:ext cx="99" cy="103"/>
                </a:xfrm>
                <a:custGeom>
                  <a:avLst/>
                  <a:gdLst/>
                  <a:ahLst/>
                  <a:cxnLst>
                    <a:cxn ang="0">
                      <a:pos x="1" y="31"/>
                    </a:cxn>
                    <a:cxn ang="0">
                      <a:pos x="27" y="8"/>
                    </a:cxn>
                    <a:cxn ang="0">
                      <a:pos x="70" y="5"/>
                    </a:cxn>
                    <a:cxn ang="0">
                      <a:pos x="96" y="37"/>
                    </a:cxn>
                    <a:cxn ang="0">
                      <a:pos x="90" y="73"/>
                    </a:cxn>
                    <a:cxn ang="0">
                      <a:pos x="70" y="96"/>
                    </a:cxn>
                    <a:cxn ang="0">
                      <a:pos x="58" y="101"/>
                    </a:cxn>
                    <a:cxn ang="0">
                      <a:pos x="30" y="99"/>
                    </a:cxn>
                    <a:cxn ang="0">
                      <a:pos x="7" y="78"/>
                    </a:cxn>
                    <a:cxn ang="0">
                      <a:pos x="1" y="59"/>
                    </a:cxn>
                    <a:cxn ang="0">
                      <a:pos x="1" y="31"/>
                    </a:cxn>
                  </a:cxnLst>
                  <a:rect l="0" t="0" r="r" b="b"/>
                  <a:pathLst>
                    <a:path w="99" h="103">
                      <a:moveTo>
                        <a:pt x="1" y="31"/>
                      </a:moveTo>
                      <a:cubicBezTo>
                        <a:pt x="5" y="23"/>
                        <a:pt x="15" y="12"/>
                        <a:pt x="27" y="8"/>
                      </a:cubicBezTo>
                      <a:cubicBezTo>
                        <a:pt x="38" y="4"/>
                        <a:pt x="59" y="0"/>
                        <a:pt x="70" y="5"/>
                      </a:cubicBezTo>
                      <a:cubicBezTo>
                        <a:pt x="82" y="10"/>
                        <a:pt x="93" y="26"/>
                        <a:pt x="96" y="37"/>
                      </a:cubicBezTo>
                      <a:cubicBezTo>
                        <a:pt x="99" y="48"/>
                        <a:pt x="94" y="63"/>
                        <a:pt x="90" y="73"/>
                      </a:cubicBezTo>
                      <a:cubicBezTo>
                        <a:pt x="87" y="82"/>
                        <a:pt x="75" y="91"/>
                        <a:pt x="70" y="96"/>
                      </a:cubicBezTo>
                      <a:cubicBezTo>
                        <a:pt x="65" y="101"/>
                        <a:pt x="65" y="100"/>
                        <a:pt x="58" y="101"/>
                      </a:cubicBezTo>
                      <a:cubicBezTo>
                        <a:pt x="51" y="102"/>
                        <a:pt x="38" y="103"/>
                        <a:pt x="30" y="99"/>
                      </a:cubicBezTo>
                      <a:cubicBezTo>
                        <a:pt x="22" y="95"/>
                        <a:pt x="12" y="85"/>
                        <a:pt x="7" y="78"/>
                      </a:cubicBezTo>
                      <a:cubicBezTo>
                        <a:pt x="2" y="71"/>
                        <a:pt x="2" y="67"/>
                        <a:pt x="1" y="59"/>
                      </a:cubicBezTo>
                      <a:cubicBezTo>
                        <a:pt x="0" y="51"/>
                        <a:pt x="1" y="37"/>
                        <a:pt x="1" y="3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03" name="Freeform 743"/>
                <p:cNvSpPr>
                  <a:spLocks/>
                </p:cNvSpPr>
                <p:nvPr/>
              </p:nvSpPr>
              <p:spPr bwMode="auto">
                <a:xfrm>
                  <a:off x="637" y="3213"/>
                  <a:ext cx="67" cy="80"/>
                </a:xfrm>
                <a:custGeom>
                  <a:avLst/>
                  <a:gdLst/>
                  <a:ahLst/>
                  <a:cxnLst>
                    <a:cxn ang="0">
                      <a:pos x="60" y="6"/>
                    </a:cxn>
                    <a:cxn ang="0">
                      <a:pos x="63" y="39"/>
                    </a:cxn>
                    <a:cxn ang="0">
                      <a:pos x="43" y="81"/>
                    </a:cxn>
                    <a:cxn ang="0">
                      <a:pos x="3" y="30"/>
                    </a:cxn>
                    <a:cxn ang="0">
                      <a:pos x="60" y="6"/>
                    </a:cxn>
                  </a:cxnLst>
                  <a:rect l="0" t="0" r="r" b="b"/>
                  <a:pathLst>
                    <a:path w="70" h="82">
                      <a:moveTo>
                        <a:pt x="60" y="6"/>
                      </a:moveTo>
                      <a:cubicBezTo>
                        <a:pt x="70" y="8"/>
                        <a:pt x="66" y="27"/>
                        <a:pt x="63" y="39"/>
                      </a:cubicBezTo>
                      <a:cubicBezTo>
                        <a:pt x="60" y="51"/>
                        <a:pt x="53" y="82"/>
                        <a:pt x="43" y="81"/>
                      </a:cubicBezTo>
                      <a:cubicBezTo>
                        <a:pt x="33" y="80"/>
                        <a:pt x="0" y="42"/>
                        <a:pt x="3" y="30"/>
                      </a:cubicBezTo>
                      <a:cubicBezTo>
                        <a:pt x="6" y="18"/>
                        <a:pt x="50" y="0"/>
                        <a:pt x="60" y="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04" name="Freeform 744"/>
                <p:cNvSpPr>
                  <a:spLocks/>
                </p:cNvSpPr>
                <p:nvPr/>
              </p:nvSpPr>
              <p:spPr bwMode="auto">
                <a:xfrm>
                  <a:off x="468" y="3219"/>
                  <a:ext cx="75" cy="67"/>
                </a:xfrm>
                <a:custGeom>
                  <a:avLst/>
                  <a:gdLst/>
                  <a:ahLst/>
                  <a:cxnLst>
                    <a:cxn ang="0">
                      <a:pos x="0" y="26"/>
                    </a:cxn>
                    <a:cxn ang="0">
                      <a:pos x="12" y="53"/>
                    </a:cxn>
                    <a:cxn ang="0">
                      <a:pos x="42" y="56"/>
                    </a:cxn>
                    <a:cxn ang="0">
                      <a:pos x="54" y="62"/>
                    </a:cxn>
                    <a:cxn ang="0">
                      <a:pos x="72" y="26"/>
                    </a:cxn>
                    <a:cxn ang="0">
                      <a:pos x="36" y="14"/>
                    </a:cxn>
                    <a:cxn ang="0">
                      <a:pos x="15" y="2"/>
                    </a:cxn>
                    <a:cxn ang="0">
                      <a:pos x="0" y="26"/>
                    </a:cxn>
                  </a:cxnLst>
                  <a:rect l="0" t="0" r="r" b="b"/>
                  <a:pathLst>
                    <a:path w="75" h="67">
                      <a:moveTo>
                        <a:pt x="0" y="26"/>
                      </a:moveTo>
                      <a:cubicBezTo>
                        <a:pt x="0" y="34"/>
                        <a:pt x="5" y="48"/>
                        <a:pt x="12" y="53"/>
                      </a:cubicBezTo>
                      <a:cubicBezTo>
                        <a:pt x="19" y="58"/>
                        <a:pt x="35" y="55"/>
                        <a:pt x="42" y="56"/>
                      </a:cubicBezTo>
                      <a:cubicBezTo>
                        <a:pt x="49" y="57"/>
                        <a:pt x="49" y="67"/>
                        <a:pt x="54" y="62"/>
                      </a:cubicBezTo>
                      <a:cubicBezTo>
                        <a:pt x="59" y="57"/>
                        <a:pt x="75" y="34"/>
                        <a:pt x="72" y="26"/>
                      </a:cubicBezTo>
                      <a:cubicBezTo>
                        <a:pt x="69" y="18"/>
                        <a:pt x="45" y="18"/>
                        <a:pt x="36" y="14"/>
                      </a:cubicBezTo>
                      <a:cubicBezTo>
                        <a:pt x="27" y="10"/>
                        <a:pt x="21" y="0"/>
                        <a:pt x="15" y="2"/>
                      </a:cubicBezTo>
                      <a:cubicBezTo>
                        <a:pt x="9" y="4"/>
                        <a:pt x="3" y="21"/>
                        <a:pt x="0" y="2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05" name="Freeform 745"/>
                <p:cNvSpPr>
                  <a:spLocks/>
                </p:cNvSpPr>
                <p:nvPr/>
              </p:nvSpPr>
              <p:spPr bwMode="auto">
                <a:xfrm>
                  <a:off x="754" y="3568"/>
                  <a:ext cx="89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2506" name="Freeform 746"/>
              <p:cNvSpPr>
                <a:spLocks/>
              </p:cNvSpPr>
              <p:nvPr/>
            </p:nvSpPr>
            <p:spPr bwMode="auto">
              <a:xfrm>
                <a:off x="570" y="3232"/>
                <a:ext cx="39" cy="1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6" y="13"/>
                  </a:cxn>
                  <a:cxn ang="0">
                    <a:pos x="18" y="0"/>
                  </a:cxn>
                  <a:cxn ang="0">
                    <a:pos x="30" y="13"/>
                  </a:cxn>
                  <a:cxn ang="0">
                    <a:pos x="39" y="10"/>
                  </a:cxn>
                </a:cxnLst>
                <a:rect l="0" t="0" r="r" b="b"/>
                <a:pathLst>
                  <a:path w="39" h="15">
                    <a:moveTo>
                      <a:pt x="0" y="10"/>
                    </a:moveTo>
                    <a:cubicBezTo>
                      <a:pt x="1" y="10"/>
                      <a:pt x="3" y="15"/>
                      <a:pt x="6" y="13"/>
                    </a:cubicBezTo>
                    <a:cubicBezTo>
                      <a:pt x="9" y="11"/>
                      <a:pt x="14" y="0"/>
                      <a:pt x="18" y="0"/>
                    </a:cubicBezTo>
                    <a:cubicBezTo>
                      <a:pt x="22" y="0"/>
                      <a:pt x="27" y="11"/>
                      <a:pt x="30" y="13"/>
                    </a:cubicBezTo>
                    <a:cubicBezTo>
                      <a:pt x="33" y="15"/>
                      <a:pt x="37" y="11"/>
                      <a:pt x="39" y="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2507" name="Group 747"/>
            <p:cNvGrpSpPr>
              <a:grpSpLocks/>
            </p:cNvGrpSpPr>
            <p:nvPr/>
          </p:nvGrpSpPr>
          <p:grpSpPr bwMode="auto">
            <a:xfrm>
              <a:off x="4416" y="1440"/>
              <a:ext cx="384" cy="720"/>
              <a:chOff x="288" y="2928"/>
              <a:chExt cx="576" cy="1056"/>
            </a:xfrm>
          </p:grpSpPr>
          <p:grpSp>
            <p:nvGrpSpPr>
              <p:cNvPr id="502508" name="Group 748"/>
              <p:cNvGrpSpPr>
                <a:grpSpLocks/>
              </p:cNvGrpSpPr>
              <p:nvPr/>
            </p:nvGrpSpPr>
            <p:grpSpPr bwMode="auto">
              <a:xfrm>
                <a:off x="288" y="2928"/>
                <a:ext cx="576" cy="1056"/>
                <a:chOff x="288" y="2928"/>
                <a:chExt cx="576" cy="1056"/>
              </a:xfrm>
            </p:grpSpPr>
            <p:sp>
              <p:nvSpPr>
                <p:cNvPr id="502509" name="Freeform 749"/>
                <p:cNvSpPr>
                  <a:spLocks/>
                </p:cNvSpPr>
                <p:nvPr/>
              </p:nvSpPr>
              <p:spPr bwMode="auto">
                <a:xfrm>
                  <a:off x="586" y="3714"/>
                  <a:ext cx="1" cy="2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56"/>
                    </a:cxn>
                  </a:cxnLst>
                  <a:rect l="0" t="0" r="r" b="b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10" name="Freeform 750"/>
                <p:cNvSpPr>
                  <a:spLocks/>
                </p:cNvSpPr>
                <p:nvPr/>
              </p:nvSpPr>
              <p:spPr bwMode="auto">
                <a:xfrm>
                  <a:off x="379" y="3568"/>
                  <a:ext cx="416" cy="394"/>
                </a:xfrm>
                <a:custGeom>
                  <a:avLst/>
                  <a:gdLst/>
                  <a:ahLst/>
                  <a:cxnLst>
                    <a:cxn ang="0">
                      <a:pos x="79" y="8"/>
                    </a:cxn>
                    <a:cxn ang="0">
                      <a:pos x="313" y="8"/>
                    </a:cxn>
                    <a:cxn ang="0">
                      <a:pos x="367" y="8"/>
                    </a:cxn>
                    <a:cxn ang="0">
                      <a:pos x="385" y="28"/>
                    </a:cxn>
                    <a:cxn ang="0">
                      <a:pos x="417" y="84"/>
                    </a:cxn>
                    <a:cxn ang="0">
                      <a:pos x="433" y="132"/>
                    </a:cxn>
                    <a:cxn ang="0">
                      <a:pos x="463" y="200"/>
                    </a:cxn>
                    <a:cxn ang="0">
                      <a:pos x="463" y="296"/>
                    </a:cxn>
                    <a:cxn ang="0">
                      <a:pos x="437" y="348"/>
                    </a:cxn>
                    <a:cxn ang="0">
                      <a:pos x="429" y="404"/>
                    </a:cxn>
                    <a:cxn ang="0">
                      <a:pos x="425" y="420"/>
                    </a:cxn>
                    <a:cxn ang="0">
                      <a:pos x="393" y="388"/>
                    </a:cxn>
                    <a:cxn ang="0">
                      <a:pos x="369" y="372"/>
                    </a:cxn>
                    <a:cxn ang="0">
                      <a:pos x="317" y="360"/>
                    </a:cxn>
                    <a:cxn ang="0">
                      <a:pos x="273" y="380"/>
                    </a:cxn>
                    <a:cxn ang="0">
                      <a:pos x="237" y="408"/>
                    </a:cxn>
                    <a:cxn ang="0">
                      <a:pos x="223" y="392"/>
                    </a:cxn>
                    <a:cxn ang="0">
                      <a:pos x="165" y="368"/>
                    </a:cxn>
                    <a:cxn ang="0">
                      <a:pos x="105" y="368"/>
                    </a:cxn>
                    <a:cxn ang="0">
                      <a:pos x="73" y="400"/>
                    </a:cxn>
                    <a:cxn ang="0">
                      <a:pos x="49" y="412"/>
                    </a:cxn>
                    <a:cxn ang="0">
                      <a:pos x="31" y="392"/>
                    </a:cxn>
                    <a:cxn ang="0">
                      <a:pos x="13" y="340"/>
                    </a:cxn>
                    <a:cxn ang="0">
                      <a:pos x="1" y="272"/>
                    </a:cxn>
                    <a:cxn ang="0">
                      <a:pos x="5" y="212"/>
                    </a:cxn>
                    <a:cxn ang="0">
                      <a:pos x="31" y="152"/>
                    </a:cxn>
                    <a:cxn ang="0">
                      <a:pos x="57" y="100"/>
                    </a:cxn>
                    <a:cxn ang="0">
                      <a:pos x="79" y="8"/>
                    </a:cxn>
                  </a:cxnLst>
                  <a:rect l="0" t="0" r="r" b="b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333333"/>
                    </a:gs>
                    <a:gs pos="100000">
                      <a:srgbClr val="777777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11" name="Freeform 751"/>
                <p:cNvSpPr>
                  <a:spLocks/>
                </p:cNvSpPr>
                <p:nvPr/>
              </p:nvSpPr>
              <p:spPr bwMode="auto">
                <a:xfrm>
                  <a:off x="577" y="3576"/>
                  <a:ext cx="43" cy="13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12" name="Freeform 752"/>
                <p:cNvSpPr>
                  <a:spLocks/>
                </p:cNvSpPr>
                <p:nvPr/>
              </p:nvSpPr>
              <p:spPr bwMode="auto">
                <a:xfrm>
                  <a:off x="658" y="3571"/>
                  <a:ext cx="113" cy="135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13" name="Freeform 753"/>
                <p:cNvSpPr>
                  <a:spLocks/>
                </p:cNvSpPr>
                <p:nvPr/>
              </p:nvSpPr>
              <p:spPr bwMode="auto">
                <a:xfrm>
                  <a:off x="411" y="3568"/>
                  <a:ext cx="93" cy="142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14" name="Freeform 754"/>
                <p:cNvSpPr>
                  <a:spLocks/>
                </p:cNvSpPr>
                <p:nvPr/>
              </p:nvSpPr>
              <p:spPr bwMode="auto">
                <a:xfrm>
                  <a:off x="443" y="3377"/>
                  <a:ext cx="280" cy="202"/>
                </a:xfrm>
                <a:custGeom>
                  <a:avLst/>
                  <a:gdLst/>
                  <a:ahLst/>
                  <a:cxnLst>
                    <a:cxn ang="0">
                      <a:pos x="6" y="212"/>
                    </a:cxn>
                    <a:cxn ang="0">
                      <a:pos x="44" y="208"/>
                    </a:cxn>
                    <a:cxn ang="0">
                      <a:pos x="264" y="204"/>
                    </a:cxn>
                    <a:cxn ang="0">
                      <a:pos x="304" y="204"/>
                    </a:cxn>
                    <a:cxn ang="0">
                      <a:pos x="312" y="152"/>
                    </a:cxn>
                    <a:cxn ang="0">
                      <a:pos x="308" y="92"/>
                    </a:cxn>
                    <a:cxn ang="0">
                      <a:pos x="284" y="40"/>
                    </a:cxn>
                    <a:cxn ang="0">
                      <a:pos x="248" y="20"/>
                    </a:cxn>
                    <a:cxn ang="0">
                      <a:pos x="204" y="4"/>
                    </a:cxn>
                    <a:cxn ang="0">
                      <a:pos x="160" y="44"/>
                    </a:cxn>
                    <a:cxn ang="0">
                      <a:pos x="152" y="44"/>
                    </a:cxn>
                    <a:cxn ang="0">
                      <a:pos x="108" y="8"/>
                    </a:cxn>
                    <a:cxn ang="0">
                      <a:pos x="80" y="16"/>
                    </a:cxn>
                    <a:cxn ang="0">
                      <a:pos x="44" y="48"/>
                    </a:cxn>
                    <a:cxn ang="0">
                      <a:pos x="16" y="84"/>
                    </a:cxn>
                    <a:cxn ang="0">
                      <a:pos x="6" y="116"/>
                    </a:cxn>
                    <a:cxn ang="0">
                      <a:pos x="6" y="164"/>
                    </a:cxn>
                    <a:cxn ang="0">
                      <a:pos x="0" y="192"/>
                    </a:cxn>
                    <a:cxn ang="0">
                      <a:pos x="6" y="212"/>
                    </a:cxn>
                  </a:cxnLst>
                  <a:rect l="0" t="0" r="r" b="b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15" name="Freeform 755"/>
                <p:cNvSpPr>
                  <a:spLocks/>
                </p:cNvSpPr>
                <p:nvPr/>
              </p:nvSpPr>
              <p:spPr bwMode="auto">
                <a:xfrm>
                  <a:off x="663" y="3375"/>
                  <a:ext cx="176" cy="298"/>
                </a:xfrm>
                <a:custGeom>
                  <a:avLst/>
                  <a:gdLst/>
                  <a:ahLst/>
                  <a:cxnLst>
                    <a:cxn ang="0">
                      <a:pos x="0" y="23"/>
                    </a:cxn>
                    <a:cxn ang="0">
                      <a:pos x="74" y="7"/>
                    </a:cxn>
                    <a:cxn ang="0">
                      <a:pos x="154" y="67"/>
                    </a:cxn>
                    <a:cxn ang="0">
                      <a:pos x="166" y="135"/>
                    </a:cxn>
                    <a:cxn ang="0">
                      <a:pos x="170" y="179"/>
                    </a:cxn>
                    <a:cxn ang="0">
                      <a:pos x="178" y="243"/>
                    </a:cxn>
                    <a:cxn ang="0">
                      <a:pos x="192" y="263"/>
                    </a:cxn>
                    <a:cxn ang="0">
                      <a:pos x="144" y="311"/>
                    </a:cxn>
                    <a:cxn ang="0">
                      <a:pos x="118" y="315"/>
                    </a:cxn>
                    <a:cxn ang="0">
                      <a:pos x="98" y="287"/>
                    </a:cxn>
                    <a:cxn ang="0">
                      <a:pos x="58" y="219"/>
                    </a:cxn>
                    <a:cxn ang="0">
                      <a:pos x="66" y="183"/>
                    </a:cxn>
                    <a:cxn ang="0">
                      <a:pos x="66" y="123"/>
                    </a:cxn>
                    <a:cxn ang="0">
                      <a:pos x="48" y="71"/>
                    </a:cxn>
                    <a:cxn ang="0">
                      <a:pos x="34" y="39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16" name="Freeform 756"/>
                <p:cNvSpPr>
                  <a:spLocks/>
                </p:cNvSpPr>
                <p:nvPr/>
              </p:nvSpPr>
              <p:spPr bwMode="auto">
                <a:xfrm>
                  <a:off x="318" y="3380"/>
                  <a:ext cx="198" cy="300"/>
                </a:xfrm>
                <a:custGeom>
                  <a:avLst/>
                  <a:gdLst/>
                  <a:ahLst/>
                  <a:cxnLst>
                    <a:cxn ang="0">
                      <a:pos x="221" y="24"/>
                    </a:cxn>
                    <a:cxn ang="0">
                      <a:pos x="185" y="2"/>
                    </a:cxn>
                    <a:cxn ang="0">
                      <a:pos x="121" y="10"/>
                    </a:cxn>
                    <a:cxn ang="0">
                      <a:pos x="47" y="60"/>
                    </a:cxn>
                    <a:cxn ang="0">
                      <a:pos x="35" y="128"/>
                    </a:cxn>
                    <a:cxn ang="0">
                      <a:pos x="31" y="172"/>
                    </a:cxn>
                    <a:cxn ang="0">
                      <a:pos x="23" y="236"/>
                    </a:cxn>
                    <a:cxn ang="0">
                      <a:pos x="9" y="256"/>
                    </a:cxn>
                    <a:cxn ang="0">
                      <a:pos x="77" y="298"/>
                    </a:cxn>
                    <a:cxn ang="0">
                      <a:pos x="117" y="318"/>
                    </a:cxn>
                    <a:cxn ang="0">
                      <a:pos x="125" y="274"/>
                    </a:cxn>
                    <a:cxn ang="0">
                      <a:pos x="143" y="212"/>
                    </a:cxn>
                    <a:cxn ang="0">
                      <a:pos x="145" y="178"/>
                    </a:cxn>
                    <a:cxn ang="0">
                      <a:pos x="145" y="148"/>
                    </a:cxn>
                    <a:cxn ang="0">
                      <a:pos x="157" y="84"/>
                    </a:cxn>
                    <a:cxn ang="0">
                      <a:pos x="165" y="72"/>
                    </a:cxn>
                    <a:cxn ang="0">
                      <a:pos x="181" y="56"/>
                    </a:cxn>
                    <a:cxn ang="0">
                      <a:pos x="221" y="24"/>
                    </a:cxn>
                  </a:cxnLst>
                  <a:rect l="0" t="0" r="r" b="b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17" name="Freeform 757"/>
                <p:cNvSpPr>
                  <a:spLocks/>
                </p:cNvSpPr>
                <p:nvPr/>
              </p:nvSpPr>
              <p:spPr bwMode="auto">
                <a:xfrm>
                  <a:off x="330" y="3576"/>
                  <a:ext cx="99" cy="96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16" y="0"/>
                    </a:cxn>
                    <a:cxn ang="0">
                      <a:pos x="0" y="44"/>
                    </a:cxn>
                    <a:cxn ang="0">
                      <a:pos x="100" y="104"/>
                    </a:cxn>
                    <a:cxn ang="0">
                      <a:pos x="112" y="6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18" name="Freeform 758"/>
                <p:cNvSpPr>
                  <a:spLocks/>
                </p:cNvSpPr>
                <p:nvPr/>
              </p:nvSpPr>
              <p:spPr bwMode="auto">
                <a:xfrm>
                  <a:off x="503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19" name="Freeform 759"/>
                <p:cNvSpPr>
                  <a:spLocks/>
                </p:cNvSpPr>
                <p:nvPr/>
              </p:nvSpPr>
              <p:spPr bwMode="auto">
                <a:xfrm flipH="1">
                  <a:off x="575" y="3344"/>
                  <a:ext cx="74" cy="89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28" y="12"/>
                    </a:cxn>
                    <a:cxn ang="0">
                      <a:pos x="0" y="28"/>
                    </a:cxn>
                    <a:cxn ang="0">
                      <a:pos x="56" y="96"/>
                    </a:cxn>
                    <a:cxn ang="0">
                      <a:pos x="84" y="60"/>
                    </a:cxn>
                    <a:cxn ang="0">
                      <a:pos x="32" y="8"/>
                    </a:cxn>
                  </a:cxnLst>
                  <a:rect l="0" t="0" r="r" b="b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20" name="Freeform 760"/>
                <p:cNvSpPr>
                  <a:spLocks/>
                </p:cNvSpPr>
                <p:nvPr/>
              </p:nvSpPr>
              <p:spPr bwMode="auto">
                <a:xfrm>
                  <a:off x="583" y="3576"/>
                  <a:ext cx="7" cy="37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400"/>
                    </a:cxn>
                  </a:cxnLst>
                  <a:rect l="0" t="0" r="r" b="b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21" name="Freeform 761"/>
                <p:cNvSpPr>
                  <a:spLocks/>
                </p:cNvSpPr>
                <p:nvPr/>
              </p:nvSpPr>
              <p:spPr bwMode="auto">
                <a:xfrm>
                  <a:off x="579" y="3415"/>
                  <a:ext cx="1" cy="14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0"/>
                    </a:cxn>
                  </a:cxnLst>
                  <a:rect l="0" t="0" r="r" b="b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22" name="Freeform 762" descr="Коричневый мрамор"/>
                <p:cNvSpPr>
                  <a:spLocks/>
                </p:cNvSpPr>
                <p:nvPr/>
              </p:nvSpPr>
              <p:spPr bwMode="auto">
                <a:xfrm>
                  <a:off x="426" y="3892"/>
                  <a:ext cx="340" cy="92"/>
                </a:xfrm>
                <a:custGeom>
                  <a:avLst/>
                  <a:gdLst/>
                  <a:ahLst/>
                  <a:cxnLst>
                    <a:cxn ang="0">
                      <a:pos x="10" y="49"/>
                    </a:cxn>
                    <a:cxn ang="0">
                      <a:pos x="11" y="86"/>
                    </a:cxn>
                    <a:cxn ang="0">
                      <a:pos x="59" y="86"/>
                    </a:cxn>
                    <a:cxn ang="0">
                      <a:pos x="181" y="88"/>
                    </a:cxn>
                    <a:cxn ang="0">
                      <a:pos x="328" y="88"/>
                    </a:cxn>
                    <a:cxn ang="0">
                      <a:pos x="325" y="43"/>
                    </a:cxn>
                    <a:cxn ang="0">
                      <a:pos x="244" y="1"/>
                    </a:cxn>
                    <a:cxn ang="0">
                      <a:pos x="181" y="40"/>
                    </a:cxn>
                    <a:cxn ang="0">
                      <a:pos x="187" y="85"/>
                    </a:cxn>
                    <a:cxn ang="0">
                      <a:pos x="154" y="34"/>
                    </a:cxn>
                    <a:cxn ang="0">
                      <a:pos x="70" y="7"/>
                    </a:cxn>
                    <a:cxn ang="0">
                      <a:pos x="10" y="49"/>
                    </a:cxn>
                  </a:cxnLst>
                  <a:rect l="0" t="0" r="r" b="b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23" name="Freeform 763"/>
                <p:cNvSpPr>
                  <a:spLocks/>
                </p:cNvSpPr>
                <p:nvPr/>
              </p:nvSpPr>
              <p:spPr bwMode="auto">
                <a:xfrm>
                  <a:off x="379" y="2928"/>
                  <a:ext cx="385" cy="295"/>
                </a:xfrm>
                <a:custGeom>
                  <a:avLst/>
                  <a:gdLst/>
                  <a:ahLst/>
                  <a:cxnLst>
                    <a:cxn ang="0">
                      <a:pos x="378" y="286"/>
                    </a:cxn>
                    <a:cxn ang="0">
                      <a:pos x="399" y="220"/>
                    </a:cxn>
                    <a:cxn ang="0">
                      <a:pos x="384" y="202"/>
                    </a:cxn>
                    <a:cxn ang="0">
                      <a:pos x="387" y="166"/>
                    </a:cxn>
                    <a:cxn ang="0">
                      <a:pos x="360" y="151"/>
                    </a:cxn>
                    <a:cxn ang="0">
                      <a:pos x="366" y="121"/>
                    </a:cxn>
                    <a:cxn ang="0">
                      <a:pos x="351" y="124"/>
                    </a:cxn>
                    <a:cxn ang="0">
                      <a:pos x="294" y="67"/>
                    </a:cxn>
                    <a:cxn ang="0">
                      <a:pos x="267" y="64"/>
                    </a:cxn>
                    <a:cxn ang="0">
                      <a:pos x="247" y="53"/>
                    </a:cxn>
                    <a:cxn ang="0">
                      <a:pos x="261" y="28"/>
                    </a:cxn>
                    <a:cxn ang="0">
                      <a:pos x="282" y="31"/>
                    </a:cxn>
                    <a:cxn ang="0">
                      <a:pos x="264" y="1"/>
                    </a:cxn>
                    <a:cxn ang="0">
                      <a:pos x="228" y="40"/>
                    </a:cxn>
                    <a:cxn ang="0">
                      <a:pos x="219" y="55"/>
                    </a:cxn>
                    <a:cxn ang="0">
                      <a:pos x="192" y="10"/>
                    </a:cxn>
                    <a:cxn ang="0">
                      <a:pos x="186" y="22"/>
                    </a:cxn>
                    <a:cxn ang="0">
                      <a:pos x="204" y="55"/>
                    </a:cxn>
                    <a:cxn ang="0">
                      <a:pos x="162" y="10"/>
                    </a:cxn>
                    <a:cxn ang="0">
                      <a:pos x="144" y="16"/>
                    </a:cxn>
                    <a:cxn ang="0">
                      <a:pos x="120" y="19"/>
                    </a:cxn>
                    <a:cxn ang="0">
                      <a:pos x="114" y="34"/>
                    </a:cxn>
                    <a:cxn ang="0">
                      <a:pos x="147" y="37"/>
                    </a:cxn>
                    <a:cxn ang="0">
                      <a:pos x="159" y="58"/>
                    </a:cxn>
                    <a:cxn ang="0">
                      <a:pos x="126" y="55"/>
                    </a:cxn>
                    <a:cxn ang="0">
                      <a:pos x="114" y="73"/>
                    </a:cxn>
                    <a:cxn ang="0">
                      <a:pos x="93" y="79"/>
                    </a:cxn>
                    <a:cxn ang="0">
                      <a:pos x="72" y="94"/>
                    </a:cxn>
                    <a:cxn ang="0">
                      <a:pos x="54" y="106"/>
                    </a:cxn>
                    <a:cxn ang="0">
                      <a:pos x="60" y="124"/>
                    </a:cxn>
                    <a:cxn ang="0">
                      <a:pos x="45" y="142"/>
                    </a:cxn>
                    <a:cxn ang="0">
                      <a:pos x="27" y="154"/>
                    </a:cxn>
                    <a:cxn ang="0">
                      <a:pos x="12" y="214"/>
                    </a:cxn>
                    <a:cxn ang="0">
                      <a:pos x="3" y="274"/>
                    </a:cxn>
                    <a:cxn ang="0">
                      <a:pos x="33" y="301"/>
                    </a:cxn>
                  </a:cxnLst>
                  <a:rect l="0" t="0" r="r" b="b"/>
                  <a:pathLst>
                    <a:path w="400" h="301">
                      <a:moveTo>
                        <a:pt x="378" y="286"/>
                      </a:moveTo>
                      <a:cubicBezTo>
                        <a:pt x="381" y="275"/>
                        <a:pt x="398" y="234"/>
                        <a:pt x="399" y="220"/>
                      </a:cubicBezTo>
                      <a:cubicBezTo>
                        <a:pt x="400" y="206"/>
                        <a:pt x="386" y="211"/>
                        <a:pt x="384" y="202"/>
                      </a:cubicBezTo>
                      <a:cubicBezTo>
                        <a:pt x="382" y="193"/>
                        <a:pt x="391" y="174"/>
                        <a:pt x="387" y="166"/>
                      </a:cubicBezTo>
                      <a:cubicBezTo>
                        <a:pt x="383" y="158"/>
                        <a:pt x="363" y="158"/>
                        <a:pt x="360" y="151"/>
                      </a:cubicBezTo>
                      <a:cubicBezTo>
                        <a:pt x="357" y="144"/>
                        <a:pt x="367" y="125"/>
                        <a:pt x="366" y="121"/>
                      </a:cubicBezTo>
                      <a:cubicBezTo>
                        <a:pt x="365" y="117"/>
                        <a:pt x="363" y="133"/>
                        <a:pt x="351" y="124"/>
                      </a:cubicBezTo>
                      <a:cubicBezTo>
                        <a:pt x="339" y="115"/>
                        <a:pt x="308" y="77"/>
                        <a:pt x="294" y="67"/>
                      </a:cubicBezTo>
                      <a:cubicBezTo>
                        <a:pt x="280" y="57"/>
                        <a:pt x="275" y="66"/>
                        <a:pt x="267" y="64"/>
                      </a:cubicBezTo>
                      <a:cubicBezTo>
                        <a:pt x="259" y="62"/>
                        <a:pt x="248" y="59"/>
                        <a:pt x="247" y="53"/>
                      </a:cubicBezTo>
                      <a:cubicBezTo>
                        <a:pt x="246" y="47"/>
                        <a:pt x="255" y="32"/>
                        <a:pt x="261" y="28"/>
                      </a:cubicBezTo>
                      <a:cubicBezTo>
                        <a:pt x="267" y="24"/>
                        <a:pt x="282" y="35"/>
                        <a:pt x="282" y="31"/>
                      </a:cubicBezTo>
                      <a:cubicBezTo>
                        <a:pt x="282" y="27"/>
                        <a:pt x="273" y="0"/>
                        <a:pt x="264" y="1"/>
                      </a:cubicBezTo>
                      <a:cubicBezTo>
                        <a:pt x="255" y="2"/>
                        <a:pt x="235" y="31"/>
                        <a:pt x="228" y="40"/>
                      </a:cubicBezTo>
                      <a:cubicBezTo>
                        <a:pt x="221" y="49"/>
                        <a:pt x="225" y="60"/>
                        <a:pt x="219" y="55"/>
                      </a:cubicBezTo>
                      <a:cubicBezTo>
                        <a:pt x="213" y="50"/>
                        <a:pt x="197" y="15"/>
                        <a:pt x="192" y="10"/>
                      </a:cubicBezTo>
                      <a:cubicBezTo>
                        <a:pt x="187" y="5"/>
                        <a:pt x="184" y="15"/>
                        <a:pt x="186" y="22"/>
                      </a:cubicBezTo>
                      <a:cubicBezTo>
                        <a:pt x="188" y="29"/>
                        <a:pt x="208" y="57"/>
                        <a:pt x="204" y="55"/>
                      </a:cubicBezTo>
                      <a:cubicBezTo>
                        <a:pt x="200" y="53"/>
                        <a:pt x="172" y="17"/>
                        <a:pt x="162" y="10"/>
                      </a:cubicBezTo>
                      <a:cubicBezTo>
                        <a:pt x="152" y="3"/>
                        <a:pt x="151" y="15"/>
                        <a:pt x="144" y="16"/>
                      </a:cubicBezTo>
                      <a:cubicBezTo>
                        <a:pt x="137" y="17"/>
                        <a:pt x="125" y="16"/>
                        <a:pt x="120" y="19"/>
                      </a:cubicBezTo>
                      <a:cubicBezTo>
                        <a:pt x="115" y="22"/>
                        <a:pt x="110" y="31"/>
                        <a:pt x="114" y="34"/>
                      </a:cubicBezTo>
                      <a:cubicBezTo>
                        <a:pt x="118" y="37"/>
                        <a:pt x="140" y="33"/>
                        <a:pt x="147" y="37"/>
                      </a:cubicBezTo>
                      <a:cubicBezTo>
                        <a:pt x="154" y="41"/>
                        <a:pt x="163" y="55"/>
                        <a:pt x="159" y="58"/>
                      </a:cubicBezTo>
                      <a:cubicBezTo>
                        <a:pt x="155" y="61"/>
                        <a:pt x="133" y="53"/>
                        <a:pt x="126" y="55"/>
                      </a:cubicBezTo>
                      <a:cubicBezTo>
                        <a:pt x="119" y="57"/>
                        <a:pt x="119" y="69"/>
                        <a:pt x="114" y="73"/>
                      </a:cubicBezTo>
                      <a:cubicBezTo>
                        <a:pt x="109" y="77"/>
                        <a:pt x="100" y="76"/>
                        <a:pt x="93" y="79"/>
                      </a:cubicBezTo>
                      <a:cubicBezTo>
                        <a:pt x="86" y="82"/>
                        <a:pt x="79" y="89"/>
                        <a:pt x="72" y="94"/>
                      </a:cubicBezTo>
                      <a:cubicBezTo>
                        <a:pt x="65" y="99"/>
                        <a:pt x="56" y="101"/>
                        <a:pt x="54" y="106"/>
                      </a:cubicBezTo>
                      <a:cubicBezTo>
                        <a:pt x="52" y="111"/>
                        <a:pt x="61" y="118"/>
                        <a:pt x="60" y="124"/>
                      </a:cubicBezTo>
                      <a:cubicBezTo>
                        <a:pt x="59" y="130"/>
                        <a:pt x="51" y="137"/>
                        <a:pt x="45" y="142"/>
                      </a:cubicBezTo>
                      <a:cubicBezTo>
                        <a:pt x="39" y="147"/>
                        <a:pt x="33" y="142"/>
                        <a:pt x="27" y="154"/>
                      </a:cubicBezTo>
                      <a:cubicBezTo>
                        <a:pt x="21" y="166"/>
                        <a:pt x="16" y="194"/>
                        <a:pt x="12" y="214"/>
                      </a:cubicBezTo>
                      <a:cubicBezTo>
                        <a:pt x="8" y="234"/>
                        <a:pt x="0" y="260"/>
                        <a:pt x="3" y="274"/>
                      </a:cubicBezTo>
                      <a:cubicBezTo>
                        <a:pt x="6" y="288"/>
                        <a:pt x="27" y="295"/>
                        <a:pt x="33" y="301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D20000"/>
                    </a:gs>
                    <a:gs pos="50000">
                      <a:srgbClr val="993300"/>
                    </a:gs>
                    <a:gs pos="100000">
                      <a:srgbClr val="D20000"/>
                    </a:gs>
                  </a:gsLst>
                  <a:lin ang="189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24" name="Freeform 764"/>
                <p:cNvSpPr>
                  <a:spLocks/>
                </p:cNvSpPr>
                <p:nvPr/>
              </p:nvSpPr>
              <p:spPr bwMode="auto">
                <a:xfrm>
                  <a:off x="766" y="3636"/>
                  <a:ext cx="98" cy="104"/>
                </a:xfrm>
                <a:custGeom>
                  <a:avLst/>
                  <a:gdLst/>
                  <a:ahLst/>
                  <a:cxnLst>
                    <a:cxn ang="0">
                      <a:pos x="66" y="0"/>
                    </a:cxn>
                    <a:cxn ang="0">
                      <a:pos x="91" y="19"/>
                    </a:cxn>
                    <a:cxn ang="0">
                      <a:pos x="97" y="65"/>
                    </a:cxn>
                    <a:cxn ang="0">
                      <a:pos x="78" y="90"/>
                    </a:cxn>
                    <a:cxn ang="0">
                      <a:pos x="36" y="96"/>
                    </a:cxn>
                    <a:cxn ang="0">
                      <a:pos x="4" y="59"/>
                    </a:cxn>
                    <a:cxn ang="0">
                      <a:pos x="12" y="30"/>
                    </a:cxn>
                  </a:cxnLst>
                  <a:rect l="0" t="0" r="r" b="b"/>
                  <a:pathLst>
                    <a:path w="99" h="101">
                      <a:moveTo>
                        <a:pt x="66" y="0"/>
                      </a:moveTo>
                      <a:cubicBezTo>
                        <a:pt x="70" y="4"/>
                        <a:pt x="86" y="8"/>
                        <a:pt x="91" y="19"/>
                      </a:cubicBezTo>
                      <a:cubicBezTo>
                        <a:pt x="96" y="30"/>
                        <a:pt x="99" y="53"/>
                        <a:pt x="97" y="65"/>
                      </a:cubicBezTo>
                      <a:cubicBezTo>
                        <a:pt x="95" y="77"/>
                        <a:pt x="88" y="85"/>
                        <a:pt x="78" y="90"/>
                      </a:cubicBezTo>
                      <a:cubicBezTo>
                        <a:pt x="68" y="95"/>
                        <a:pt x="48" y="101"/>
                        <a:pt x="36" y="96"/>
                      </a:cubicBezTo>
                      <a:cubicBezTo>
                        <a:pt x="24" y="91"/>
                        <a:pt x="8" y="70"/>
                        <a:pt x="4" y="59"/>
                      </a:cubicBezTo>
                      <a:cubicBezTo>
                        <a:pt x="0" y="48"/>
                        <a:pt x="10" y="36"/>
                        <a:pt x="12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25" name="Freeform 765"/>
                <p:cNvSpPr>
                  <a:spLocks/>
                </p:cNvSpPr>
                <p:nvPr/>
              </p:nvSpPr>
              <p:spPr bwMode="auto">
                <a:xfrm>
                  <a:off x="288" y="3622"/>
                  <a:ext cx="107" cy="11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10" y="31"/>
                    </a:cxn>
                    <a:cxn ang="0">
                      <a:pos x="4" y="77"/>
                    </a:cxn>
                    <a:cxn ang="0">
                      <a:pos x="36" y="91"/>
                    </a:cxn>
                    <a:cxn ang="0">
                      <a:pos x="65" y="108"/>
                    </a:cxn>
                    <a:cxn ang="0">
                      <a:pos x="97" y="71"/>
                    </a:cxn>
                    <a:cxn ang="0">
                      <a:pos x="108" y="44"/>
                    </a:cxn>
                  </a:cxnLst>
                  <a:rect l="0" t="0" r="r" b="b"/>
                  <a:pathLst>
                    <a:path w="108" h="111">
                      <a:moveTo>
                        <a:pt x="48" y="0"/>
                      </a:moveTo>
                      <a:cubicBezTo>
                        <a:pt x="42" y="5"/>
                        <a:pt x="17" y="19"/>
                        <a:pt x="10" y="31"/>
                      </a:cubicBezTo>
                      <a:cubicBezTo>
                        <a:pt x="2" y="44"/>
                        <a:pt x="0" y="66"/>
                        <a:pt x="4" y="77"/>
                      </a:cubicBezTo>
                      <a:cubicBezTo>
                        <a:pt x="8" y="87"/>
                        <a:pt x="26" y="86"/>
                        <a:pt x="36" y="91"/>
                      </a:cubicBezTo>
                      <a:cubicBezTo>
                        <a:pt x="46" y="96"/>
                        <a:pt x="55" y="111"/>
                        <a:pt x="65" y="108"/>
                      </a:cubicBezTo>
                      <a:cubicBezTo>
                        <a:pt x="75" y="105"/>
                        <a:pt x="90" y="82"/>
                        <a:pt x="97" y="71"/>
                      </a:cubicBezTo>
                      <a:cubicBezTo>
                        <a:pt x="104" y="60"/>
                        <a:pt x="106" y="50"/>
                        <a:pt x="108" y="4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26" name="Freeform 766"/>
                <p:cNvSpPr>
                  <a:spLocks/>
                </p:cNvSpPr>
                <p:nvPr/>
              </p:nvSpPr>
              <p:spPr bwMode="auto">
                <a:xfrm>
                  <a:off x="411" y="3033"/>
                  <a:ext cx="332" cy="356"/>
                </a:xfrm>
                <a:custGeom>
                  <a:avLst/>
                  <a:gdLst/>
                  <a:ahLst/>
                  <a:cxnLst>
                    <a:cxn ang="0">
                      <a:pos x="0" y="194"/>
                    </a:cxn>
                    <a:cxn ang="0">
                      <a:pos x="6" y="209"/>
                    </a:cxn>
                    <a:cxn ang="0">
                      <a:pos x="36" y="266"/>
                    </a:cxn>
                    <a:cxn ang="0">
                      <a:pos x="87" y="308"/>
                    </a:cxn>
                    <a:cxn ang="0">
                      <a:pos x="138" y="320"/>
                    </a:cxn>
                    <a:cxn ang="0">
                      <a:pos x="144" y="344"/>
                    </a:cxn>
                    <a:cxn ang="0">
                      <a:pos x="165" y="365"/>
                    </a:cxn>
                    <a:cxn ang="0">
                      <a:pos x="192" y="341"/>
                    </a:cxn>
                    <a:cxn ang="0">
                      <a:pos x="207" y="317"/>
                    </a:cxn>
                    <a:cxn ang="0">
                      <a:pos x="255" y="308"/>
                    </a:cxn>
                    <a:cxn ang="0">
                      <a:pos x="303" y="275"/>
                    </a:cxn>
                    <a:cxn ang="0">
                      <a:pos x="342" y="179"/>
                    </a:cxn>
                    <a:cxn ang="0">
                      <a:pos x="288" y="98"/>
                    </a:cxn>
                    <a:cxn ang="0">
                      <a:pos x="256" y="27"/>
                    </a:cxn>
                    <a:cxn ang="0">
                      <a:pos x="208" y="75"/>
                    </a:cxn>
                    <a:cxn ang="0">
                      <a:pos x="198" y="56"/>
                    </a:cxn>
                    <a:cxn ang="0">
                      <a:pos x="183" y="53"/>
                    </a:cxn>
                    <a:cxn ang="0">
                      <a:pos x="112" y="75"/>
                    </a:cxn>
                    <a:cxn ang="0">
                      <a:pos x="126" y="41"/>
                    </a:cxn>
                    <a:cxn ang="0">
                      <a:pos x="114" y="11"/>
                    </a:cxn>
                    <a:cxn ang="0">
                      <a:pos x="54" y="110"/>
                    </a:cxn>
                    <a:cxn ang="0">
                      <a:pos x="60" y="137"/>
                    </a:cxn>
                    <a:cxn ang="0">
                      <a:pos x="54" y="161"/>
                    </a:cxn>
                    <a:cxn ang="0">
                      <a:pos x="36" y="155"/>
                    </a:cxn>
                    <a:cxn ang="0">
                      <a:pos x="33" y="119"/>
                    </a:cxn>
                    <a:cxn ang="0">
                      <a:pos x="12" y="152"/>
                    </a:cxn>
                    <a:cxn ang="0">
                      <a:pos x="12" y="173"/>
                    </a:cxn>
                    <a:cxn ang="0">
                      <a:pos x="9" y="185"/>
                    </a:cxn>
                    <a:cxn ang="0">
                      <a:pos x="0" y="194"/>
                    </a:cxn>
                  </a:cxnLst>
                  <a:rect l="0" t="0" r="r" b="b"/>
                  <a:pathLst>
                    <a:path w="344" h="365">
                      <a:moveTo>
                        <a:pt x="0" y="194"/>
                      </a:moveTo>
                      <a:cubicBezTo>
                        <a:pt x="0" y="198"/>
                        <a:pt x="0" y="197"/>
                        <a:pt x="6" y="209"/>
                      </a:cubicBezTo>
                      <a:cubicBezTo>
                        <a:pt x="12" y="221"/>
                        <a:pt x="23" y="250"/>
                        <a:pt x="36" y="266"/>
                      </a:cubicBezTo>
                      <a:cubicBezTo>
                        <a:pt x="49" y="282"/>
                        <a:pt x="70" y="299"/>
                        <a:pt x="87" y="308"/>
                      </a:cubicBezTo>
                      <a:cubicBezTo>
                        <a:pt x="104" y="317"/>
                        <a:pt x="129" y="314"/>
                        <a:pt x="138" y="320"/>
                      </a:cubicBezTo>
                      <a:cubicBezTo>
                        <a:pt x="147" y="326"/>
                        <a:pt x="140" y="337"/>
                        <a:pt x="144" y="344"/>
                      </a:cubicBezTo>
                      <a:cubicBezTo>
                        <a:pt x="148" y="351"/>
                        <a:pt x="157" y="365"/>
                        <a:pt x="165" y="365"/>
                      </a:cubicBezTo>
                      <a:cubicBezTo>
                        <a:pt x="173" y="365"/>
                        <a:pt x="185" y="349"/>
                        <a:pt x="192" y="341"/>
                      </a:cubicBezTo>
                      <a:cubicBezTo>
                        <a:pt x="199" y="333"/>
                        <a:pt x="197" y="322"/>
                        <a:pt x="207" y="317"/>
                      </a:cubicBezTo>
                      <a:cubicBezTo>
                        <a:pt x="217" y="312"/>
                        <a:pt x="239" y="315"/>
                        <a:pt x="255" y="308"/>
                      </a:cubicBezTo>
                      <a:cubicBezTo>
                        <a:pt x="271" y="301"/>
                        <a:pt x="289" y="296"/>
                        <a:pt x="303" y="275"/>
                      </a:cubicBezTo>
                      <a:cubicBezTo>
                        <a:pt x="317" y="254"/>
                        <a:pt x="344" y="208"/>
                        <a:pt x="342" y="179"/>
                      </a:cubicBezTo>
                      <a:cubicBezTo>
                        <a:pt x="340" y="150"/>
                        <a:pt x="302" y="123"/>
                        <a:pt x="288" y="98"/>
                      </a:cubicBezTo>
                      <a:cubicBezTo>
                        <a:pt x="274" y="73"/>
                        <a:pt x="269" y="31"/>
                        <a:pt x="256" y="27"/>
                      </a:cubicBezTo>
                      <a:cubicBezTo>
                        <a:pt x="243" y="23"/>
                        <a:pt x="218" y="70"/>
                        <a:pt x="208" y="75"/>
                      </a:cubicBezTo>
                      <a:cubicBezTo>
                        <a:pt x="198" y="80"/>
                        <a:pt x="202" y="60"/>
                        <a:pt x="198" y="56"/>
                      </a:cubicBezTo>
                      <a:cubicBezTo>
                        <a:pt x="194" y="52"/>
                        <a:pt x="197" y="50"/>
                        <a:pt x="183" y="53"/>
                      </a:cubicBezTo>
                      <a:cubicBezTo>
                        <a:pt x="169" y="56"/>
                        <a:pt x="121" y="77"/>
                        <a:pt x="112" y="75"/>
                      </a:cubicBezTo>
                      <a:cubicBezTo>
                        <a:pt x="103" y="73"/>
                        <a:pt x="126" y="52"/>
                        <a:pt x="126" y="41"/>
                      </a:cubicBezTo>
                      <a:cubicBezTo>
                        <a:pt x="126" y="30"/>
                        <a:pt x="126" y="0"/>
                        <a:pt x="114" y="11"/>
                      </a:cubicBezTo>
                      <a:cubicBezTo>
                        <a:pt x="102" y="22"/>
                        <a:pt x="63" y="89"/>
                        <a:pt x="54" y="110"/>
                      </a:cubicBezTo>
                      <a:cubicBezTo>
                        <a:pt x="45" y="131"/>
                        <a:pt x="60" y="129"/>
                        <a:pt x="60" y="137"/>
                      </a:cubicBezTo>
                      <a:cubicBezTo>
                        <a:pt x="60" y="145"/>
                        <a:pt x="58" y="158"/>
                        <a:pt x="54" y="161"/>
                      </a:cubicBezTo>
                      <a:cubicBezTo>
                        <a:pt x="50" y="164"/>
                        <a:pt x="39" y="162"/>
                        <a:pt x="36" y="155"/>
                      </a:cubicBezTo>
                      <a:cubicBezTo>
                        <a:pt x="33" y="148"/>
                        <a:pt x="37" y="119"/>
                        <a:pt x="33" y="119"/>
                      </a:cubicBezTo>
                      <a:cubicBezTo>
                        <a:pt x="29" y="119"/>
                        <a:pt x="16" y="143"/>
                        <a:pt x="12" y="152"/>
                      </a:cubicBezTo>
                      <a:cubicBezTo>
                        <a:pt x="8" y="161"/>
                        <a:pt x="12" y="168"/>
                        <a:pt x="12" y="173"/>
                      </a:cubicBezTo>
                      <a:cubicBezTo>
                        <a:pt x="12" y="178"/>
                        <a:pt x="11" y="182"/>
                        <a:pt x="9" y="185"/>
                      </a:cubicBezTo>
                      <a:cubicBezTo>
                        <a:pt x="7" y="188"/>
                        <a:pt x="0" y="190"/>
                        <a:pt x="0" y="19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FFC993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27" name="Freeform 767"/>
                <p:cNvSpPr>
                  <a:spLocks/>
                </p:cNvSpPr>
                <p:nvPr/>
              </p:nvSpPr>
              <p:spPr bwMode="auto">
                <a:xfrm>
                  <a:off x="530" y="3272"/>
                  <a:ext cx="109" cy="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9" y="27"/>
                    </a:cxn>
                    <a:cxn ang="0">
                      <a:pos x="60" y="30"/>
                    </a:cxn>
                    <a:cxn ang="0">
                      <a:pos x="81" y="27"/>
                    </a:cxn>
                    <a:cxn ang="0">
                      <a:pos x="114" y="3"/>
                    </a:cxn>
                  </a:cxnLst>
                  <a:rect l="0" t="0" r="r" b="b"/>
                  <a:pathLst>
                    <a:path w="114" h="32">
                      <a:moveTo>
                        <a:pt x="0" y="0"/>
                      </a:moveTo>
                      <a:cubicBezTo>
                        <a:pt x="7" y="4"/>
                        <a:pt x="29" y="22"/>
                        <a:pt x="39" y="27"/>
                      </a:cubicBezTo>
                      <a:cubicBezTo>
                        <a:pt x="49" y="32"/>
                        <a:pt x="53" y="30"/>
                        <a:pt x="60" y="30"/>
                      </a:cubicBezTo>
                      <a:cubicBezTo>
                        <a:pt x="67" y="30"/>
                        <a:pt x="72" y="32"/>
                        <a:pt x="81" y="27"/>
                      </a:cubicBezTo>
                      <a:cubicBezTo>
                        <a:pt x="90" y="22"/>
                        <a:pt x="107" y="8"/>
                        <a:pt x="114" y="3"/>
                      </a:cubicBezTo>
                    </a:path>
                  </a:pathLst>
                </a:custGeom>
                <a:noFill/>
                <a:ln w="12700" cmpd="sng">
                  <a:solidFill>
                    <a:srgbClr val="D20000"/>
                  </a:solidFill>
                  <a:round/>
                  <a:headEnd type="none" w="med" len="med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28" name="Freeform 768"/>
                <p:cNvSpPr>
                  <a:spLocks/>
                </p:cNvSpPr>
                <p:nvPr/>
              </p:nvSpPr>
              <p:spPr bwMode="auto">
                <a:xfrm>
                  <a:off x="566" y="3283"/>
                  <a:ext cx="45" cy="10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10" y="1"/>
                    </a:cxn>
                    <a:cxn ang="0">
                      <a:pos x="25" y="4"/>
                    </a:cxn>
                    <a:cxn ang="0">
                      <a:pos x="36" y="1"/>
                    </a:cxn>
                    <a:cxn ang="0">
                      <a:pos x="45" y="10"/>
                    </a:cxn>
                  </a:cxnLst>
                  <a:rect l="0" t="0" r="r" b="b"/>
                  <a:pathLst>
                    <a:path w="45" h="10">
                      <a:moveTo>
                        <a:pt x="0" y="10"/>
                      </a:moveTo>
                      <a:cubicBezTo>
                        <a:pt x="2" y="8"/>
                        <a:pt x="6" y="2"/>
                        <a:pt x="10" y="1"/>
                      </a:cubicBezTo>
                      <a:cubicBezTo>
                        <a:pt x="14" y="0"/>
                        <a:pt x="21" y="4"/>
                        <a:pt x="25" y="4"/>
                      </a:cubicBezTo>
                      <a:cubicBezTo>
                        <a:pt x="29" y="4"/>
                        <a:pt x="33" y="0"/>
                        <a:pt x="36" y="1"/>
                      </a:cubicBezTo>
                      <a:cubicBezTo>
                        <a:pt x="39" y="2"/>
                        <a:pt x="43" y="8"/>
                        <a:pt x="45" y="1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29" name="Freeform 769"/>
                <p:cNvSpPr>
                  <a:spLocks/>
                </p:cNvSpPr>
                <p:nvPr/>
              </p:nvSpPr>
              <p:spPr bwMode="auto">
                <a:xfrm>
                  <a:off x="513" y="3157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30" name="Freeform 770"/>
                <p:cNvSpPr>
                  <a:spLocks/>
                </p:cNvSpPr>
                <p:nvPr/>
              </p:nvSpPr>
              <p:spPr bwMode="auto">
                <a:xfrm>
                  <a:off x="533" y="3187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31" name="Freeform 771"/>
                <p:cNvSpPr>
                  <a:spLocks/>
                </p:cNvSpPr>
                <p:nvPr/>
              </p:nvSpPr>
              <p:spPr bwMode="auto">
                <a:xfrm>
                  <a:off x="512" y="3165"/>
                  <a:ext cx="62" cy="36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32" name="Freeform 772"/>
                <p:cNvSpPr>
                  <a:spLocks/>
                </p:cNvSpPr>
                <p:nvPr/>
              </p:nvSpPr>
              <p:spPr bwMode="auto">
                <a:xfrm flipH="1">
                  <a:off x="611" y="3153"/>
                  <a:ext cx="61" cy="27"/>
                </a:xfrm>
                <a:custGeom>
                  <a:avLst/>
                  <a:gdLst/>
                  <a:ahLst/>
                  <a:cxnLst>
                    <a:cxn ang="0">
                      <a:pos x="63" y="16"/>
                    </a:cxn>
                    <a:cxn ang="0">
                      <a:pos x="33" y="4"/>
                    </a:cxn>
                    <a:cxn ang="0">
                      <a:pos x="24" y="4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33" name="Freeform 773"/>
                <p:cNvSpPr>
                  <a:spLocks/>
                </p:cNvSpPr>
                <p:nvPr/>
              </p:nvSpPr>
              <p:spPr bwMode="auto">
                <a:xfrm flipH="1">
                  <a:off x="626" y="3183"/>
                  <a:ext cx="26" cy="26"/>
                </a:xfrm>
                <a:custGeom>
                  <a:avLst/>
                  <a:gdLst/>
                  <a:ahLst/>
                  <a:cxnLst>
                    <a:cxn ang="0">
                      <a:pos x="27" y="12"/>
                    </a:cxn>
                    <a:cxn ang="0">
                      <a:pos x="12" y="0"/>
                    </a:cxn>
                    <a:cxn ang="0">
                      <a:pos x="0" y="15"/>
                    </a:cxn>
                    <a:cxn ang="0">
                      <a:pos x="15" y="27"/>
                    </a:cxn>
                    <a:cxn ang="0">
                      <a:pos x="27" y="12"/>
                    </a:cxn>
                  </a:cxnLst>
                  <a:rect l="0" t="0" r="r" b="b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34" name="Freeform 774"/>
                <p:cNvSpPr>
                  <a:spLocks/>
                </p:cNvSpPr>
                <p:nvPr/>
              </p:nvSpPr>
              <p:spPr bwMode="auto">
                <a:xfrm flipH="1">
                  <a:off x="611" y="3162"/>
                  <a:ext cx="62" cy="35"/>
                </a:xfrm>
                <a:custGeom>
                  <a:avLst/>
                  <a:gdLst/>
                  <a:ahLst/>
                  <a:cxnLst>
                    <a:cxn ang="0">
                      <a:pos x="4" y="31"/>
                    </a:cxn>
                    <a:cxn ang="0">
                      <a:pos x="4" y="22"/>
                    </a:cxn>
                    <a:cxn ang="0">
                      <a:pos x="31" y="1"/>
                    </a:cxn>
                    <a:cxn ang="0">
                      <a:pos x="61" y="13"/>
                    </a:cxn>
                    <a:cxn ang="0">
                      <a:pos x="52" y="31"/>
                    </a:cxn>
                    <a:cxn ang="0">
                      <a:pos x="34" y="19"/>
                    </a:cxn>
                    <a:cxn ang="0">
                      <a:pos x="13" y="34"/>
                    </a:cxn>
                    <a:cxn ang="0">
                      <a:pos x="4" y="31"/>
                    </a:cxn>
                  </a:cxnLst>
                  <a:rect l="0" t="0" r="r" b="b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35" name="Freeform 775"/>
                <p:cNvSpPr>
                  <a:spLocks/>
                </p:cNvSpPr>
                <p:nvPr/>
              </p:nvSpPr>
              <p:spPr bwMode="auto">
                <a:xfrm>
                  <a:off x="592" y="3126"/>
                  <a:ext cx="99" cy="105"/>
                </a:xfrm>
                <a:custGeom>
                  <a:avLst/>
                  <a:gdLst/>
                  <a:ahLst/>
                  <a:cxnLst>
                    <a:cxn ang="0">
                      <a:pos x="4" y="35"/>
                    </a:cxn>
                    <a:cxn ang="0">
                      <a:pos x="37" y="5"/>
                    </a:cxn>
                    <a:cxn ang="0">
                      <a:pos x="67" y="5"/>
                    </a:cxn>
                    <a:cxn ang="0">
                      <a:pos x="97" y="35"/>
                    </a:cxn>
                    <a:cxn ang="0">
                      <a:pos x="97" y="68"/>
                    </a:cxn>
                    <a:cxn ang="0">
                      <a:pos x="70" y="101"/>
                    </a:cxn>
                    <a:cxn ang="0">
                      <a:pos x="40" y="104"/>
                    </a:cxn>
                    <a:cxn ang="0">
                      <a:pos x="13" y="92"/>
                    </a:cxn>
                    <a:cxn ang="0">
                      <a:pos x="1" y="65"/>
                    </a:cxn>
                    <a:cxn ang="0">
                      <a:pos x="4" y="35"/>
                    </a:cxn>
                  </a:cxnLst>
                  <a:rect l="0" t="0" r="r" b="b"/>
                  <a:pathLst>
                    <a:path w="102" h="107">
                      <a:moveTo>
                        <a:pt x="4" y="35"/>
                      </a:moveTo>
                      <a:cubicBezTo>
                        <a:pt x="9" y="25"/>
                        <a:pt x="27" y="10"/>
                        <a:pt x="37" y="5"/>
                      </a:cubicBezTo>
                      <a:cubicBezTo>
                        <a:pt x="47" y="0"/>
                        <a:pt x="57" y="0"/>
                        <a:pt x="67" y="5"/>
                      </a:cubicBezTo>
                      <a:cubicBezTo>
                        <a:pt x="77" y="10"/>
                        <a:pt x="92" y="25"/>
                        <a:pt x="97" y="35"/>
                      </a:cubicBezTo>
                      <a:cubicBezTo>
                        <a:pt x="102" y="45"/>
                        <a:pt x="101" y="57"/>
                        <a:pt x="97" y="68"/>
                      </a:cubicBezTo>
                      <a:cubicBezTo>
                        <a:pt x="93" y="79"/>
                        <a:pt x="79" y="95"/>
                        <a:pt x="70" y="101"/>
                      </a:cubicBezTo>
                      <a:cubicBezTo>
                        <a:pt x="61" y="107"/>
                        <a:pt x="49" y="105"/>
                        <a:pt x="40" y="104"/>
                      </a:cubicBezTo>
                      <a:cubicBezTo>
                        <a:pt x="31" y="103"/>
                        <a:pt x="19" y="98"/>
                        <a:pt x="13" y="92"/>
                      </a:cubicBezTo>
                      <a:cubicBezTo>
                        <a:pt x="7" y="86"/>
                        <a:pt x="2" y="74"/>
                        <a:pt x="1" y="65"/>
                      </a:cubicBezTo>
                      <a:cubicBezTo>
                        <a:pt x="0" y="56"/>
                        <a:pt x="4" y="41"/>
                        <a:pt x="4" y="3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36" name="Freeform 776"/>
                <p:cNvSpPr>
                  <a:spLocks/>
                </p:cNvSpPr>
                <p:nvPr/>
              </p:nvSpPr>
              <p:spPr bwMode="auto">
                <a:xfrm>
                  <a:off x="491" y="3132"/>
                  <a:ext cx="99" cy="103"/>
                </a:xfrm>
                <a:custGeom>
                  <a:avLst/>
                  <a:gdLst/>
                  <a:ahLst/>
                  <a:cxnLst>
                    <a:cxn ang="0">
                      <a:pos x="1" y="31"/>
                    </a:cxn>
                    <a:cxn ang="0">
                      <a:pos x="27" y="8"/>
                    </a:cxn>
                    <a:cxn ang="0">
                      <a:pos x="70" y="5"/>
                    </a:cxn>
                    <a:cxn ang="0">
                      <a:pos x="96" y="37"/>
                    </a:cxn>
                    <a:cxn ang="0">
                      <a:pos x="90" y="73"/>
                    </a:cxn>
                    <a:cxn ang="0">
                      <a:pos x="70" y="96"/>
                    </a:cxn>
                    <a:cxn ang="0">
                      <a:pos x="58" y="101"/>
                    </a:cxn>
                    <a:cxn ang="0">
                      <a:pos x="30" y="99"/>
                    </a:cxn>
                    <a:cxn ang="0">
                      <a:pos x="7" y="78"/>
                    </a:cxn>
                    <a:cxn ang="0">
                      <a:pos x="1" y="59"/>
                    </a:cxn>
                    <a:cxn ang="0">
                      <a:pos x="1" y="31"/>
                    </a:cxn>
                  </a:cxnLst>
                  <a:rect l="0" t="0" r="r" b="b"/>
                  <a:pathLst>
                    <a:path w="99" h="103">
                      <a:moveTo>
                        <a:pt x="1" y="31"/>
                      </a:moveTo>
                      <a:cubicBezTo>
                        <a:pt x="5" y="23"/>
                        <a:pt x="15" y="12"/>
                        <a:pt x="27" y="8"/>
                      </a:cubicBezTo>
                      <a:cubicBezTo>
                        <a:pt x="38" y="4"/>
                        <a:pt x="59" y="0"/>
                        <a:pt x="70" y="5"/>
                      </a:cubicBezTo>
                      <a:cubicBezTo>
                        <a:pt x="82" y="10"/>
                        <a:pt x="93" y="26"/>
                        <a:pt x="96" y="37"/>
                      </a:cubicBezTo>
                      <a:cubicBezTo>
                        <a:pt x="99" y="48"/>
                        <a:pt x="94" y="63"/>
                        <a:pt x="90" y="73"/>
                      </a:cubicBezTo>
                      <a:cubicBezTo>
                        <a:pt x="87" y="82"/>
                        <a:pt x="75" y="91"/>
                        <a:pt x="70" y="96"/>
                      </a:cubicBezTo>
                      <a:cubicBezTo>
                        <a:pt x="65" y="101"/>
                        <a:pt x="65" y="100"/>
                        <a:pt x="58" y="101"/>
                      </a:cubicBezTo>
                      <a:cubicBezTo>
                        <a:pt x="51" y="102"/>
                        <a:pt x="38" y="103"/>
                        <a:pt x="30" y="99"/>
                      </a:cubicBezTo>
                      <a:cubicBezTo>
                        <a:pt x="22" y="95"/>
                        <a:pt x="12" y="85"/>
                        <a:pt x="7" y="78"/>
                      </a:cubicBezTo>
                      <a:cubicBezTo>
                        <a:pt x="2" y="71"/>
                        <a:pt x="2" y="67"/>
                        <a:pt x="1" y="59"/>
                      </a:cubicBezTo>
                      <a:cubicBezTo>
                        <a:pt x="0" y="51"/>
                        <a:pt x="1" y="37"/>
                        <a:pt x="1" y="3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37" name="Freeform 777"/>
                <p:cNvSpPr>
                  <a:spLocks/>
                </p:cNvSpPr>
                <p:nvPr/>
              </p:nvSpPr>
              <p:spPr bwMode="auto">
                <a:xfrm>
                  <a:off x="637" y="3213"/>
                  <a:ext cx="67" cy="80"/>
                </a:xfrm>
                <a:custGeom>
                  <a:avLst/>
                  <a:gdLst/>
                  <a:ahLst/>
                  <a:cxnLst>
                    <a:cxn ang="0">
                      <a:pos x="60" y="6"/>
                    </a:cxn>
                    <a:cxn ang="0">
                      <a:pos x="63" y="39"/>
                    </a:cxn>
                    <a:cxn ang="0">
                      <a:pos x="43" y="81"/>
                    </a:cxn>
                    <a:cxn ang="0">
                      <a:pos x="3" y="30"/>
                    </a:cxn>
                    <a:cxn ang="0">
                      <a:pos x="60" y="6"/>
                    </a:cxn>
                  </a:cxnLst>
                  <a:rect l="0" t="0" r="r" b="b"/>
                  <a:pathLst>
                    <a:path w="70" h="82">
                      <a:moveTo>
                        <a:pt x="60" y="6"/>
                      </a:moveTo>
                      <a:cubicBezTo>
                        <a:pt x="70" y="8"/>
                        <a:pt x="66" y="27"/>
                        <a:pt x="63" y="39"/>
                      </a:cubicBezTo>
                      <a:cubicBezTo>
                        <a:pt x="60" y="51"/>
                        <a:pt x="53" y="82"/>
                        <a:pt x="43" y="81"/>
                      </a:cubicBezTo>
                      <a:cubicBezTo>
                        <a:pt x="33" y="80"/>
                        <a:pt x="0" y="42"/>
                        <a:pt x="3" y="30"/>
                      </a:cubicBezTo>
                      <a:cubicBezTo>
                        <a:pt x="6" y="18"/>
                        <a:pt x="50" y="0"/>
                        <a:pt x="60" y="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38" name="Freeform 778"/>
                <p:cNvSpPr>
                  <a:spLocks/>
                </p:cNvSpPr>
                <p:nvPr/>
              </p:nvSpPr>
              <p:spPr bwMode="auto">
                <a:xfrm>
                  <a:off x="468" y="3219"/>
                  <a:ext cx="75" cy="67"/>
                </a:xfrm>
                <a:custGeom>
                  <a:avLst/>
                  <a:gdLst/>
                  <a:ahLst/>
                  <a:cxnLst>
                    <a:cxn ang="0">
                      <a:pos x="0" y="26"/>
                    </a:cxn>
                    <a:cxn ang="0">
                      <a:pos x="12" y="53"/>
                    </a:cxn>
                    <a:cxn ang="0">
                      <a:pos x="42" y="56"/>
                    </a:cxn>
                    <a:cxn ang="0">
                      <a:pos x="54" y="62"/>
                    </a:cxn>
                    <a:cxn ang="0">
                      <a:pos x="72" y="26"/>
                    </a:cxn>
                    <a:cxn ang="0">
                      <a:pos x="36" y="14"/>
                    </a:cxn>
                    <a:cxn ang="0">
                      <a:pos x="15" y="2"/>
                    </a:cxn>
                    <a:cxn ang="0">
                      <a:pos x="0" y="26"/>
                    </a:cxn>
                  </a:cxnLst>
                  <a:rect l="0" t="0" r="r" b="b"/>
                  <a:pathLst>
                    <a:path w="75" h="67">
                      <a:moveTo>
                        <a:pt x="0" y="26"/>
                      </a:moveTo>
                      <a:cubicBezTo>
                        <a:pt x="0" y="34"/>
                        <a:pt x="5" y="48"/>
                        <a:pt x="12" y="53"/>
                      </a:cubicBezTo>
                      <a:cubicBezTo>
                        <a:pt x="19" y="58"/>
                        <a:pt x="35" y="55"/>
                        <a:pt x="42" y="56"/>
                      </a:cubicBezTo>
                      <a:cubicBezTo>
                        <a:pt x="49" y="57"/>
                        <a:pt x="49" y="67"/>
                        <a:pt x="54" y="62"/>
                      </a:cubicBezTo>
                      <a:cubicBezTo>
                        <a:pt x="59" y="57"/>
                        <a:pt x="75" y="34"/>
                        <a:pt x="72" y="26"/>
                      </a:cubicBezTo>
                      <a:cubicBezTo>
                        <a:pt x="69" y="18"/>
                        <a:pt x="45" y="18"/>
                        <a:pt x="36" y="14"/>
                      </a:cubicBezTo>
                      <a:cubicBezTo>
                        <a:pt x="27" y="10"/>
                        <a:pt x="21" y="0"/>
                        <a:pt x="15" y="2"/>
                      </a:cubicBezTo>
                      <a:cubicBezTo>
                        <a:pt x="9" y="4"/>
                        <a:pt x="3" y="21"/>
                        <a:pt x="0" y="2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2539" name="Freeform 779"/>
                <p:cNvSpPr>
                  <a:spLocks/>
                </p:cNvSpPr>
                <p:nvPr/>
              </p:nvSpPr>
              <p:spPr bwMode="auto">
                <a:xfrm>
                  <a:off x="754" y="3568"/>
                  <a:ext cx="89" cy="108"/>
                </a:xfrm>
                <a:custGeom>
                  <a:avLst/>
                  <a:gdLst/>
                  <a:ahLst/>
                  <a:cxnLst>
                    <a:cxn ang="0">
                      <a:pos x="76" y="4"/>
                    </a:cxn>
                    <a:cxn ang="0">
                      <a:pos x="76" y="0"/>
                    </a:cxn>
                    <a:cxn ang="0">
                      <a:pos x="100" y="56"/>
                    </a:cxn>
                    <a:cxn ang="0">
                      <a:pos x="28" y="116"/>
                    </a:cxn>
                    <a:cxn ang="0">
                      <a:pos x="0" y="80"/>
                    </a:cxn>
                    <a:cxn ang="0">
                      <a:pos x="76" y="4"/>
                    </a:cxn>
                  </a:cxnLst>
                  <a:rect l="0" t="0" r="r" b="b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2540" name="Freeform 780"/>
              <p:cNvSpPr>
                <a:spLocks/>
              </p:cNvSpPr>
              <p:nvPr/>
            </p:nvSpPr>
            <p:spPr bwMode="auto">
              <a:xfrm>
                <a:off x="570" y="3232"/>
                <a:ext cx="39" cy="15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6" y="13"/>
                  </a:cxn>
                  <a:cxn ang="0">
                    <a:pos x="18" y="0"/>
                  </a:cxn>
                  <a:cxn ang="0">
                    <a:pos x="30" y="13"/>
                  </a:cxn>
                  <a:cxn ang="0">
                    <a:pos x="39" y="10"/>
                  </a:cxn>
                </a:cxnLst>
                <a:rect l="0" t="0" r="r" b="b"/>
                <a:pathLst>
                  <a:path w="39" h="15">
                    <a:moveTo>
                      <a:pt x="0" y="10"/>
                    </a:moveTo>
                    <a:cubicBezTo>
                      <a:pt x="1" y="10"/>
                      <a:pt x="3" y="15"/>
                      <a:pt x="6" y="13"/>
                    </a:cubicBezTo>
                    <a:cubicBezTo>
                      <a:pt x="9" y="11"/>
                      <a:pt x="14" y="0"/>
                      <a:pt x="18" y="0"/>
                    </a:cubicBezTo>
                    <a:cubicBezTo>
                      <a:pt x="22" y="0"/>
                      <a:pt x="27" y="11"/>
                      <a:pt x="30" y="13"/>
                    </a:cubicBezTo>
                    <a:cubicBezTo>
                      <a:pt x="33" y="15"/>
                      <a:pt x="37" y="11"/>
                      <a:pt x="39" y="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02541" name="Group 781"/>
          <p:cNvGrpSpPr>
            <a:grpSpLocks/>
          </p:cNvGrpSpPr>
          <p:nvPr/>
        </p:nvGrpSpPr>
        <p:grpSpPr bwMode="auto">
          <a:xfrm rot="1456840">
            <a:off x="6019800" y="4648200"/>
            <a:ext cx="952500" cy="1563688"/>
            <a:chOff x="1656" y="2247"/>
            <a:chExt cx="600" cy="985"/>
          </a:xfrm>
        </p:grpSpPr>
        <p:sp>
          <p:nvSpPr>
            <p:cNvPr id="502542" name="Freeform 782"/>
            <p:cNvSpPr>
              <a:spLocks/>
            </p:cNvSpPr>
            <p:nvPr/>
          </p:nvSpPr>
          <p:spPr bwMode="auto">
            <a:xfrm>
              <a:off x="1656" y="2247"/>
              <a:ext cx="565" cy="985"/>
            </a:xfrm>
            <a:custGeom>
              <a:avLst/>
              <a:gdLst/>
              <a:ahLst/>
              <a:cxnLst>
                <a:cxn ang="0">
                  <a:pos x="51" y="509"/>
                </a:cxn>
                <a:cxn ang="0">
                  <a:pos x="132" y="497"/>
                </a:cxn>
                <a:cxn ang="0">
                  <a:pos x="565" y="431"/>
                </a:cxn>
                <a:cxn ang="0">
                  <a:pos x="451" y="234"/>
                </a:cxn>
                <a:cxn ang="0">
                  <a:pos x="489" y="0"/>
                </a:cxn>
                <a:cxn ang="0">
                  <a:pos x="0" y="89"/>
                </a:cxn>
                <a:cxn ang="0">
                  <a:pos x="120" y="985"/>
                </a:cxn>
              </a:cxnLst>
              <a:rect l="0" t="0" r="r" b="b"/>
              <a:pathLst>
                <a:path w="565" h="985">
                  <a:moveTo>
                    <a:pt x="51" y="509"/>
                  </a:moveTo>
                  <a:lnTo>
                    <a:pt x="132" y="497"/>
                  </a:lnTo>
                  <a:lnTo>
                    <a:pt x="565" y="431"/>
                  </a:lnTo>
                  <a:lnTo>
                    <a:pt x="451" y="234"/>
                  </a:lnTo>
                  <a:lnTo>
                    <a:pt x="489" y="0"/>
                  </a:lnTo>
                  <a:lnTo>
                    <a:pt x="0" y="89"/>
                  </a:lnTo>
                  <a:lnTo>
                    <a:pt x="120" y="985"/>
                  </a:lnTo>
                </a:path>
              </a:pathLst>
            </a:custGeom>
            <a:solidFill>
              <a:srgbClr val="FF0000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543" name="Text Box 783"/>
            <p:cNvSpPr txBox="1">
              <a:spLocks noChangeArrowheads="1"/>
            </p:cNvSpPr>
            <p:nvPr/>
          </p:nvSpPr>
          <p:spPr bwMode="auto">
            <a:xfrm rot="-526294">
              <a:off x="1661" y="2279"/>
              <a:ext cx="595" cy="442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4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+3</a:t>
              </a:r>
            </a:p>
          </p:txBody>
        </p:sp>
      </p:grpSp>
      <p:sp>
        <p:nvSpPr>
          <p:cNvPr id="502544" name="Text Box 784"/>
          <p:cNvSpPr txBox="1">
            <a:spLocks noChangeArrowheads="1"/>
          </p:cNvSpPr>
          <p:nvPr/>
        </p:nvSpPr>
        <p:spPr bwMode="auto">
          <a:xfrm>
            <a:off x="7315200" y="2514600"/>
            <a:ext cx="1562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Стало</a:t>
            </a:r>
          </a:p>
        </p:txBody>
      </p:sp>
      <p:grpSp>
        <p:nvGrpSpPr>
          <p:cNvPr id="502545" name="Group 785"/>
          <p:cNvGrpSpPr>
            <a:grpSpLocks/>
          </p:cNvGrpSpPr>
          <p:nvPr/>
        </p:nvGrpSpPr>
        <p:grpSpPr bwMode="auto">
          <a:xfrm>
            <a:off x="4572000" y="2743200"/>
            <a:ext cx="2438400" cy="1090613"/>
            <a:chOff x="1584" y="1680"/>
            <a:chExt cx="1536" cy="687"/>
          </a:xfrm>
        </p:grpSpPr>
        <p:sp>
          <p:nvSpPr>
            <p:cNvPr id="502546" name="Oval 786"/>
            <p:cNvSpPr>
              <a:spLocks noChangeArrowheads="1"/>
            </p:cNvSpPr>
            <p:nvPr/>
          </p:nvSpPr>
          <p:spPr bwMode="auto">
            <a:xfrm rot="222229">
              <a:off x="2688" y="1680"/>
              <a:ext cx="432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54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&lt;</a:t>
              </a:r>
              <a:endPara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502547" name="Rectangle 787"/>
            <p:cNvSpPr>
              <a:spLocks noChangeArrowheads="1"/>
            </p:cNvSpPr>
            <p:nvPr/>
          </p:nvSpPr>
          <p:spPr bwMode="auto">
            <a:xfrm rot="29967">
              <a:off x="1584" y="1887"/>
              <a:ext cx="142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E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   на 8%</a:t>
              </a:r>
            </a:p>
          </p:txBody>
        </p:sp>
      </p:grpSp>
      <p:sp>
        <p:nvSpPr>
          <p:cNvPr id="502548" name="AutoShape 788"/>
          <p:cNvSpPr>
            <a:spLocks noChangeArrowheads="1"/>
          </p:cNvSpPr>
          <p:nvPr/>
        </p:nvSpPr>
        <p:spPr bwMode="auto">
          <a:xfrm rot="15874297" flipV="1">
            <a:off x="3086100" y="1866900"/>
            <a:ext cx="914400" cy="29718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gradFill rotWithShape="1">
            <a:gsLst>
              <a:gs pos="0">
                <a:schemeClr val="bg1"/>
              </a:gs>
              <a:gs pos="50000">
                <a:srgbClr val="00FFFF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2549" name="Text Box 789"/>
          <p:cNvSpPr txBox="1">
            <a:spLocks noChangeArrowheads="1"/>
          </p:cNvSpPr>
          <p:nvPr/>
        </p:nvSpPr>
        <p:spPr bwMode="auto">
          <a:xfrm>
            <a:off x="2362200" y="762000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х</a:t>
            </a:r>
          </a:p>
        </p:txBody>
      </p:sp>
      <p:sp>
        <p:nvSpPr>
          <p:cNvPr id="502550" name="Text Box 790"/>
          <p:cNvSpPr txBox="1">
            <a:spLocks noChangeArrowheads="1"/>
          </p:cNvSpPr>
          <p:nvPr/>
        </p:nvSpPr>
        <p:spPr bwMode="auto">
          <a:xfrm>
            <a:off x="1981200" y="1371600"/>
            <a:ext cx="1173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1,2х</a:t>
            </a:r>
          </a:p>
        </p:txBody>
      </p:sp>
      <p:sp>
        <p:nvSpPr>
          <p:cNvPr id="502551" name="Text Box 791"/>
          <p:cNvSpPr txBox="1">
            <a:spLocks noChangeArrowheads="1"/>
          </p:cNvSpPr>
          <p:nvPr/>
        </p:nvSpPr>
        <p:spPr bwMode="auto">
          <a:xfrm>
            <a:off x="3276600" y="735013"/>
            <a:ext cx="2035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 х –1+6</a:t>
            </a:r>
          </a:p>
        </p:txBody>
      </p:sp>
      <p:sp>
        <p:nvSpPr>
          <p:cNvPr id="502552" name="Text Box 792"/>
          <p:cNvSpPr txBox="1">
            <a:spLocks noChangeArrowheads="1"/>
          </p:cNvSpPr>
          <p:nvPr/>
        </p:nvSpPr>
        <p:spPr bwMode="auto">
          <a:xfrm>
            <a:off x="3429000" y="1420813"/>
            <a:ext cx="24590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1,2х –4+3</a:t>
            </a:r>
          </a:p>
        </p:txBody>
      </p:sp>
      <p:sp>
        <p:nvSpPr>
          <p:cNvPr id="502553" name="Rectangle 793"/>
          <p:cNvSpPr>
            <a:spLocks noChangeArrowheads="1"/>
          </p:cNvSpPr>
          <p:nvPr/>
        </p:nvSpPr>
        <p:spPr bwMode="auto">
          <a:xfrm>
            <a:off x="1527175" y="252413"/>
            <a:ext cx="200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C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Было, </a:t>
            </a:r>
            <a:r>
              <a:rPr lang="ru-RU" sz="2400">
                <a:solidFill>
                  <a:srgbClr val="C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чел.</a:t>
            </a:r>
          </a:p>
        </p:txBody>
      </p:sp>
      <p:sp>
        <p:nvSpPr>
          <p:cNvPr id="502554" name="Freeform 794"/>
          <p:cNvSpPr>
            <a:spLocks/>
          </p:cNvSpPr>
          <p:nvPr/>
        </p:nvSpPr>
        <p:spPr bwMode="auto">
          <a:xfrm>
            <a:off x="1589088" y="252413"/>
            <a:ext cx="6350" cy="1844675"/>
          </a:xfrm>
          <a:custGeom>
            <a:avLst/>
            <a:gdLst/>
            <a:ahLst/>
            <a:cxnLst>
              <a:cxn ang="0">
                <a:pos x="5" y="0"/>
              </a:cxn>
              <a:cxn ang="0">
                <a:pos x="0" y="1162"/>
              </a:cxn>
            </a:cxnLst>
            <a:rect l="0" t="0" r="r" b="b"/>
            <a:pathLst>
              <a:path w="5" h="1162">
                <a:moveTo>
                  <a:pt x="5" y="0"/>
                </a:moveTo>
                <a:lnTo>
                  <a:pt x="0" y="116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2555" name="Freeform 795"/>
          <p:cNvSpPr>
            <a:spLocks/>
          </p:cNvSpPr>
          <p:nvPr/>
        </p:nvSpPr>
        <p:spPr bwMode="auto">
          <a:xfrm>
            <a:off x="3486150" y="252413"/>
            <a:ext cx="3175" cy="1844675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0" y="1162"/>
              </a:cxn>
            </a:cxnLst>
            <a:rect l="0" t="0" r="r" b="b"/>
            <a:pathLst>
              <a:path w="3" h="1162">
                <a:moveTo>
                  <a:pt x="3" y="0"/>
                </a:moveTo>
                <a:lnTo>
                  <a:pt x="0" y="116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502556" name="Group 796"/>
          <p:cNvGrpSpPr>
            <a:grpSpLocks/>
          </p:cNvGrpSpPr>
          <p:nvPr/>
        </p:nvGrpSpPr>
        <p:grpSpPr bwMode="auto">
          <a:xfrm>
            <a:off x="88900" y="228600"/>
            <a:ext cx="5854700" cy="1852613"/>
            <a:chOff x="88" y="129"/>
            <a:chExt cx="3753" cy="1167"/>
          </a:xfrm>
        </p:grpSpPr>
        <p:sp>
          <p:nvSpPr>
            <p:cNvPr id="502557" name="Freeform 797"/>
            <p:cNvSpPr>
              <a:spLocks/>
            </p:cNvSpPr>
            <p:nvPr/>
          </p:nvSpPr>
          <p:spPr bwMode="auto">
            <a:xfrm>
              <a:off x="88" y="129"/>
              <a:ext cx="3753" cy="1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32" y="0"/>
                </a:cxn>
                <a:cxn ang="0">
                  <a:pos x="4062" y="1137"/>
                </a:cxn>
                <a:cxn ang="0">
                  <a:pos x="0" y="1167"/>
                </a:cxn>
                <a:cxn ang="0">
                  <a:pos x="5" y="5"/>
                </a:cxn>
              </a:cxnLst>
              <a:rect l="0" t="0" r="r" b="b"/>
              <a:pathLst>
                <a:path w="4062" h="1167">
                  <a:moveTo>
                    <a:pt x="0" y="0"/>
                  </a:moveTo>
                  <a:lnTo>
                    <a:pt x="4032" y="0"/>
                  </a:lnTo>
                  <a:lnTo>
                    <a:pt x="4062" y="1137"/>
                  </a:lnTo>
                  <a:lnTo>
                    <a:pt x="0" y="1167"/>
                  </a:lnTo>
                  <a:lnTo>
                    <a:pt x="5" y="5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558" name="Freeform 798"/>
            <p:cNvSpPr>
              <a:spLocks/>
            </p:cNvSpPr>
            <p:nvPr/>
          </p:nvSpPr>
          <p:spPr bwMode="auto">
            <a:xfrm>
              <a:off x="92" y="493"/>
              <a:ext cx="3738" cy="25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4881" y="0"/>
                </a:cxn>
              </a:cxnLst>
              <a:rect l="0" t="0" r="r" b="b"/>
              <a:pathLst>
                <a:path w="4881" h="25">
                  <a:moveTo>
                    <a:pt x="0" y="25"/>
                  </a:moveTo>
                  <a:lnTo>
                    <a:pt x="4881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02559" name="Freeform 799"/>
            <p:cNvSpPr>
              <a:spLocks/>
            </p:cNvSpPr>
            <p:nvPr/>
          </p:nvSpPr>
          <p:spPr bwMode="auto">
            <a:xfrm>
              <a:off x="92" y="864"/>
              <a:ext cx="3738" cy="33"/>
            </a:xfrm>
            <a:custGeom>
              <a:avLst/>
              <a:gdLst/>
              <a:ahLst/>
              <a:cxnLst>
                <a:cxn ang="0">
                  <a:pos x="0" y="33"/>
                </a:cxn>
                <a:cxn ang="0">
                  <a:pos x="4881" y="0"/>
                </a:cxn>
              </a:cxnLst>
              <a:rect l="0" t="0" r="r" b="b"/>
              <a:pathLst>
                <a:path w="4881" h="33">
                  <a:moveTo>
                    <a:pt x="0" y="33"/>
                  </a:moveTo>
                  <a:lnTo>
                    <a:pt x="4881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02560" name="Rectangle 800"/>
          <p:cNvSpPr>
            <a:spLocks noChangeArrowheads="1"/>
          </p:cNvSpPr>
          <p:nvPr/>
        </p:nvSpPr>
        <p:spPr bwMode="auto">
          <a:xfrm>
            <a:off x="95250" y="846138"/>
            <a:ext cx="1477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C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 вагон</a:t>
            </a:r>
          </a:p>
        </p:txBody>
      </p:sp>
      <p:sp>
        <p:nvSpPr>
          <p:cNvPr id="502561" name="Rectangle 801"/>
          <p:cNvSpPr>
            <a:spLocks noChangeArrowheads="1"/>
          </p:cNvSpPr>
          <p:nvPr/>
        </p:nvSpPr>
        <p:spPr bwMode="auto">
          <a:xfrm>
            <a:off x="76200" y="1409700"/>
            <a:ext cx="1477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C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2 вагон</a:t>
            </a:r>
          </a:p>
        </p:txBody>
      </p:sp>
      <p:sp>
        <p:nvSpPr>
          <p:cNvPr id="502562" name="Rectangle 802"/>
          <p:cNvSpPr>
            <a:spLocks noChangeArrowheads="1"/>
          </p:cNvSpPr>
          <p:nvPr/>
        </p:nvSpPr>
        <p:spPr bwMode="auto">
          <a:xfrm>
            <a:off x="3443288" y="277813"/>
            <a:ext cx="2117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C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стало, </a:t>
            </a:r>
            <a:r>
              <a:rPr lang="ru-RU" sz="2400">
                <a:solidFill>
                  <a:srgbClr val="C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чел.</a:t>
            </a:r>
          </a:p>
        </p:txBody>
      </p:sp>
      <p:sp>
        <p:nvSpPr>
          <p:cNvPr id="502563" name="AutoShape 80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05800" y="228600"/>
            <a:ext cx="609600" cy="609600"/>
          </a:xfrm>
          <a:prstGeom prst="actionButtonInformation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2564" name="Freeform 804"/>
          <p:cNvSpPr>
            <a:spLocks/>
          </p:cNvSpPr>
          <p:nvPr/>
        </p:nvSpPr>
        <p:spPr bwMode="auto">
          <a:xfrm>
            <a:off x="6096000" y="1066800"/>
            <a:ext cx="1981200" cy="76200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960" y="0"/>
              </a:cxn>
              <a:cxn ang="0">
                <a:pos x="960" y="480"/>
              </a:cxn>
              <a:cxn ang="0">
                <a:pos x="0" y="480"/>
              </a:cxn>
            </a:cxnLst>
            <a:rect l="0" t="0" r="r" b="b"/>
            <a:pathLst>
              <a:path w="960" h="480">
                <a:moveTo>
                  <a:pt x="720" y="0"/>
                </a:moveTo>
                <a:lnTo>
                  <a:pt x="960" y="0"/>
                </a:lnTo>
                <a:lnTo>
                  <a:pt x="960" y="480"/>
                </a:lnTo>
                <a:lnTo>
                  <a:pt x="0" y="480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502565" name="Group 805"/>
          <p:cNvGrpSpPr>
            <a:grpSpLocks/>
          </p:cNvGrpSpPr>
          <p:nvPr/>
        </p:nvGrpSpPr>
        <p:grpSpPr bwMode="auto">
          <a:xfrm>
            <a:off x="5410200" y="381000"/>
            <a:ext cx="2438400" cy="1090613"/>
            <a:chOff x="1584" y="1680"/>
            <a:chExt cx="1536" cy="687"/>
          </a:xfrm>
        </p:grpSpPr>
        <p:sp>
          <p:nvSpPr>
            <p:cNvPr id="502566" name="Oval 806"/>
            <p:cNvSpPr>
              <a:spLocks noChangeArrowheads="1"/>
            </p:cNvSpPr>
            <p:nvPr/>
          </p:nvSpPr>
          <p:spPr bwMode="auto">
            <a:xfrm rot="222229">
              <a:off x="2688" y="1680"/>
              <a:ext cx="432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54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&lt;</a:t>
              </a:r>
              <a:endPara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502567" name="Rectangle 807"/>
            <p:cNvSpPr>
              <a:spLocks noChangeArrowheads="1"/>
            </p:cNvSpPr>
            <p:nvPr/>
          </p:nvSpPr>
          <p:spPr bwMode="auto">
            <a:xfrm rot="29967">
              <a:off x="1584" y="1887"/>
              <a:ext cx="142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E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   на 8%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020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2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2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02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01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01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01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501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2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8.88889E-6 L -0.26667 0.13334 " pathEditMode="relative" ptsTypes="AA">
                                      <p:cBhvr>
                                        <p:cTn id="26" dur="3000" fill="hold"/>
                                        <p:tgtEl>
                                          <p:spTgt spid="5020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0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77778E-6 L 0.425 -0.22222 " pathEditMode="relative" ptsTypes="AA">
                                      <p:cBhvr>
                                        <p:cTn id="36" dur="3000" fill="hold"/>
                                        <p:tgtEl>
                                          <p:spTgt spid="5020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02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02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6.66667E-6 L 0.51666 0.12223 " pathEditMode="relative" ptsTypes="AA">
                                      <p:cBhvr>
                                        <p:cTn id="47" dur="3000" fill="hold"/>
                                        <p:tgtEl>
                                          <p:spTgt spid="5022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02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02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-0.38333 -0.10555 " pathEditMode="relative" rAng="0" ptsTypes="AA">
                                      <p:cBhvr>
                                        <p:cTn id="57" dur="3000" fill="hold"/>
                                        <p:tgtEl>
                                          <p:spTgt spid="5024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" y="-53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0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0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0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50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0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0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50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5019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501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1000"/>
                                        <p:tgtEl>
                                          <p:spTgt spid="50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04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025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0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0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50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02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0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50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02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02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50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0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0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1000"/>
                                        <p:tgtEl>
                                          <p:spTgt spid="50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02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02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1000"/>
                                        <p:tgtEl>
                                          <p:spTgt spid="50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50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563"/>
                  </p:tgtEl>
                </p:cond>
              </p:nextCondLst>
            </p:seq>
          </p:childTnLst>
        </p:cTn>
      </p:par>
    </p:tnLst>
    <p:bldLst>
      <p:bldP spid="501968" grpId="0" animBg="1"/>
      <p:bldP spid="501968" grpId="1" animBg="1"/>
      <p:bldP spid="502258" grpId="0"/>
      <p:bldP spid="502544" grpId="0"/>
      <p:bldP spid="502548" grpId="0" animBg="1"/>
      <p:bldP spid="502549" grpId="0"/>
      <p:bldP spid="502550" grpId="0"/>
      <p:bldP spid="502551" grpId="0"/>
      <p:bldP spid="502552" grpId="0"/>
      <p:bldP spid="5025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Text Box 2"/>
          <p:cNvSpPr txBox="1">
            <a:spLocks noChangeArrowheads="1"/>
          </p:cNvSpPr>
          <p:nvPr/>
        </p:nvSpPr>
        <p:spPr bwMode="auto">
          <a:xfrm>
            <a:off x="0" y="3092450"/>
            <a:ext cx="2012950" cy="15557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cs typeface="Times New Roman" pitchFamily="18" charset="0"/>
              </a:rPr>
              <a:t>–2</a:t>
            </a:r>
            <a:r>
              <a:rPr lang="en-US">
                <a:cs typeface="Times New Roman" pitchFamily="18" charset="0"/>
              </a:rPr>
              <a:t>x</a:t>
            </a:r>
            <a:endParaRPr lang="ru-RU">
              <a:cs typeface="Times New Roman" pitchFamily="18" charset="0"/>
            </a:endParaRPr>
          </a:p>
        </p:txBody>
      </p:sp>
      <p:sp>
        <p:nvSpPr>
          <p:cNvPr id="436227" name="Text Box 3"/>
          <p:cNvSpPr txBox="1">
            <a:spLocks noChangeArrowheads="1"/>
          </p:cNvSpPr>
          <p:nvPr/>
        </p:nvSpPr>
        <p:spPr bwMode="auto">
          <a:xfrm>
            <a:off x="2154238" y="3113088"/>
            <a:ext cx="825500" cy="15557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+</a:t>
            </a:r>
            <a:endParaRPr lang="ru-RU"/>
          </a:p>
        </p:txBody>
      </p:sp>
      <p:sp>
        <p:nvSpPr>
          <p:cNvPr id="436228" name="Text Box 4"/>
          <p:cNvSpPr txBox="1">
            <a:spLocks noChangeArrowheads="1"/>
          </p:cNvSpPr>
          <p:nvPr/>
        </p:nvSpPr>
        <p:spPr bwMode="auto">
          <a:xfrm>
            <a:off x="3197225" y="3189288"/>
            <a:ext cx="793750" cy="15557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</a:t>
            </a:r>
            <a:endParaRPr lang="ru-RU"/>
          </a:p>
        </p:txBody>
      </p:sp>
      <p:sp>
        <p:nvSpPr>
          <p:cNvPr id="436229" name="Text Box 5"/>
          <p:cNvSpPr txBox="1">
            <a:spLocks noChangeArrowheads="1"/>
          </p:cNvSpPr>
          <p:nvPr/>
        </p:nvSpPr>
        <p:spPr bwMode="auto">
          <a:xfrm>
            <a:off x="4192588" y="3108325"/>
            <a:ext cx="879475" cy="15557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</a:t>
            </a:r>
            <a:endParaRPr lang="ru-RU"/>
          </a:p>
        </p:txBody>
      </p:sp>
      <p:sp>
        <p:nvSpPr>
          <p:cNvPr id="436230" name="Text Box 6"/>
          <p:cNvSpPr txBox="1">
            <a:spLocks noChangeArrowheads="1"/>
          </p:cNvSpPr>
          <p:nvPr/>
        </p:nvSpPr>
        <p:spPr bwMode="auto">
          <a:xfrm>
            <a:off x="5556250" y="3074988"/>
            <a:ext cx="1403350" cy="15557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8x</a:t>
            </a:r>
            <a:endParaRPr lang="ru-RU"/>
          </a:p>
        </p:txBody>
      </p:sp>
      <p:sp>
        <p:nvSpPr>
          <p:cNvPr id="436231" name="Text Box 7"/>
          <p:cNvSpPr txBox="1">
            <a:spLocks noChangeArrowheads="1"/>
          </p:cNvSpPr>
          <p:nvPr/>
        </p:nvSpPr>
        <p:spPr bwMode="auto">
          <a:xfrm>
            <a:off x="7142163" y="3173413"/>
            <a:ext cx="1379537" cy="143351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800"/>
              <a:t>+2</a:t>
            </a:r>
            <a:endParaRPr lang="ru-RU" sz="8800"/>
          </a:p>
        </p:txBody>
      </p:sp>
      <p:pic>
        <p:nvPicPr>
          <p:cNvPr id="436232" name="Picture 8" descr="002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61763">
            <a:off x="4668838" y="2305050"/>
            <a:ext cx="946150" cy="946150"/>
          </a:xfrm>
          <a:prstGeom prst="rect">
            <a:avLst/>
          </a:prstGeom>
          <a:noFill/>
        </p:spPr>
      </p:pic>
      <p:pic>
        <p:nvPicPr>
          <p:cNvPr id="436233" name="Picture 9" descr="006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816039" flipH="1">
            <a:off x="3562350" y="2359025"/>
            <a:ext cx="1136650" cy="952500"/>
          </a:xfrm>
          <a:prstGeom prst="rect">
            <a:avLst/>
          </a:prstGeom>
          <a:noFill/>
        </p:spPr>
      </p:pic>
      <p:pic>
        <p:nvPicPr>
          <p:cNvPr id="436234" name="Picture 10" descr="AG_policeman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022166">
            <a:off x="-369888" y="0"/>
            <a:ext cx="4389438" cy="3089275"/>
          </a:xfrm>
          <a:prstGeom prst="rect">
            <a:avLst/>
          </a:prstGeom>
          <a:noFill/>
        </p:spPr>
      </p:pic>
      <p:sp>
        <p:nvSpPr>
          <p:cNvPr id="436235" name="Text Box 11"/>
          <p:cNvSpPr txBox="1">
            <a:spLocks noChangeArrowheads="1"/>
          </p:cNvSpPr>
          <p:nvPr/>
        </p:nvSpPr>
        <p:spPr bwMode="auto">
          <a:xfrm>
            <a:off x="4559300" y="604838"/>
            <a:ext cx="793750" cy="15557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0000"/>
                </a:solidFill>
                <a:cs typeface="Times New Roman" pitchFamily="18" charset="0"/>
              </a:rPr>
              <a:t>–</a:t>
            </a:r>
          </a:p>
        </p:txBody>
      </p:sp>
      <p:sp>
        <p:nvSpPr>
          <p:cNvPr id="436236" name="Text Box 12"/>
          <p:cNvSpPr txBox="1">
            <a:spLocks noChangeArrowheads="1"/>
          </p:cNvSpPr>
          <p:nvPr/>
        </p:nvSpPr>
        <p:spPr bwMode="auto">
          <a:xfrm>
            <a:off x="3503613" y="573088"/>
            <a:ext cx="793750" cy="15557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0000"/>
                </a:solidFill>
                <a:cs typeface="Times New Roman" pitchFamily="18" charset="0"/>
              </a:rPr>
              <a:t>–</a:t>
            </a:r>
          </a:p>
        </p:txBody>
      </p:sp>
      <p:pic>
        <p:nvPicPr>
          <p:cNvPr id="436237" name="Picture 13">
            <a:hlinkClick r:id="" action="ppaction://media"/>
          </p:cNvPr>
          <p:cNvPicPr>
            <a:picLocks noRot="1" noChangeAspect="1" noChangeArrowheads="1"/>
          </p:cNvPicPr>
          <p:nvPr>
            <a:wavAudioFile r:embed="rId1" name="se_gongstart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6553200"/>
            <a:ext cx="304800" cy="304800"/>
          </a:xfrm>
          <a:prstGeom prst="rect">
            <a:avLst/>
          </a:prstGeom>
          <a:noFill/>
        </p:spPr>
      </p:pic>
      <p:pic>
        <p:nvPicPr>
          <p:cNvPr id="436238" name="Picture 1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se_gongstart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29600" y="6553200"/>
            <a:ext cx="304800" cy="304800"/>
          </a:xfrm>
          <a:prstGeom prst="rect">
            <a:avLst/>
          </a:prstGeom>
          <a:noFill/>
        </p:spPr>
      </p:pic>
      <p:pic>
        <p:nvPicPr>
          <p:cNvPr id="436239" name="Picture 15">
            <a:hlinkClick r:id="" action="ppaction://media"/>
          </p:cNvPr>
          <p:cNvPicPr>
            <a:picLocks noRot="1" noChangeAspect="1" noChangeArrowheads="1"/>
          </p:cNvPicPr>
          <p:nvPr>
            <a:wavAudioFile r:embed="rId2" name="se_rocket02.wav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</p:spPr>
      </p:pic>
      <p:sp>
        <p:nvSpPr>
          <p:cNvPr id="436240" name="Text Box 16"/>
          <p:cNvSpPr txBox="1">
            <a:spLocks noChangeArrowheads="1"/>
          </p:cNvSpPr>
          <p:nvPr/>
        </p:nvSpPr>
        <p:spPr bwMode="auto">
          <a:xfrm>
            <a:off x="1874838" y="4495800"/>
            <a:ext cx="5091112" cy="15557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–</a:t>
            </a:r>
            <a:r>
              <a:rPr lang="ru-RU"/>
              <a:t>10</a:t>
            </a:r>
            <a:r>
              <a:rPr lang="en-US"/>
              <a:t>x</a:t>
            </a:r>
            <a:r>
              <a:rPr lang="ru-RU"/>
              <a:t>= </a:t>
            </a:r>
            <a:r>
              <a:rPr lang="en-US"/>
              <a:t>–</a:t>
            </a:r>
            <a:r>
              <a:rPr lang="ru-RU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46821E-6 L 4.44444E-6 -0.16994 C 4.44444E-6 -0.24647 0.04027 -0.33988 0.07326 -0.33988 L 0.14652 -0.33988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436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" y="-17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79769E-6 L 8.33333E-7 -0.16787 C 8.33333E-7 -0.24301 0.04844 -0.3355 0.08802 -0.3355 L 0.17639 -0.3355 " pathEditMode="relative" rAng="0" ptsTypes="FfFF">
                                      <p:cBhvr>
                                        <p:cTn id="8" dur="2000" fill="hold"/>
                                        <p:tgtEl>
                                          <p:spTgt spid="436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" y="-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-7.34104E-6 L -0.07899 -7.34104E-6 " pathEditMode="relative" ptsTypes="AA">
                                      <p:cBhvr>
                                        <p:cTn id="12" dur="2000" fill="hold"/>
                                        <p:tgtEl>
                                          <p:spTgt spid="436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8.20809E-6 L 0.04913 -0.00231 " pathEditMode="relative" ptsTypes="AA">
                                      <p:cBhvr>
                                        <p:cTn id="14" dur="2000" fill="hold"/>
                                        <p:tgtEl>
                                          <p:spTgt spid="436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652 -0.33988 L 0.27309 -0.33988 C 0.33003 -0.33988 0.4 -0.24786 0.4 -0.17271 L 0.4 -0.00462 " pathEditMode="relative" rAng="0" ptsTypes="FfFF">
                                      <p:cBhvr>
                                        <p:cTn id="18" dur="2000" fill="hold"/>
                                        <p:tgtEl>
                                          <p:spTgt spid="436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" y="16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5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639 -0.3355 L 0.31024 -0.3355 C 0.36996 -0.3355 0.4441 -0.24417 0.4441 -0.16995 L 0.4441 -0.00278 " pathEditMode="relative" rAng="0" ptsTypes="FfFF">
                                      <p:cBhvr>
                                        <p:cTn id="20" dur="2000" fill="hold"/>
                                        <p:tgtEl>
                                          <p:spTgt spid="436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0" dur="3132" fill="hold"/>
                                        <p:tgtEl>
                                          <p:spTgt spid="4362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436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 -0.00462 C 0.4026 -0.08369 0.4052 -0.16254 0.4 -0.2104 C 0.39479 -0.25826 0.38177 -0.27098 0.3684 -0.29202 C 0.35503 -0.31306 0.34114 -0.32624 0.31927 -0.33641 C 0.29739 -0.34658 0.25052 -0.35005 0.2368 -0.35283 " pathEditMode="relative" ptsTypes="aaaaA">
                                      <p:cBhvr>
                                        <p:cTn id="49" dur="2000" fill="hold"/>
                                        <p:tgtEl>
                                          <p:spTgt spid="436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409 -0.00277 C 0.44826 -0.05734 0.45243 -0.11168 0.44774 -0.15445 C 0.44305 -0.19722 0.43281 -0.23052 0.41614 -0.25965 C 0.39947 -0.28878 0.37378 -0.31653 0.34774 -0.32971 C 0.3217 -0.34289 0.27447 -0.33757 0.25989 -0.33919 " pathEditMode="relative" rAng="0" ptsTypes="aaaaA">
                                      <p:cBhvr>
                                        <p:cTn id="51" dur="2000" fill="hold"/>
                                        <p:tgtEl>
                                          <p:spTgt spid="436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" y="-1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9" presetClass="exit" presetSubtype="0" accel="10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436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436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4362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436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6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6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62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36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7" dur="1563" fill="hold"/>
                                        <p:tgtEl>
                                          <p:spTgt spid="4362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3653 L 0.09098 0.03653 C 0.13282 0.03653 0.18455 0.12555 0.18455 0.19838 L 0.18455 0.36046 " pathEditMode="relative" rAng="0" ptsTypes="FfFF">
                                      <p:cBhvr>
                                        <p:cTn id="71" dur="2000" fill="hold"/>
                                        <p:tgtEl>
                                          <p:spTgt spid="436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" y="162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5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68 -0.35283 L 0.31788 -0.35283 C 0.35416 -0.35283 0.39895 -0.25988 0.39895 -0.18404 L 0.39895 -0.01526 " pathEditMode="relative" rAng="0" ptsTypes="FfFF">
                                      <p:cBhvr>
                                        <p:cTn id="73" dur="2000" fill="hold"/>
                                        <p:tgtEl>
                                          <p:spTgt spid="436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1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132"/>
                            </p:stCondLst>
                            <p:childTnLst>
                              <p:par>
                                <p:cTn id="75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2000" fill="hold"/>
                                        <p:tgtEl>
                                          <p:spTgt spid="4362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99 -7.57225E-6 C -0.07674 -0.09827 -0.0743 -0.19631 -0.08594 -0.25226 C -0.09757 -0.30821 -0.13837 -0.32232 -0.14913 -0.33642 " pathEditMode="relative" ptsTypes="aaA">
                                      <p:cBhvr>
                                        <p:cTn id="80" dur="2000" fill="hold"/>
                                        <p:tgtEl>
                                          <p:spTgt spid="436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6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6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6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62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62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62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62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62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62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62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62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0" dur="1563" fill="hold"/>
                                        <p:tgtEl>
                                          <p:spTgt spid="4362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84971E-6 C -0.04722 0.01064 -0.09444 0.02151 -0.11927 0.07954 C -0.1441 0.13758 -0.1441 0.30336 -0.14913 0.34821 " pathEditMode="relative" ptsTypes="aaA">
                                      <p:cBhvr>
                                        <p:cTn id="104" dur="2000" fill="hold"/>
                                        <p:tgtEl>
                                          <p:spTgt spid="436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479 -0.32324 C -0.17152 -0.33133 -0.19809 -0.33942 -0.22031 -0.32786 C -0.24253 -0.3163 -0.26649 -0.30775 -0.27812 -0.25318 C -0.28975 -0.19861 -0.28836 -0.04301 -0.29045 -0.00093 " pathEditMode="relative" rAng="0" ptsTypes="aaaA">
                                      <p:cBhvr>
                                        <p:cTn id="106" dur="2000" fill="hold"/>
                                        <p:tgtEl>
                                          <p:spTgt spid="436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" y="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2000" fill="hold"/>
                                        <p:tgtEl>
                                          <p:spTgt spid="4362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5.31792E-6 L 0.05451 -0.00231 " pathEditMode="relative" ptsTypes="AA">
                                      <p:cBhvr>
                                        <p:cTn id="111" dur="1000" fill="hold"/>
                                        <p:tgtEl>
                                          <p:spTgt spid="436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436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436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36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6237"/>
                </p:tgtEl>
              </p:cMediaNode>
            </p:audio>
            <p:audio>
              <p:cMediaNode>
                <p:cTn id="1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6238"/>
                </p:tgtEl>
              </p:cMediaNode>
            </p:audio>
            <p:audio>
              <p:cMediaNode>
                <p:cTn id="1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6239"/>
                </p:tgtEl>
              </p:cMediaNode>
            </p:audio>
          </p:childTnLst>
        </p:cTn>
      </p:par>
    </p:tnLst>
    <p:bldLst>
      <p:bldP spid="436227" grpId="0"/>
      <p:bldP spid="436227" grpId="1"/>
      <p:bldP spid="436227" grpId="2"/>
      <p:bldP spid="436227" grpId="3"/>
      <p:bldP spid="436228" grpId="0"/>
      <p:bldP spid="436228" grpId="1"/>
      <p:bldP spid="436228" grpId="2"/>
      <p:bldP spid="436228" grpId="3"/>
      <p:bldP spid="436228" grpId="4"/>
      <p:bldP spid="436229" grpId="0"/>
      <p:bldP spid="436230" grpId="0"/>
      <p:bldP spid="436230" grpId="1"/>
      <p:bldP spid="436230" grpId="2"/>
      <p:bldP spid="436231" grpId="0"/>
      <p:bldP spid="436235" grpId="0"/>
      <p:bldP spid="436235" grpId="1"/>
      <p:bldP spid="436235" grpId="2"/>
      <p:bldP spid="436236" grpId="0"/>
      <p:bldP spid="436236" grpId="1"/>
      <p:bldP spid="436236" grpId="2"/>
      <p:bldP spid="4362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70" name="Oval 10"/>
          <p:cNvSpPr>
            <a:spLocks noChangeArrowheads="1"/>
          </p:cNvSpPr>
          <p:nvPr/>
        </p:nvSpPr>
        <p:spPr bwMode="auto">
          <a:xfrm>
            <a:off x="393700" y="939800"/>
            <a:ext cx="965200" cy="1054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7200" i="1">
                <a:solidFill>
                  <a:srgbClr val="0000FF"/>
                </a:solidFill>
              </a:rPr>
              <a:t>х</a:t>
            </a:r>
          </a:p>
        </p:txBody>
      </p:sp>
      <p:sp>
        <p:nvSpPr>
          <p:cNvPr id="476171" name="Oval 11"/>
          <p:cNvSpPr>
            <a:spLocks noChangeArrowheads="1"/>
          </p:cNvSpPr>
          <p:nvPr/>
        </p:nvSpPr>
        <p:spPr bwMode="auto">
          <a:xfrm>
            <a:off x="6337300" y="850900"/>
            <a:ext cx="1282700" cy="11049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7200" i="1">
                <a:solidFill>
                  <a:srgbClr val="0000FF"/>
                </a:solidFill>
              </a:rPr>
              <a:t>3х</a:t>
            </a:r>
          </a:p>
        </p:txBody>
      </p:sp>
      <p:sp>
        <p:nvSpPr>
          <p:cNvPr id="476172" name="Text Box 12"/>
          <p:cNvSpPr txBox="1">
            <a:spLocks noChangeArrowheads="1"/>
          </p:cNvSpPr>
          <p:nvPr/>
        </p:nvSpPr>
        <p:spPr bwMode="auto">
          <a:xfrm>
            <a:off x="733425" y="1928813"/>
            <a:ext cx="6792913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FF0000"/>
                </a:solidFill>
              </a:rPr>
              <a:t>I</a:t>
            </a:r>
            <a:r>
              <a:rPr lang="en-US" sz="4400"/>
              <a:t> </a:t>
            </a:r>
            <a:r>
              <a:rPr lang="ru-RU" sz="4400"/>
              <a:t>число в 3 раза меньше </a:t>
            </a:r>
            <a:r>
              <a:rPr lang="en-US" sz="4400">
                <a:solidFill>
                  <a:srgbClr val="FF0000"/>
                </a:solidFill>
              </a:rPr>
              <a:t>II</a:t>
            </a:r>
            <a:endParaRPr lang="ru-RU" sz="4400">
              <a:solidFill>
                <a:srgbClr val="FF0000"/>
              </a:solidFill>
            </a:endParaRPr>
          </a:p>
        </p:txBody>
      </p:sp>
      <p:sp>
        <p:nvSpPr>
          <p:cNvPr id="476173" name="Oval 13"/>
          <p:cNvSpPr>
            <a:spLocks noChangeArrowheads="1"/>
          </p:cNvSpPr>
          <p:nvPr/>
        </p:nvSpPr>
        <p:spPr bwMode="auto">
          <a:xfrm>
            <a:off x="685800" y="3670300"/>
            <a:ext cx="965200" cy="1054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7200" i="1">
                <a:solidFill>
                  <a:srgbClr val="0000FF"/>
                </a:solidFill>
              </a:rPr>
              <a:t>х</a:t>
            </a:r>
          </a:p>
        </p:txBody>
      </p:sp>
      <p:sp>
        <p:nvSpPr>
          <p:cNvPr id="476174" name="Oval 14"/>
          <p:cNvSpPr>
            <a:spLocks noChangeArrowheads="1"/>
          </p:cNvSpPr>
          <p:nvPr/>
        </p:nvSpPr>
        <p:spPr bwMode="auto">
          <a:xfrm>
            <a:off x="7112000" y="3517900"/>
            <a:ext cx="1816100" cy="12065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7200" i="1">
                <a:solidFill>
                  <a:srgbClr val="0000FF"/>
                </a:solidFill>
              </a:rPr>
              <a:t>х+4</a:t>
            </a:r>
          </a:p>
        </p:txBody>
      </p:sp>
      <p:sp>
        <p:nvSpPr>
          <p:cNvPr id="476175" name="Oval 15"/>
          <p:cNvSpPr>
            <a:spLocks noChangeArrowheads="1"/>
          </p:cNvSpPr>
          <p:nvPr/>
        </p:nvSpPr>
        <p:spPr bwMode="auto">
          <a:xfrm>
            <a:off x="0" y="5105400"/>
            <a:ext cx="1816100" cy="10668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CCFF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CC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7200" i="1">
                <a:solidFill>
                  <a:srgbClr val="0000FF"/>
                </a:solidFill>
              </a:rPr>
              <a:t>х-4</a:t>
            </a:r>
          </a:p>
        </p:txBody>
      </p:sp>
      <p:sp>
        <p:nvSpPr>
          <p:cNvPr id="476176" name="Oval 16"/>
          <p:cNvSpPr>
            <a:spLocks noChangeArrowheads="1"/>
          </p:cNvSpPr>
          <p:nvPr/>
        </p:nvSpPr>
        <p:spPr bwMode="auto">
          <a:xfrm>
            <a:off x="7772400" y="5397500"/>
            <a:ext cx="965200" cy="1054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33CCFF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CC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7200" i="1">
                <a:solidFill>
                  <a:srgbClr val="0000FF"/>
                </a:solidFill>
              </a:rPr>
              <a:t>х</a:t>
            </a:r>
          </a:p>
        </p:txBody>
      </p:sp>
      <p:sp>
        <p:nvSpPr>
          <p:cNvPr id="476162" name="Text Box 2"/>
          <p:cNvSpPr txBox="1">
            <a:spLocks noChangeArrowheads="1"/>
          </p:cNvSpPr>
          <p:nvPr/>
        </p:nvSpPr>
        <p:spPr bwMode="auto">
          <a:xfrm>
            <a:off x="1838325" y="4621213"/>
            <a:ext cx="5859463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FF0000"/>
                </a:solidFill>
              </a:rPr>
              <a:t>I</a:t>
            </a:r>
            <a:r>
              <a:rPr lang="en-US" sz="4400"/>
              <a:t> </a:t>
            </a:r>
            <a:r>
              <a:rPr lang="ru-RU" sz="4400"/>
              <a:t>число на 4 меньше </a:t>
            </a:r>
            <a:r>
              <a:rPr lang="en-US" sz="4400">
                <a:solidFill>
                  <a:srgbClr val="FF0000"/>
                </a:solidFill>
              </a:rPr>
              <a:t>II</a:t>
            </a:r>
            <a:endParaRPr lang="ru-RU" sz="44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61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6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61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6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61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6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61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61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70" grpId="0" animBg="1"/>
      <p:bldP spid="476171" grpId="0" animBg="1"/>
      <p:bldP spid="476173" grpId="0" animBg="1"/>
      <p:bldP spid="476174" grpId="0" animBg="1"/>
      <p:bldP spid="476175" grpId="0" animBg="1"/>
      <p:bldP spid="4761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Text Box 2"/>
          <p:cNvSpPr txBox="1">
            <a:spLocks noChangeArrowheads="1"/>
          </p:cNvSpPr>
          <p:nvPr/>
        </p:nvSpPr>
        <p:spPr bwMode="auto">
          <a:xfrm>
            <a:off x="1698625" y="1154113"/>
            <a:ext cx="6199188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FF0000"/>
                </a:solidFill>
              </a:rPr>
              <a:t>I</a:t>
            </a:r>
            <a:r>
              <a:rPr lang="en-US" sz="4400"/>
              <a:t> </a:t>
            </a:r>
            <a:r>
              <a:rPr lang="ru-RU" sz="4400"/>
              <a:t>число составляет      </a:t>
            </a:r>
            <a:r>
              <a:rPr lang="en-US" sz="4400">
                <a:solidFill>
                  <a:srgbClr val="FF0000"/>
                </a:solidFill>
              </a:rPr>
              <a:t>II</a:t>
            </a:r>
            <a:endParaRPr lang="ru-RU" sz="4400">
              <a:solidFill>
                <a:srgbClr val="FF0000"/>
              </a:solidFill>
            </a:endParaRPr>
          </a:p>
        </p:txBody>
      </p:sp>
      <p:graphicFrame>
        <p:nvGraphicFramePr>
          <p:cNvPr id="478211" name="Object 3"/>
          <p:cNvGraphicFramePr>
            <a:graphicFrameLocks noChangeAspect="1"/>
          </p:cNvGraphicFramePr>
          <p:nvPr/>
        </p:nvGraphicFramePr>
        <p:xfrm>
          <a:off x="6680200" y="844550"/>
          <a:ext cx="546100" cy="1411288"/>
        </p:xfrm>
        <a:graphic>
          <a:graphicData uri="http://schemas.openxmlformats.org/presentationml/2006/ole">
            <p:oleObj spid="_x0000_s478211" name="Формула" r:id="rId3" imgW="152280" imgH="393480" progId="Equation.3">
              <p:embed/>
            </p:oleObj>
          </a:graphicData>
        </a:graphic>
      </p:graphicFrame>
      <p:sp>
        <p:nvSpPr>
          <p:cNvPr id="478212" name="Text Box 4"/>
          <p:cNvSpPr txBox="1">
            <a:spLocks noChangeArrowheads="1"/>
          </p:cNvSpPr>
          <p:nvPr/>
        </p:nvSpPr>
        <p:spPr bwMode="auto">
          <a:xfrm>
            <a:off x="1385888" y="3452813"/>
            <a:ext cx="6773862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FF0000"/>
                </a:solidFill>
              </a:rPr>
              <a:t>I</a:t>
            </a:r>
            <a:r>
              <a:rPr lang="en-US" sz="4400"/>
              <a:t> </a:t>
            </a:r>
            <a:r>
              <a:rPr lang="ru-RU" sz="4400"/>
              <a:t>относится ко </a:t>
            </a:r>
            <a:r>
              <a:rPr lang="en-US" sz="4400">
                <a:solidFill>
                  <a:srgbClr val="FF0000"/>
                </a:solidFill>
              </a:rPr>
              <a:t>II</a:t>
            </a:r>
            <a:r>
              <a:rPr lang="ru-RU" sz="4400">
                <a:solidFill>
                  <a:srgbClr val="FF0000"/>
                </a:solidFill>
              </a:rPr>
              <a:t> </a:t>
            </a:r>
            <a:r>
              <a:rPr lang="ru-RU" sz="4400"/>
              <a:t>как  3 : 5</a:t>
            </a:r>
          </a:p>
        </p:txBody>
      </p:sp>
      <p:sp>
        <p:nvSpPr>
          <p:cNvPr id="478221" name="Oval 13"/>
          <p:cNvSpPr>
            <a:spLocks noChangeArrowheads="1"/>
          </p:cNvSpPr>
          <p:nvPr/>
        </p:nvSpPr>
        <p:spPr bwMode="auto">
          <a:xfrm>
            <a:off x="0" y="635000"/>
            <a:ext cx="1574800" cy="15875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7200" i="1">
                <a:solidFill>
                  <a:srgbClr val="0000FF"/>
                </a:solidFill>
              </a:rPr>
              <a:t>  х</a:t>
            </a:r>
          </a:p>
        </p:txBody>
      </p:sp>
      <p:sp>
        <p:nvSpPr>
          <p:cNvPr id="478222" name="Oval 14"/>
          <p:cNvSpPr>
            <a:spLocks noChangeArrowheads="1"/>
          </p:cNvSpPr>
          <p:nvPr/>
        </p:nvSpPr>
        <p:spPr bwMode="auto">
          <a:xfrm>
            <a:off x="241300" y="2755900"/>
            <a:ext cx="1320800" cy="1054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7200" i="1">
                <a:solidFill>
                  <a:srgbClr val="0000FF"/>
                </a:solidFill>
              </a:rPr>
              <a:t>3х</a:t>
            </a:r>
          </a:p>
        </p:txBody>
      </p:sp>
      <p:sp>
        <p:nvSpPr>
          <p:cNvPr id="478223" name="Oval 15"/>
          <p:cNvSpPr>
            <a:spLocks noChangeArrowheads="1"/>
          </p:cNvSpPr>
          <p:nvPr/>
        </p:nvSpPr>
        <p:spPr bwMode="auto">
          <a:xfrm>
            <a:off x="7886700" y="406400"/>
            <a:ext cx="965200" cy="1054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7200" i="1">
                <a:solidFill>
                  <a:srgbClr val="0000FF"/>
                </a:solidFill>
              </a:rPr>
              <a:t>х</a:t>
            </a:r>
          </a:p>
        </p:txBody>
      </p:sp>
      <p:graphicFrame>
        <p:nvGraphicFramePr>
          <p:cNvPr id="478224" name="Object 16"/>
          <p:cNvGraphicFramePr>
            <a:graphicFrameLocks noChangeAspect="1"/>
          </p:cNvGraphicFramePr>
          <p:nvPr/>
        </p:nvGraphicFramePr>
        <p:xfrm>
          <a:off x="215900" y="692150"/>
          <a:ext cx="614363" cy="1589088"/>
        </p:xfrm>
        <a:graphic>
          <a:graphicData uri="http://schemas.openxmlformats.org/presentationml/2006/ole">
            <p:oleObj spid="_x0000_s478224" name="Формула" r:id="rId4" imgW="152280" imgH="393480" progId="Equation.3">
              <p:embed/>
            </p:oleObj>
          </a:graphicData>
        </a:graphic>
      </p:graphicFrame>
      <p:sp>
        <p:nvSpPr>
          <p:cNvPr id="478225" name="Oval 17"/>
          <p:cNvSpPr>
            <a:spLocks noChangeArrowheads="1"/>
          </p:cNvSpPr>
          <p:nvPr/>
        </p:nvSpPr>
        <p:spPr bwMode="auto">
          <a:xfrm>
            <a:off x="4787900" y="2565400"/>
            <a:ext cx="1320800" cy="1054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7200" i="1">
                <a:solidFill>
                  <a:srgbClr val="0000FF"/>
                </a:solidFill>
              </a:rPr>
              <a:t>5х</a:t>
            </a:r>
          </a:p>
        </p:txBody>
      </p:sp>
      <p:sp>
        <p:nvSpPr>
          <p:cNvPr id="478226" name="Text Box 18"/>
          <p:cNvSpPr txBox="1">
            <a:spLocks noChangeArrowheads="1"/>
          </p:cNvSpPr>
          <p:nvPr/>
        </p:nvSpPr>
        <p:spPr bwMode="auto">
          <a:xfrm>
            <a:off x="865188" y="5764213"/>
            <a:ext cx="7591425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FF0000"/>
                </a:solidFill>
              </a:rPr>
              <a:t>I</a:t>
            </a:r>
            <a:r>
              <a:rPr lang="en-US" sz="4400"/>
              <a:t> </a:t>
            </a:r>
            <a:r>
              <a:rPr lang="ru-RU" sz="4400"/>
              <a:t>число составляет 15% от  </a:t>
            </a:r>
            <a:r>
              <a:rPr lang="en-US" sz="4400">
                <a:solidFill>
                  <a:srgbClr val="FF0000"/>
                </a:solidFill>
              </a:rPr>
              <a:t>II</a:t>
            </a:r>
            <a:endParaRPr lang="ru-RU" sz="4400">
              <a:solidFill>
                <a:srgbClr val="FF0000"/>
              </a:solidFill>
            </a:endParaRPr>
          </a:p>
        </p:txBody>
      </p:sp>
      <p:sp>
        <p:nvSpPr>
          <p:cNvPr id="478227" name="Oval 19"/>
          <p:cNvSpPr>
            <a:spLocks noChangeArrowheads="1"/>
          </p:cNvSpPr>
          <p:nvPr/>
        </p:nvSpPr>
        <p:spPr bwMode="auto">
          <a:xfrm>
            <a:off x="7772400" y="4724400"/>
            <a:ext cx="965200" cy="1054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7200" i="1">
                <a:solidFill>
                  <a:srgbClr val="0000FF"/>
                </a:solidFill>
              </a:rPr>
              <a:t>х</a:t>
            </a:r>
          </a:p>
        </p:txBody>
      </p:sp>
      <p:sp>
        <p:nvSpPr>
          <p:cNvPr id="478228" name="Oval 20"/>
          <p:cNvSpPr>
            <a:spLocks noChangeArrowheads="1"/>
          </p:cNvSpPr>
          <p:nvPr/>
        </p:nvSpPr>
        <p:spPr bwMode="auto">
          <a:xfrm>
            <a:off x="304800" y="4711700"/>
            <a:ext cx="2413000" cy="11430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7200" i="1">
                <a:solidFill>
                  <a:srgbClr val="0000FF"/>
                </a:solidFill>
              </a:rPr>
              <a:t>0,15х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8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8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8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82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82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82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82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82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82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82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82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8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8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8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82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82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82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82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82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82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82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82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8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8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8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82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82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82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82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82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82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82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82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8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8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8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82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82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82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82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82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82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82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82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82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82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82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82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82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82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82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82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21" grpId="0" animBg="1"/>
      <p:bldP spid="478222" grpId="0" animBg="1"/>
      <p:bldP spid="478223" grpId="0" animBg="1"/>
      <p:bldP spid="478225" grpId="0" animBg="1"/>
      <p:bldP spid="478227" grpId="0" animBg="1"/>
      <p:bldP spid="4782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9" name="Text Box 5"/>
          <p:cNvSpPr txBox="1">
            <a:spLocks noChangeArrowheads="1"/>
          </p:cNvSpPr>
          <p:nvPr/>
        </p:nvSpPr>
        <p:spPr bwMode="auto">
          <a:xfrm>
            <a:off x="1393825" y="709613"/>
            <a:ext cx="6697663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FF0000"/>
                </a:solidFill>
              </a:rPr>
              <a:t>I</a:t>
            </a:r>
            <a:r>
              <a:rPr lang="en-US" sz="4400"/>
              <a:t> </a:t>
            </a:r>
            <a:r>
              <a:rPr lang="ru-RU" sz="4400"/>
              <a:t>число на 10% меньше </a:t>
            </a:r>
            <a:r>
              <a:rPr lang="en-US" sz="4400">
                <a:solidFill>
                  <a:srgbClr val="FF0000"/>
                </a:solidFill>
              </a:rPr>
              <a:t>II</a:t>
            </a:r>
            <a:endParaRPr lang="ru-RU" sz="4400">
              <a:solidFill>
                <a:srgbClr val="FF0000"/>
              </a:solidFill>
            </a:endParaRPr>
          </a:p>
        </p:txBody>
      </p:sp>
      <p:sp>
        <p:nvSpPr>
          <p:cNvPr id="477190" name="Text Box 6"/>
          <p:cNvSpPr txBox="1">
            <a:spLocks noChangeArrowheads="1"/>
          </p:cNvSpPr>
          <p:nvPr/>
        </p:nvSpPr>
        <p:spPr bwMode="auto">
          <a:xfrm>
            <a:off x="1571625" y="2220913"/>
            <a:ext cx="6618288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FF0000"/>
                </a:solidFill>
              </a:rPr>
              <a:t>I</a:t>
            </a:r>
            <a:r>
              <a:rPr lang="en-US" sz="4400"/>
              <a:t> </a:t>
            </a:r>
            <a:r>
              <a:rPr lang="ru-RU" sz="4400"/>
              <a:t>число на 10% больше </a:t>
            </a:r>
            <a:r>
              <a:rPr lang="en-US" sz="4400">
                <a:solidFill>
                  <a:srgbClr val="FF0000"/>
                </a:solidFill>
              </a:rPr>
              <a:t>II</a:t>
            </a:r>
            <a:endParaRPr lang="ru-RU" sz="4400">
              <a:solidFill>
                <a:srgbClr val="FF0000"/>
              </a:solidFill>
            </a:endParaRPr>
          </a:p>
        </p:txBody>
      </p:sp>
      <p:sp>
        <p:nvSpPr>
          <p:cNvPr id="477191" name="Text Box 7"/>
          <p:cNvSpPr txBox="1">
            <a:spLocks noChangeArrowheads="1"/>
          </p:cNvSpPr>
          <p:nvPr/>
        </p:nvSpPr>
        <p:spPr bwMode="auto">
          <a:xfrm>
            <a:off x="644525" y="4024313"/>
            <a:ext cx="7918450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/>
              <a:t>Сумма  </a:t>
            </a:r>
            <a:r>
              <a:rPr lang="en-US" sz="4400">
                <a:solidFill>
                  <a:srgbClr val="FF0000"/>
                </a:solidFill>
              </a:rPr>
              <a:t>I </a:t>
            </a:r>
            <a:r>
              <a:rPr lang="ru-RU" sz="4400"/>
              <a:t> и  </a:t>
            </a:r>
            <a:r>
              <a:rPr lang="en-US" sz="4400">
                <a:solidFill>
                  <a:srgbClr val="FF0000"/>
                </a:solidFill>
              </a:rPr>
              <a:t>II</a:t>
            </a:r>
            <a:r>
              <a:rPr lang="ru-RU" sz="4400"/>
              <a:t> чисел равна 135</a:t>
            </a:r>
          </a:p>
        </p:txBody>
      </p:sp>
      <p:sp>
        <p:nvSpPr>
          <p:cNvPr id="477192" name="Text Box 8"/>
          <p:cNvSpPr txBox="1">
            <a:spLocks noChangeArrowheads="1"/>
          </p:cNvSpPr>
          <p:nvPr/>
        </p:nvSpPr>
        <p:spPr bwMode="auto">
          <a:xfrm>
            <a:off x="606425" y="5827713"/>
            <a:ext cx="8039100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/>
              <a:t>Разность </a:t>
            </a:r>
            <a:r>
              <a:rPr lang="en-US" sz="4400">
                <a:solidFill>
                  <a:srgbClr val="FF0000"/>
                </a:solidFill>
              </a:rPr>
              <a:t>I </a:t>
            </a:r>
            <a:r>
              <a:rPr lang="ru-RU" sz="4400"/>
              <a:t> и  </a:t>
            </a:r>
            <a:r>
              <a:rPr lang="en-US" sz="4400">
                <a:solidFill>
                  <a:srgbClr val="FF0000"/>
                </a:solidFill>
              </a:rPr>
              <a:t>II</a:t>
            </a:r>
            <a:r>
              <a:rPr lang="ru-RU" sz="4400"/>
              <a:t> чисел равна 14</a:t>
            </a:r>
          </a:p>
        </p:txBody>
      </p:sp>
      <p:sp>
        <p:nvSpPr>
          <p:cNvPr id="477194" name="Oval 10"/>
          <p:cNvSpPr>
            <a:spLocks noChangeArrowheads="1"/>
          </p:cNvSpPr>
          <p:nvPr/>
        </p:nvSpPr>
        <p:spPr bwMode="auto">
          <a:xfrm>
            <a:off x="0" y="177800"/>
            <a:ext cx="1549400" cy="10033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5400" i="1">
                <a:solidFill>
                  <a:srgbClr val="0000FF"/>
                </a:solidFill>
              </a:rPr>
              <a:t>0,9х</a:t>
            </a:r>
          </a:p>
        </p:txBody>
      </p:sp>
      <p:sp>
        <p:nvSpPr>
          <p:cNvPr id="477195" name="Oval 11"/>
          <p:cNvSpPr>
            <a:spLocks noChangeArrowheads="1"/>
          </p:cNvSpPr>
          <p:nvPr/>
        </p:nvSpPr>
        <p:spPr bwMode="auto">
          <a:xfrm>
            <a:off x="8102600" y="228600"/>
            <a:ext cx="698500" cy="8636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5400" i="1">
                <a:solidFill>
                  <a:srgbClr val="0000FF"/>
                </a:solidFill>
              </a:rPr>
              <a:t>х</a:t>
            </a:r>
          </a:p>
        </p:txBody>
      </p:sp>
      <p:sp>
        <p:nvSpPr>
          <p:cNvPr id="477196" name="Oval 12"/>
          <p:cNvSpPr>
            <a:spLocks noChangeArrowheads="1"/>
          </p:cNvSpPr>
          <p:nvPr/>
        </p:nvSpPr>
        <p:spPr bwMode="auto">
          <a:xfrm>
            <a:off x="8153400" y="1828800"/>
            <a:ext cx="698500" cy="8636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5400" i="1">
                <a:solidFill>
                  <a:srgbClr val="0000FF"/>
                </a:solidFill>
              </a:rPr>
              <a:t>х</a:t>
            </a:r>
          </a:p>
        </p:txBody>
      </p:sp>
      <p:sp>
        <p:nvSpPr>
          <p:cNvPr id="477197" name="Oval 13"/>
          <p:cNvSpPr>
            <a:spLocks noChangeArrowheads="1"/>
          </p:cNvSpPr>
          <p:nvPr/>
        </p:nvSpPr>
        <p:spPr bwMode="auto">
          <a:xfrm>
            <a:off x="165100" y="1651000"/>
            <a:ext cx="1549400" cy="10033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5400" i="1">
                <a:solidFill>
                  <a:srgbClr val="0000FF"/>
                </a:solidFill>
              </a:rPr>
              <a:t>1,1х</a:t>
            </a:r>
          </a:p>
        </p:txBody>
      </p:sp>
      <p:sp>
        <p:nvSpPr>
          <p:cNvPr id="477198" name="Oval 14"/>
          <p:cNvSpPr>
            <a:spLocks noChangeArrowheads="1"/>
          </p:cNvSpPr>
          <p:nvPr/>
        </p:nvSpPr>
        <p:spPr bwMode="auto">
          <a:xfrm>
            <a:off x="2311400" y="3365500"/>
            <a:ext cx="698500" cy="8636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5400" i="1">
                <a:solidFill>
                  <a:srgbClr val="0000FF"/>
                </a:solidFill>
              </a:rPr>
              <a:t>х</a:t>
            </a:r>
          </a:p>
        </p:txBody>
      </p:sp>
      <p:sp>
        <p:nvSpPr>
          <p:cNvPr id="477199" name="Oval 15"/>
          <p:cNvSpPr>
            <a:spLocks noChangeArrowheads="1"/>
          </p:cNvSpPr>
          <p:nvPr/>
        </p:nvSpPr>
        <p:spPr bwMode="auto">
          <a:xfrm>
            <a:off x="3911600" y="3238500"/>
            <a:ext cx="1993900" cy="9398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5400" i="1">
                <a:solidFill>
                  <a:srgbClr val="0000FF"/>
                </a:solidFill>
              </a:rPr>
              <a:t>135-х</a:t>
            </a:r>
          </a:p>
        </p:txBody>
      </p:sp>
      <p:sp>
        <p:nvSpPr>
          <p:cNvPr id="477200" name="Oval 16"/>
          <p:cNvSpPr>
            <a:spLocks noChangeArrowheads="1"/>
          </p:cNvSpPr>
          <p:nvPr/>
        </p:nvSpPr>
        <p:spPr bwMode="auto">
          <a:xfrm>
            <a:off x="2032000" y="5118100"/>
            <a:ext cx="1676400" cy="8636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5400" i="1">
                <a:solidFill>
                  <a:srgbClr val="0000FF"/>
                </a:solidFill>
              </a:rPr>
              <a:t>х+14</a:t>
            </a:r>
          </a:p>
        </p:txBody>
      </p:sp>
      <p:sp>
        <p:nvSpPr>
          <p:cNvPr id="477201" name="Oval 17"/>
          <p:cNvSpPr>
            <a:spLocks noChangeArrowheads="1"/>
          </p:cNvSpPr>
          <p:nvPr/>
        </p:nvSpPr>
        <p:spPr bwMode="auto">
          <a:xfrm>
            <a:off x="4292600" y="5092700"/>
            <a:ext cx="698500" cy="8636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5400" i="1">
                <a:solidFill>
                  <a:srgbClr val="0000FF"/>
                </a:solidFill>
              </a:rPr>
              <a:t>х</a:t>
            </a:r>
          </a:p>
        </p:txBody>
      </p:sp>
      <p:sp>
        <p:nvSpPr>
          <p:cNvPr id="477202" name="Oval 18"/>
          <p:cNvSpPr>
            <a:spLocks noChangeArrowheads="1"/>
          </p:cNvSpPr>
          <p:nvPr/>
        </p:nvSpPr>
        <p:spPr bwMode="auto">
          <a:xfrm>
            <a:off x="4102100" y="4940300"/>
            <a:ext cx="1549400" cy="10033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 algn="ctr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5400" i="1">
                <a:solidFill>
                  <a:srgbClr val="0000FF"/>
                </a:solidFill>
              </a:rPr>
              <a:t>х-14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71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7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71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7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71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7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71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71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71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7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71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7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71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7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71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71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71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7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71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7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71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7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71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71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71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7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71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7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71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7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71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71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829 -0.02871 -0.05642 -0.05741 -0.08888 -0.06852 C -0.12135 -0.07963 -0.16302 -0.07986 -0.19444 -0.06667 C -0.22586 -0.05348 -0.25191 -0.0213 -0.27777 0.01111 " pathEditMode="relative" ptsTypes="aaaA">
                                      <p:cBhvr>
                                        <p:cTn id="114" dur="2000" fill="hold"/>
                                        <p:tgtEl>
                                          <p:spTgt spid="477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7 C 0.02812 -0.01852 0.0566 -0.03681 0.0809 -0.04421 C 0.10503 -0.05162 0.12309 -0.0537 0.14548 -0.04421 C 0.16753 -0.03449 0.19062 -0.01042 0.21389 0.01412 " pathEditMode="relative" rAng="0" ptsTypes="aaaA">
                                      <p:cBhvr>
                                        <p:cTn id="116" dur="2000" fill="hold"/>
                                        <p:tgtEl>
                                          <p:spTgt spid="477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" y="-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72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72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72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72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72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72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72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72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72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72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72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72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72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72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72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72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0.01945 C -0.0184 -0.02408 -0.03663 -0.02848 -0.05972 -0.02917 C -0.08281 -0.02987 -0.11615 -0.02871 -0.13889 -0.02408 C -0.16163 -0.01945 -0.17882 -0.01065 -0.19583 -0.00186 " pathEditMode="relative" rAng="0" ptsTypes="aaaA">
                                      <p:cBhvr>
                                        <p:cTn id="156" dur="2000" fill="hold"/>
                                        <p:tgtEl>
                                          <p:spTgt spid="477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" y="3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477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000"/>
                            </p:stCondLst>
                            <p:childTnLst>
                              <p:par>
                                <p:cTn id="16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94" grpId="0" animBg="1"/>
      <p:bldP spid="477195" grpId="0" animBg="1"/>
      <p:bldP spid="477196" grpId="0" animBg="1"/>
      <p:bldP spid="477197" grpId="0" animBg="1"/>
      <p:bldP spid="477198" grpId="0" animBg="1"/>
      <p:bldP spid="477199" grpId="0" animBg="1"/>
      <p:bldP spid="477199" grpId="1" animBg="1"/>
      <p:bldP spid="477200" grpId="0" animBg="1"/>
      <p:bldP spid="477201" grpId="0" animBg="1"/>
      <p:bldP spid="477201" grpId="1" animBg="1"/>
      <p:bldP spid="47720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Text Box 2"/>
          <p:cNvSpPr txBox="1">
            <a:spLocks noChangeArrowheads="1"/>
          </p:cNvSpPr>
          <p:nvPr/>
        </p:nvSpPr>
        <p:spPr bwMode="auto">
          <a:xfrm>
            <a:off x="180975" y="152400"/>
            <a:ext cx="8886825" cy="19177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latin typeface="Arial" charset="0"/>
                <a:cs typeface="Arial" charset="0"/>
              </a:rPr>
              <a:t>          В первой пачке было в 1,5 раза больше тетрадей, чем во второй. После того как из первой пачки </a:t>
            </a:r>
            <a:r>
              <a:rPr lang="ru-RU" sz="2400" i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переложили</a:t>
            </a:r>
            <a:r>
              <a:rPr lang="ru-RU" sz="2400">
                <a:latin typeface="Arial" charset="0"/>
                <a:cs typeface="Arial" charset="0"/>
              </a:rPr>
              <a:t>  во вторую 6 тетрадей, в обеих пачках тетрадей стало поровну. Сколько тетрадей было в каждой пачке?     </a:t>
            </a:r>
          </a:p>
        </p:txBody>
      </p:sp>
      <p:grpSp>
        <p:nvGrpSpPr>
          <p:cNvPr id="495619" name="Group 3"/>
          <p:cNvGrpSpPr>
            <a:grpSpLocks/>
          </p:cNvGrpSpPr>
          <p:nvPr/>
        </p:nvGrpSpPr>
        <p:grpSpPr bwMode="auto">
          <a:xfrm>
            <a:off x="609600" y="4976813"/>
            <a:ext cx="2438400" cy="1500187"/>
            <a:chOff x="528" y="2304"/>
            <a:chExt cx="1392" cy="1200"/>
          </a:xfrm>
        </p:grpSpPr>
        <p:grpSp>
          <p:nvGrpSpPr>
            <p:cNvPr id="495620" name="Group 4"/>
            <p:cNvGrpSpPr>
              <a:grpSpLocks/>
            </p:cNvGrpSpPr>
            <p:nvPr/>
          </p:nvGrpSpPr>
          <p:grpSpPr bwMode="auto">
            <a:xfrm>
              <a:off x="528" y="2736"/>
              <a:ext cx="1392" cy="768"/>
              <a:chOff x="528" y="3168"/>
              <a:chExt cx="1392" cy="768"/>
            </a:xfrm>
          </p:grpSpPr>
          <p:sp>
            <p:nvSpPr>
              <p:cNvPr id="495621" name="Freeform 5"/>
              <p:cNvSpPr>
                <a:spLocks/>
              </p:cNvSpPr>
              <p:nvPr/>
            </p:nvSpPr>
            <p:spPr bwMode="auto">
              <a:xfrm>
                <a:off x="528" y="3552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22" name="Freeform 6"/>
              <p:cNvSpPr>
                <a:spLocks/>
              </p:cNvSpPr>
              <p:nvPr/>
            </p:nvSpPr>
            <p:spPr bwMode="auto">
              <a:xfrm>
                <a:off x="528" y="3504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23" name="Freeform 7"/>
              <p:cNvSpPr>
                <a:spLocks/>
              </p:cNvSpPr>
              <p:nvPr/>
            </p:nvSpPr>
            <p:spPr bwMode="auto">
              <a:xfrm>
                <a:off x="528" y="3456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24" name="Freeform 8"/>
              <p:cNvSpPr>
                <a:spLocks/>
              </p:cNvSpPr>
              <p:nvPr/>
            </p:nvSpPr>
            <p:spPr bwMode="auto">
              <a:xfrm>
                <a:off x="528" y="3408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25" name="Freeform 9"/>
              <p:cNvSpPr>
                <a:spLocks/>
              </p:cNvSpPr>
              <p:nvPr/>
            </p:nvSpPr>
            <p:spPr bwMode="auto">
              <a:xfrm>
                <a:off x="528" y="3360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26" name="Freeform 10"/>
              <p:cNvSpPr>
                <a:spLocks/>
              </p:cNvSpPr>
              <p:nvPr/>
            </p:nvSpPr>
            <p:spPr bwMode="auto">
              <a:xfrm>
                <a:off x="528" y="3312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27" name="Freeform 11"/>
              <p:cNvSpPr>
                <a:spLocks/>
              </p:cNvSpPr>
              <p:nvPr/>
            </p:nvSpPr>
            <p:spPr bwMode="auto">
              <a:xfrm>
                <a:off x="528" y="3264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28" name="Freeform 12"/>
              <p:cNvSpPr>
                <a:spLocks/>
              </p:cNvSpPr>
              <p:nvPr/>
            </p:nvSpPr>
            <p:spPr bwMode="auto">
              <a:xfrm>
                <a:off x="528" y="3216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29" name="Freeform 13"/>
              <p:cNvSpPr>
                <a:spLocks/>
              </p:cNvSpPr>
              <p:nvPr/>
            </p:nvSpPr>
            <p:spPr bwMode="auto">
              <a:xfrm>
                <a:off x="528" y="3168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95630" name="Group 14"/>
            <p:cNvGrpSpPr>
              <a:grpSpLocks/>
            </p:cNvGrpSpPr>
            <p:nvPr/>
          </p:nvGrpSpPr>
          <p:grpSpPr bwMode="auto">
            <a:xfrm>
              <a:off x="528" y="2304"/>
              <a:ext cx="1392" cy="768"/>
              <a:chOff x="528" y="3168"/>
              <a:chExt cx="1392" cy="768"/>
            </a:xfrm>
          </p:grpSpPr>
          <p:sp>
            <p:nvSpPr>
              <p:cNvPr id="495631" name="Freeform 15"/>
              <p:cNvSpPr>
                <a:spLocks/>
              </p:cNvSpPr>
              <p:nvPr/>
            </p:nvSpPr>
            <p:spPr bwMode="auto">
              <a:xfrm>
                <a:off x="528" y="3552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32" name="Freeform 16"/>
              <p:cNvSpPr>
                <a:spLocks/>
              </p:cNvSpPr>
              <p:nvPr/>
            </p:nvSpPr>
            <p:spPr bwMode="auto">
              <a:xfrm>
                <a:off x="528" y="3504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33" name="Freeform 17"/>
              <p:cNvSpPr>
                <a:spLocks/>
              </p:cNvSpPr>
              <p:nvPr/>
            </p:nvSpPr>
            <p:spPr bwMode="auto">
              <a:xfrm>
                <a:off x="528" y="3456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34" name="Freeform 18"/>
              <p:cNvSpPr>
                <a:spLocks/>
              </p:cNvSpPr>
              <p:nvPr/>
            </p:nvSpPr>
            <p:spPr bwMode="auto">
              <a:xfrm>
                <a:off x="528" y="3408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35" name="Freeform 19"/>
              <p:cNvSpPr>
                <a:spLocks/>
              </p:cNvSpPr>
              <p:nvPr/>
            </p:nvSpPr>
            <p:spPr bwMode="auto">
              <a:xfrm>
                <a:off x="528" y="3360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36" name="Freeform 20"/>
              <p:cNvSpPr>
                <a:spLocks/>
              </p:cNvSpPr>
              <p:nvPr/>
            </p:nvSpPr>
            <p:spPr bwMode="auto">
              <a:xfrm>
                <a:off x="528" y="3312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37" name="Freeform 21"/>
              <p:cNvSpPr>
                <a:spLocks/>
              </p:cNvSpPr>
              <p:nvPr/>
            </p:nvSpPr>
            <p:spPr bwMode="auto">
              <a:xfrm>
                <a:off x="528" y="3264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38" name="Freeform 22"/>
              <p:cNvSpPr>
                <a:spLocks/>
              </p:cNvSpPr>
              <p:nvPr/>
            </p:nvSpPr>
            <p:spPr bwMode="auto">
              <a:xfrm>
                <a:off x="528" y="3216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39" name="Freeform 23"/>
              <p:cNvSpPr>
                <a:spLocks/>
              </p:cNvSpPr>
              <p:nvPr/>
            </p:nvSpPr>
            <p:spPr bwMode="auto">
              <a:xfrm>
                <a:off x="528" y="3168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95640" name="Group 24"/>
          <p:cNvGrpSpPr>
            <a:grpSpLocks/>
          </p:cNvGrpSpPr>
          <p:nvPr/>
        </p:nvGrpSpPr>
        <p:grpSpPr bwMode="auto">
          <a:xfrm>
            <a:off x="609600" y="4437063"/>
            <a:ext cx="2438400" cy="960437"/>
            <a:chOff x="528" y="3168"/>
            <a:chExt cx="1392" cy="768"/>
          </a:xfrm>
        </p:grpSpPr>
        <p:sp>
          <p:nvSpPr>
            <p:cNvPr id="495641" name="Freeform 25"/>
            <p:cNvSpPr>
              <a:spLocks/>
            </p:cNvSpPr>
            <p:nvPr/>
          </p:nvSpPr>
          <p:spPr bwMode="auto">
            <a:xfrm>
              <a:off x="528" y="3552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5642" name="Freeform 26"/>
            <p:cNvSpPr>
              <a:spLocks/>
            </p:cNvSpPr>
            <p:nvPr/>
          </p:nvSpPr>
          <p:spPr bwMode="auto">
            <a:xfrm>
              <a:off x="528" y="3504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5643" name="Freeform 27"/>
            <p:cNvSpPr>
              <a:spLocks/>
            </p:cNvSpPr>
            <p:nvPr/>
          </p:nvSpPr>
          <p:spPr bwMode="auto">
            <a:xfrm>
              <a:off x="528" y="3456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5644" name="Freeform 28"/>
            <p:cNvSpPr>
              <a:spLocks/>
            </p:cNvSpPr>
            <p:nvPr/>
          </p:nvSpPr>
          <p:spPr bwMode="auto">
            <a:xfrm>
              <a:off x="528" y="3408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5645" name="Freeform 29"/>
            <p:cNvSpPr>
              <a:spLocks/>
            </p:cNvSpPr>
            <p:nvPr/>
          </p:nvSpPr>
          <p:spPr bwMode="auto">
            <a:xfrm>
              <a:off x="528" y="3360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5646" name="Freeform 30"/>
            <p:cNvSpPr>
              <a:spLocks/>
            </p:cNvSpPr>
            <p:nvPr/>
          </p:nvSpPr>
          <p:spPr bwMode="auto">
            <a:xfrm>
              <a:off x="528" y="3312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5647" name="Freeform 31"/>
            <p:cNvSpPr>
              <a:spLocks/>
            </p:cNvSpPr>
            <p:nvPr/>
          </p:nvSpPr>
          <p:spPr bwMode="auto">
            <a:xfrm>
              <a:off x="528" y="3264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5648" name="Freeform 32"/>
            <p:cNvSpPr>
              <a:spLocks/>
            </p:cNvSpPr>
            <p:nvPr/>
          </p:nvSpPr>
          <p:spPr bwMode="auto">
            <a:xfrm>
              <a:off x="528" y="3216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5649" name="Freeform 33"/>
            <p:cNvSpPr>
              <a:spLocks/>
            </p:cNvSpPr>
            <p:nvPr/>
          </p:nvSpPr>
          <p:spPr bwMode="auto">
            <a:xfrm>
              <a:off x="528" y="3168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5650" name="Freeform 34"/>
          <p:cNvSpPr>
            <a:spLocks/>
          </p:cNvSpPr>
          <p:nvPr/>
        </p:nvSpPr>
        <p:spPr bwMode="auto">
          <a:xfrm>
            <a:off x="609600" y="4376738"/>
            <a:ext cx="2438400" cy="481012"/>
          </a:xfrm>
          <a:custGeom>
            <a:avLst/>
            <a:gdLst/>
            <a:ahLst/>
            <a:cxnLst>
              <a:cxn ang="0">
                <a:pos x="0" y="384"/>
              </a:cxn>
              <a:cxn ang="0">
                <a:pos x="720" y="384"/>
              </a:cxn>
              <a:cxn ang="0">
                <a:pos x="1392" y="0"/>
              </a:cxn>
              <a:cxn ang="0">
                <a:pos x="672" y="0"/>
              </a:cxn>
              <a:cxn ang="0">
                <a:pos x="0" y="384"/>
              </a:cxn>
            </a:cxnLst>
            <a:rect l="0" t="0" r="r" b="b"/>
            <a:pathLst>
              <a:path w="1392" h="384">
                <a:moveTo>
                  <a:pt x="0" y="384"/>
                </a:moveTo>
                <a:lnTo>
                  <a:pt x="720" y="384"/>
                </a:lnTo>
                <a:lnTo>
                  <a:pt x="1392" y="0"/>
                </a:lnTo>
                <a:lnTo>
                  <a:pt x="672" y="0"/>
                </a:lnTo>
                <a:lnTo>
                  <a:pt x="0" y="38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31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5651" name="Freeform 35"/>
          <p:cNvSpPr>
            <a:spLocks/>
          </p:cNvSpPr>
          <p:nvPr/>
        </p:nvSpPr>
        <p:spPr bwMode="auto">
          <a:xfrm>
            <a:off x="609600" y="4318000"/>
            <a:ext cx="2438400" cy="479425"/>
          </a:xfrm>
          <a:custGeom>
            <a:avLst/>
            <a:gdLst/>
            <a:ahLst/>
            <a:cxnLst>
              <a:cxn ang="0">
                <a:pos x="0" y="384"/>
              </a:cxn>
              <a:cxn ang="0">
                <a:pos x="720" y="384"/>
              </a:cxn>
              <a:cxn ang="0">
                <a:pos x="1392" y="0"/>
              </a:cxn>
              <a:cxn ang="0">
                <a:pos x="672" y="0"/>
              </a:cxn>
              <a:cxn ang="0">
                <a:pos x="0" y="384"/>
              </a:cxn>
            </a:cxnLst>
            <a:rect l="0" t="0" r="r" b="b"/>
            <a:pathLst>
              <a:path w="1392" h="384">
                <a:moveTo>
                  <a:pt x="0" y="384"/>
                </a:moveTo>
                <a:lnTo>
                  <a:pt x="720" y="384"/>
                </a:lnTo>
                <a:lnTo>
                  <a:pt x="1392" y="0"/>
                </a:lnTo>
                <a:lnTo>
                  <a:pt x="672" y="0"/>
                </a:lnTo>
                <a:lnTo>
                  <a:pt x="0" y="38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31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5652" name="Freeform 36"/>
          <p:cNvSpPr>
            <a:spLocks/>
          </p:cNvSpPr>
          <p:nvPr/>
        </p:nvSpPr>
        <p:spPr bwMode="auto">
          <a:xfrm>
            <a:off x="609600" y="4257675"/>
            <a:ext cx="2438400" cy="479425"/>
          </a:xfrm>
          <a:custGeom>
            <a:avLst/>
            <a:gdLst/>
            <a:ahLst/>
            <a:cxnLst>
              <a:cxn ang="0">
                <a:pos x="0" y="384"/>
              </a:cxn>
              <a:cxn ang="0">
                <a:pos x="720" y="384"/>
              </a:cxn>
              <a:cxn ang="0">
                <a:pos x="1392" y="0"/>
              </a:cxn>
              <a:cxn ang="0">
                <a:pos x="672" y="0"/>
              </a:cxn>
              <a:cxn ang="0">
                <a:pos x="0" y="384"/>
              </a:cxn>
            </a:cxnLst>
            <a:rect l="0" t="0" r="r" b="b"/>
            <a:pathLst>
              <a:path w="1392" h="384">
                <a:moveTo>
                  <a:pt x="0" y="384"/>
                </a:moveTo>
                <a:lnTo>
                  <a:pt x="720" y="384"/>
                </a:lnTo>
                <a:lnTo>
                  <a:pt x="1392" y="0"/>
                </a:lnTo>
                <a:lnTo>
                  <a:pt x="672" y="0"/>
                </a:lnTo>
                <a:lnTo>
                  <a:pt x="0" y="38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31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495653" name="Group 37"/>
          <p:cNvGrpSpPr>
            <a:grpSpLocks/>
          </p:cNvGrpSpPr>
          <p:nvPr/>
        </p:nvGrpSpPr>
        <p:grpSpPr bwMode="auto">
          <a:xfrm>
            <a:off x="5029200" y="4568825"/>
            <a:ext cx="2286000" cy="1651000"/>
            <a:chOff x="528" y="2304"/>
            <a:chExt cx="1392" cy="1200"/>
          </a:xfrm>
        </p:grpSpPr>
        <p:grpSp>
          <p:nvGrpSpPr>
            <p:cNvPr id="495654" name="Group 38"/>
            <p:cNvGrpSpPr>
              <a:grpSpLocks/>
            </p:cNvGrpSpPr>
            <p:nvPr/>
          </p:nvGrpSpPr>
          <p:grpSpPr bwMode="auto">
            <a:xfrm>
              <a:off x="528" y="2736"/>
              <a:ext cx="1392" cy="768"/>
              <a:chOff x="528" y="3168"/>
              <a:chExt cx="1392" cy="768"/>
            </a:xfrm>
          </p:grpSpPr>
          <p:sp>
            <p:nvSpPr>
              <p:cNvPr id="495655" name="Freeform 39"/>
              <p:cNvSpPr>
                <a:spLocks/>
              </p:cNvSpPr>
              <p:nvPr/>
            </p:nvSpPr>
            <p:spPr bwMode="auto">
              <a:xfrm>
                <a:off x="528" y="3552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56" name="Freeform 40"/>
              <p:cNvSpPr>
                <a:spLocks/>
              </p:cNvSpPr>
              <p:nvPr/>
            </p:nvSpPr>
            <p:spPr bwMode="auto">
              <a:xfrm>
                <a:off x="528" y="3504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57" name="Freeform 41"/>
              <p:cNvSpPr>
                <a:spLocks/>
              </p:cNvSpPr>
              <p:nvPr/>
            </p:nvSpPr>
            <p:spPr bwMode="auto">
              <a:xfrm>
                <a:off x="528" y="3456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58" name="Freeform 42"/>
              <p:cNvSpPr>
                <a:spLocks/>
              </p:cNvSpPr>
              <p:nvPr/>
            </p:nvSpPr>
            <p:spPr bwMode="auto">
              <a:xfrm>
                <a:off x="528" y="3408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59" name="Freeform 43"/>
              <p:cNvSpPr>
                <a:spLocks/>
              </p:cNvSpPr>
              <p:nvPr/>
            </p:nvSpPr>
            <p:spPr bwMode="auto">
              <a:xfrm>
                <a:off x="528" y="3360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60" name="Freeform 44"/>
              <p:cNvSpPr>
                <a:spLocks/>
              </p:cNvSpPr>
              <p:nvPr/>
            </p:nvSpPr>
            <p:spPr bwMode="auto">
              <a:xfrm>
                <a:off x="528" y="3312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61" name="Freeform 45"/>
              <p:cNvSpPr>
                <a:spLocks/>
              </p:cNvSpPr>
              <p:nvPr/>
            </p:nvSpPr>
            <p:spPr bwMode="auto">
              <a:xfrm>
                <a:off x="528" y="3264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62" name="Freeform 46"/>
              <p:cNvSpPr>
                <a:spLocks/>
              </p:cNvSpPr>
              <p:nvPr/>
            </p:nvSpPr>
            <p:spPr bwMode="auto">
              <a:xfrm>
                <a:off x="528" y="3216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63" name="Freeform 47"/>
              <p:cNvSpPr>
                <a:spLocks/>
              </p:cNvSpPr>
              <p:nvPr/>
            </p:nvSpPr>
            <p:spPr bwMode="auto">
              <a:xfrm>
                <a:off x="528" y="3168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95664" name="Group 48"/>
            <p:cNvGrpSpPr>
              <a:grpSpLocks/>
            </p:cNvGrpSpPr>
            <p:nvPr/>
          </p:nvGrpSpPr>
          <p:grpSpPr bwMode="auto">
            <a:xfrm>
              <a:off x="528" y="2304"/>
              <a:ext cx="1392" cy="768"/>
              <a:chOff x="528" y="3168"/>
              <a:chExt cx="1392" cy="768"/>
            </a:xfrm>
          </p:grpSpPr>
          <p:sp>
            <p:nvSpPr>
              <p:cNvPr id="495665" name="Freeform 49"/>
              <p:cNvSpPr>
                <a:spLocks/>
              </p:cNvSpPr>
              <p:nvPr/>
            </p:nvSpPr>
            <p:spPr bwMode="auto">
              <a:xfrm>
                <a:off x="528" y="3552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66" name="Freeform 50"/>
              <p:cNvSpPr>
                <a:spLocks/>
              </p:cNvSpPr>
              <p:nvPr/>
            </p:nvSpPr>
            <p:spPr bwMode="auto">
              <a:xfrm>
                <a:off x="528" y="3504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67" name="Freeform 51"/>
              <p:cNvSpPr>
                <a:spLocks/>
              </p:cNvSpPr>
              <p:nvPr/>
            </p:nvSpPr>
            <p:spPr bwMode="auto">
              <a:xfrm>
                <a:off x="528" y="3456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68" name="Freeform 52"/>
              <p:cNvSpPr>
                <a:spLocks/>
              </p:cNvSpPr>
              <p:nvPr/>
            </p:nvSpPr>
            <p:spPr bwMode="auto">
              <a:xfrm>
                <a:off x="528" y="3408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69" name="Freeform 53"/>
              <p:cNvSpPr>
                <a:spLocks/>
              </p:cNvSpPr>
              <p:nvPr/>
            </p:nvSpPr>
            <p:spPr bwMode="auto">
              <a:xfrm>
                <a:off x="528" y="3360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70" name="Freeform 54"/>
              <p:cNvSpPr>
                <a:spLocks/>
              </p:cNvSpPr>
              <p:nvPr/>
            </p:nvSpPr>
            <p:spPr bwMode="auto">
              <a:xfrm>
                <a:off x="528" y="3312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71" name="Freeform 55"/>
              <p:cNvSpPr>
                <a:spLocks/>
              </p:cNvSpPr>
              <p:nvPr/>
            </p:nvSpPr>
            <p:spPr bwMode="auto">
              <a:xfrm>
                <a:off x="528" y="3264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72" name="Freeform 56"/>
              <p:cNvSpPr>
                <a:spLocks/>
              </p:cNvSpPr>
              <p:nvPr/>
            </p:nvSpPr>
            <p:spPr bwMode="auto">
              <a:xfrm>
                <a:off x="528" y="3216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73" name="Freeform 57"/>
              <p:cNvSpPr>
                <a:spLocks/>
              </p:cNvSpPr>
              <p:nvPr/>
            </p:nvSpPr>
            <p:spPr bwMode="auto">
              <a:xfrm>
                <a:off x="528" y="3168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95674" name="Group 58"/>
          <p:cNvGrpSpPr>
            <a:grpSpLocks/>
          </p:cNvGrpSpPr>
          <p:nvPr/>
        </p:nvGrpSpPr>
        <p:grpSpPr bwMode="auto">
          <a:xfrm rot="204152">
            <a:off x="5029200" y="4267200"/>
            <a:ext cx="2284413" cy="792163"/>
            <a:chOff x="384" y="1680"/>
            <a:chExt cx="1392" cy="576"/>
          </a:xfrm>
        </p:grpSpPr>
        <p:sp>
          <p:nvSpPr>
            <p:cNvPr id="495675" name="Freeform 59"/>
            <p:cNvSpPr>
              <a:spLocks/>
            </p:cNvSpPr>
            <p:nvPr/>
          </p:nvSpPr>
          <p:spPr bwMode="auto">
            <a:xfrm>
              <a:off x="384" y="1872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5676" name="Freeform 60"/>
            <p:cNvSpPr>
              <a:spLocks/>
            </p:cNvSpPr>
            <p:nvPr/>
          </p:nvSpPr>
          <p:spPr bwMode="auto">
            <a:xfrm>
              <a:off x="384" y="1824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5677" name="Freeform 61"/>
            <p:cNvSpPr>
              <a:spLocks/>
            </p:cNvSpPr>
            <p:nvPr/>
          </p:nvSpPr>
          <p:spPr bwMode="auto">
            <a:xfrm>
              <a:off x="384" y="1776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5678" name="Freeform 62"/>
            <p:cNvSpPr>
              <a:spLocks/>
            </p:cNvSpPr>
            <p:nvPr/>
          </p:nvSpPr>
          <p:spPr bwMode="auto">
            <a:xfrm>
              <a:off x="384" y="1728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5679" name="Freeform 63"/>
            <p:cNvSpPr>
              <a:spLocks/>
            </p:cNvSpPr>
            <p:nvPr/>
          </p:nvSpPr>
          <p:spPr bwMode="auto">
            <a:xfrm>
              <a:off x="384" y="1680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95680" name="Group 64"/>
          <p:cNvGrpSpPr>
            <a:grpSpLocks/>
          </p:cNvGrpSpPr>
          <p:nvPr/>
        </p:nvGrpSpPr>
        <p:grpSpPr bwMode="auto">
          <a:xfrm rot="-169259">
            <a:off x="1143000" y="2743200"/>
            <a:ext cx="2857500" cy="1093788"/>
            <a:chOff x="1584" y="1680"/>
            <a:chExt cx="1800" cy="689"/>
          </a:xfrm>
        </p:grpSpPr>
        <p:sp>
          <p:nvSpPr>
            <p:cNvPr id="495681" name="Oval 65"/>
            <p:cNvSpPr>
              <a:spLocks noChangeArrowheads="1"/>
            </p:cNvSpPr>
            <p:nvPr/>
          </p:nvSpPr>
          <p:spPr bwMode="auto">
            <a:xfrm rot="222229">
              <a:off x="2688" y="1680"/>
              <a:ext cx="432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54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&gt;</a:t>
              </a:r>
              <a:endPara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95682" name="Rectangle 66"/>
            <p:cNvSpPr>
              <a:spLocks noChangeArrowheads="1"/>
            </p:cNvSpPr>
            <p:nvPr/>
          </p:nvSpPr>
          <p:spPr bwMode="auto">
            <a:xfrm rot="29967">
              <a:off x="1584" y="1889"/>
              <a:ext cx="180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в 1,</a:t>
              </a:r>
              <a:r>
                <a:rPr lang="en-US" sz="440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5</a:t>
              </a:r>
              <a:r>
                <a:rPr lang="ru-RU" sz="440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 раза</a:t>
              </a:r>
            </a:p>
          </p:txBody>
        </p:sp>
      </p:grpSp>
      <p:sp>
        <p:nvSpPr>
          <p:cNvPr id="495683" name="Text Box 67"/>
          <p:cNvSpPr txBox="1">
            <a:spLocks noChangeArrowheads="1"/>
          </p:cNvSpPr>
          <p:nvPr/>
        </p:nvSpPr>
        <p:spPr bwMode="auto">
          <a:xfrm>
            <a:off x="228600" y="2971800"/>
            <a:ext cx="509588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660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I</a:t>
            </a:r>
            <a:endParaRPr lang="ru-RU" sz="660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495684" name="Text Box 68"/>
          <p:cNvSpPr txBox="1">
            <a:spLocks noChangeArrowheads="1"/>
          </p:cNvSpPr>
          <p:nvPr/>
        </p:nvSpPr>
        <p:spPr bwMode="auto">
          <a:xfrm>
            <a:off x="7391400" y="2971800"/>
            <a:ext cx="8382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660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II  </a:t>
            </a:r>
            <a:endParaRPr lang="ru-RU" sz="660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495685" name="AutoShape 6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629400" y="6248400"/>
            <a:ext cx="1892300" cy="4572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>
                <a:latin typeface="Arial" charset="0"/>
                <a:cs typeface="Arial" charset="0"/>
              </a:rPr>
              <a:t>Показать (3)</a:t>
            </a:r>
          </a:p>
        </p:txBody>
      </p:sp>
      <p:sp>
        <p:nvSpPr>
          <p:cNvPr id="495686" name="AutoShape 7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261100"/>
            <a:ext cx="457200" cy="4445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571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95687" name="Group 71"/>
          <p:cNvGrpSpPr>
            <a:grpSpLocks/>
          </p:cNvGrpSpPr>
          <p:nvPr/>
        </p:nvGrpSpPr>
        <p:grpSpPr bwMode="auto">
          <a:xfrm>
            <a:off x="685800" y="3808413"/>
            <a:ext cx="2438400" cy="839787"/>
            <a:chOff x="1248" y="2140"/>
            <a:chExt cx="1536" cy="529"/>
          </a:xfrm>
        </p:grpSpPr>
        <p:sp>
          <p:nvSpPr>
            <p:cNvPr id="495688" name="Freeform 72"/>
            <p:cNvSpPr>
              <a:spLocks/>
            </p:cNvSpPr>
            <p:nvPr/>
          </p:nvSpPr>
          <p:spPr bwMode="auto">
            <a:xfrm>
              <a:off x="1248" y="2367"/>
              <a:ext cx="1536" cy="302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95689" name="Group 73"/>
            <p:cNvGrpSpPr>
              <a:grpSpLocks/>
            </p:cNvGrpSpPr>
            <p:nvPr/>
          </p:nvGrpSpPr>
          <p:grpSpPr bwMode="auto">
            <a:xfrm>
              <a:off x="1248" y="2140"/>
              <a:ext cx="1536" cy="491"/>
              <a:chOff x="1248" y="2140"/>
              <a:chExt cx="1536" cy="491"/>
            </a:xfrm>
          </p:grpSpPr>
          <p:sp>
            <p:nvSpPr>
              <p:cNvPr id="495690" name="Freeform 74"/>
              <p:cNvSpPr>
                <a:spLocks/>
              </p:cNvSpPr>
              <p:nvPr/>
            </p:nvSpPr>
            <p:spPr bwMode="auto">
              <a:xfrm>
                <a:off x="1248" y="2329"/>
                <a:ext cx="1536" cy="302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91" name="Freeform 75"/>
              <p:cNvSpPr>
                <a:spLocks/>
              </p:cNvSpPr>
              <p:nvPr/>
            </p:nvSpPr>
            <p:spPr bwMode="auto">
              <a:xfrm>
                <a:off x="1248" y="2291"/>
                <a:ext cx="1536" cy="302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92" name="Freeform 76"/>
              <p:cNvSpPr>
                <a:spLocks/>
              </p:cNvSpPr>
              <p:nvPr/>
            </p:nvSpPr>
            <p:spPr bwMode="auto">
              <a:xfrm>
                <a:off x="1248" y="2253"/>
                <a:ext cx="1536" cy="303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93" name="Freeform 77"/>
              <p:cNvSpPr>
                <a:spLocks/>
              </p:cNvSpPr>
              <p:nvPr/>
            </p:nvSpPr>
            <p:spPr bwMode="auto">
              <a:xfrm>
                <a:off x="1248" y="2215"/>
                <a:ext cx="1536" cy="303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94" name="Freeform 78"/>
              <p:cNvSpPr>
                <a:spLocks/>
              </p:cNvSpPr>
              <p:nvPr/>
            </p:nvSpPr>
            <p:spPr bwMode="auto">
              <a:xfrm>
                <a:off x="1248" y="2177"/>
                <a:ext cx="1536" cy="303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5695" name="Freeform 79"/>
              <p:cNvSpPr>
                <a:spLocks/>
              </p:cNvSpPr>
              <p:nvPr/>
            </p:nvSpPr>
            <p:spPr bwMode="auto">
              <a:xfrm>
                <a:off x="1248" y="2140"/>
                <a:ext cx="1536" cy="302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95696" name="Text Box 80"/>
          <p:cNvSpPr txBox="1">
            <a:spLocks noChangeArrowheads="1"/>
          </p:cNvSpPr>
          <p:nvPr/>
        </p:nvSpPr>
        <p:spPr bwMode="auto">
          <a:xfrm>
            <a:off x="838200" y="2743200"/>
            <a:ext cx="147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Было</a:t>
            </a:r>
          </a:p>
        </p:txBody>
      </p:sp>
      <p:sp>
        <p:nvSpPr>
          <p:cNvPr id="495697" name="Text Box 81"/>
          <p:cNvSpPr txBox="1">
            <a:spLocks noChangeArrowheads="1"/>
          </p:cNvSpPr>
          <p:nvPr/>
        </p:nvSpPr>
        <p:spPr bwMode="auto">
          <a:xfrm>
            <a:off x="3276600" y="4602163"/>
            <a:ext cx="1562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Стало</a:t>
            </a:r>
          </a:p>
        </p:txBody>
      </p:sp>
      <p:grpSp>
        <p:nvGrpSpPr>
          <p:cNvPr id="495698" name="Group 82"/>
          <p:cNvGrpSpPr>
            <a:grpSpLocks/>
          </p:cNvGrpSpPr>
          <p:nvPr/>
        </p:nvGrpSpPr>
        <p:grpSpPr bwMode="auto">
          <a:xfrm>
            <a:off x="1447800" y="2589213"/>
            <a:ext cx="1611313" cy="1562100"/>
            <a:chOff x="2112" y="1320"/>
            <a:chExt cx="1015" cy="984"/>
          </a:xfrm>
        </p:grpSpPr>
        <p:grpSp>
          <p:nvGrpSpPr>
            <p:cNvPr id="495699" name="Group 83"/>
            <p:cNvGrpSpPr>
              <a:grpSpLocks/>
            </p:cNvGrpSpPr>
            <p:nvPr/>
          </p:nvGrpSpPr>
          <p:grpSpPr bwMode="auto">
            <a:xfrm>
              <a:off x="2112" y="2112"/>
              <a:ext cx="576" cy="192"/>
              <a:chOff x="4752" y="4032"/>
              <a:chExt cx="336" cy="144"/>
            </a:xfrm>
          </p:grpSpPr>
          <p:sp>
            <p:nvSpPr>
              <p:cNvPr id="495700" name="Oval 84"/>
              <p:cNvSpPr>
                <a:spLocks noChangeArrowheads="1"/>
              </p:cNvSpPr>
              <p:nvPr/>
            </p:nvSpPr>
            <p:spPr bwMode="auto">
              <a:xfrm>
                <a:off x="4752" y="4061"/>
                <a:ext cx="336" cy="115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5701" name="Oval 85"/>
              <p:cNvSpPr>
                <a:spLocks noChangeArrowheads="1"/>
              </p:cNvSpPr>
              <p:nvPr/>
            </p:nvSpPr>
            <p:spPr bwMode="auto">
              <a:xfrm>
                <a:off x="4798" y="4046"/>
                <a:ext cx="259" cy="87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5702" name="Oval 86"/>
              <p:cNvSpPr>
                <a:spLocks noChangeArrowheads="1"/>
              </p:cNvSpPr>
              <p:nvPr/>
            </p:nvSpPr>
            <p:spPr bwMode="auto">
              <a:xfrm>
                <a:off x="4828" y="4032"/>
                <a:ext cx="184" cy="4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95703" name="Freeform 87"/>
            <p:cNvSpPr>
              <a:spLocks/>
            </p:cNvSpPr>
            <p:nvPr/>
          </p:nvSpPr>
          <p:spPr bwMode="auto">
            <a:xfrm>
              <a:off x="2351" y="1320"/>
              <a:ext cx="776" cy="792"/>
            </a:xfrm>
            <a:custGeom>
              <a:avLst/>
              <a:gdLst/>
              <a:ahLst/>
              <a:cxnLst>
                <a:cxn ang="0">
                  <a:pos x="15" y="690"/>
                </a:cxn>
                <a:cxn ang="0">
                  <a:pos x="135" y="683"/>
                </a:cxn>
                <a:cxn ang="0">
                  <a:pos x="776" y="649"/>
                </a:cxn>
                <a:cxn ang="0">
                  <a:pos x="638" y="342"/>
                </a:cxn>
                <a:cxn ang="0">
                  <a:pos x="726" y="0"/>
                </a:cxn>
                <a:cxn ang="0">
                  <a:pos x="0" y="62"/>
                </a:cxn>
                <a:cxn ang="0">
                  <a:pos x="41" y="909"/>
                </a:cxn>
              </a:cxnLst>
              <a:rect l="0" t="0" r="r" b="b"/>
              <a:pathLst>
                <a:path w="776" h="909">
                  <a:moveTo>
                    <a:pt x="15" y="690"/>
                  </a:moveTo>
                  <a:lnTo>
                    <a:pt x="135" y="683"/>
                  </a:lnTo>
                  <a:lnTo>
                    <a:pt x="776" y="649"/>
                  </a:lnTo>
                  <a:lnTo>
                    <a:pt x="638" y="342"/>
                  </a:lnTo>
                  <a:lnTo>
                    <a:pt x="726" y="0"/>
                  </a:lnTo>
                  <a:lnTo>
                    <a:pt x="0" y="62"/>
                  </a:lnTo>
                  <a:lnTo>
                    <a:pt x="41" y="909"/>
                  </a:lnTo>
                </a:path>
              </a:pathLst>
            </a:custGeom>
            <a:solidFill>
              <a:srgbClr val="FF0000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5704" name="Text Box 88"/>
            <p:cNvSpPr txBox="1">
              <a:spLocks noChangeArrowheads="1"/>
            </p:cNvSpPr>
            <p:nvPr/>
          </p:nvSpPr>
          <p:spPr bwMode="auto">
            <a:xfrm rot="-192859">
              <a:off x="2352" y="1344"/>
              <a:ext cx="684" cy="576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54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–6</a:t>
              </a:r>
            </a:p>
          </p:txBody>
        </p:sp>
      </p:grpSp>
      <p:grpSp>
        <p:nvGrpSpPr>
          <p:cNvPr id="495705" name="Group 89"/>
          <p:cNvGrpSpPr>
            <a:grpSpLocks/>
          </p:cNvGrpSpPr>
          <p:nvPr/>
        </p:nvGrpSpPr>
        <p:grpSpPr bwMode="auto">
          <a:xfrm>
            <a:off x="3505200" y="5135563"/>
            <a:ext cx="990600" cy="1189037"/>
            <a:chOff x="4176" y="480"/>
            <a:chExt cx="624" cy="749"/>
          </a:xfrm>
        </p:grpSpPr>
        <p:sp>
          <p:nvSpPr>
            <p:cNvPr id="495706" name="Oval 90"/>
            <p:cNvSpPr>
              <a:spLocks noChangeArrowheads="1"/>
            </p:cNvSpPr>
            <p:nvPr/>
          </p:nvSpPr>
          <p:spPr bwMode="auto">
            <a:xfrm>
              <a:off x="4176" y="576"/>
              <a:ext cx="624" cy="52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5707" name="Text Box 91"/>
            <p:cNvSpPr txBox="1">
              <a:spLocks noChangeArrowheads="1"/>
            </p:cNvSpPr>
            <p:nvPr/>
          </p:nvSpPr>
          <p:spPr bwMode="auto">
            <a:xfrm>
              <a:off x="4272" y="480"/>
              <a:ext cx="452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72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=</a:t>
              </a:r>
            </a:p>
          </p:txBody>
        </p:sp>
      </p:grpSp>
      <p:sp>
        <p:nvSpPr>
          <p:cNvPr id="495708" name="Text Box 92"/>
          <p:cNvSpPr txBox="1">
            <a:spLocks noChangeArrowheads="1"/>
          </p:cNvSpPr>
          <p:nvPr/>
        </p:nvSpPr>
        <p:spPr bwMode="auto">
          <a:xfrm>
            <a:off x="6019800" y="2819400"/>
            <a:ext cx="673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6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+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956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5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5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95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5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5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95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95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33333E-6 C 0.09722 -0.06945 0.19462 -0.13889 0.27292 -0.13334 C 0.35139 -0.12778 0.41076 -0.04723 0.47031 0.03333 " pathEditMode="relative" rAng="0" ptsTypes="aaA">
                                      <p:cBhvr>
                                        <p:cTn id="23" dur="3000" fill="hold"/>
                                        <p:tgtEl>
                                          <p:spTgt spid="4956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" y="-5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C 0.09722 -0.06945 0.19462 -0.13889 0.27292 -0.13334 C 0.35139 -0.12778 0.41076 -0.04723 0.47031 0.03333 " pathEditMode="relative" rAng="0" ptsTypes="aaA">
                                      <p:cBhvr>
                                        <p:cTn id="25" dur="3000" fill="hold"/>
                                        <p:tgtEl>
                                          <p:spTgt spid="4956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" y="-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7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5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5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5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57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57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57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57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57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57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57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57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95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95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495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95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95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495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5685"/>
                  </p:tgtEl>
                </p:cond>
              </p:nextCondLst>
            </p:seq>
          </p:childTnLst>
        </p:cTn>
      </p:par>
    </p:tnLst>
    <p:bldLst>
      <p:bldP spid="495696" grpId="0"/>
      <p:bldP spid="495697" grpId="0"/>
      <p:bldP spid="4957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7666" name="Group 2"/>
          <p:cNvGrpSpPr>
            <a:grpSpLocks/>
          </p:cNvGrpSpPr>
          <p:nvPr/>
        </p:nvGrpSpPr>
        <p:grpSpPr bwMode="auto">
          <a:xfrm>
            <a:off x="609600" y="4976813"/>
            <a:ext cx="2438400" cy="1500187"/>
            <a:chOff x="528" y="2304"/>
            <a:chExt cx="1392" cy="1200"/>
          </a:xfrm>
        </p:grpSpPr>
        <p:grpSp>
          <p:nvGrpSpPr>
            <p:cNvPr id="497667" name="Group 3"/>
            <p:cNvGrpSpPr>
              <a:grpSpLocks/>
            </p:cNvGrpSpPr>
            <p:nvPr/>
          </p:nvGrpSpPr>
          <p:grpSpPr bwMode="auto">
            <a:xfrm>
              <a:off x="528" y="2736"/>
              <a:ext cx="1392" cy="768"/>
              <a:chOff x="528" y="3168"/>
              <a:chExt cx="1392" cy="768"/>
            </a:xfrm>
          </p:grpSpPr>
          <p:sp>
            <p:nvSpPr>
              <p:cNvPr id="497668" name="Freeform 4"/>
              <p:cNvSpPr>
                <a:spLocks/>
              </p:cNvSpPr>
              <p:nvPr/>
            </p:nvSpPr>
            <p:spPr bwMode="auto">
              <a:xfrm>
                <a:off x="528" y="3552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669" name="Freeform 5"/>
              <p:cNvSpPr>
                <a:spLocks/>
              </p:cNvSpPr>
              <p:nvPr/>
            </p:nvSpPr>
            <p:spPr bwMode="auto">
              <a:xfrm>
                <a:off x="528" y="3504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670" name="Freeform 6"/>
              <p:cNvSpPr>
                <a:spLocks/>
              </p:cNvSpPr>
              <p:nvPr/>
            </p:nvSpPr>
            <p:spPr bwMode="auto">
              <a:xfrm>
                <a:off x="528" y="3456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671" name="Freeform 7"/>
              <p:cNvSpPr>
                <a:spLocks/>
              </p:cNvSpPr>
              <p:nvPr/>
            </p:nvSpPr>
            <p:spPr bwMode="auto">
              <a:xfrm>
                <a:off x="528" y="3408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672" name="Freeform 8"/>
              <p:cNvSpPr>
                <a:spLocks/>
              </p:cNvSpPr>
              <p:nvPr/>
            </p:nvSpPr>
            <p:spPr bwMode="auto">
              <a:xfrm>
                <a:off x="528" y="3360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673" name="Freeform 9"/>
              <p:cNvSpPr>
                <a:spLocks/>
              </p:cNvSpPr>
              <p:nvPr/>
            </p:nvSpPr>
            <p:spPr bwMode="auto">
              <a:xfrm>
                <a:off x="528" y="3312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674" name="Freeform 10"/>
              <p:cNvSpPr>
                <a:spLocks/>
              </p:cNvSpPr>
              <p:nvPr/>
            </p:nvSpPr>
            <p:spPr bwMode="auto">
              <a:xfrm>
                <a:off x="528" y="3264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675" name="Freeform 11"/>
              <p:cNvSpPr>
                <a:spLocks/>
              </p:cNvSpPr>
              <p:nvPr/>
            </p:nvSpPr>
            <p:spPr bwMode="auto">
              <a:xfrm>
                <a:off x="528" y="3216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676" name="Freeform 12"/>
              <p:cNvSpPr>
                <a:spLocks/>
              </p:cNvSpPr>
              <p:nvPr/>
            </p:nvSpPr>
            <p:spPr bwMode="auto">
              <a:xfrm>
                <a:off x="528" y="3168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97677" name="Group 13"/>
            <p:cNvGrpSpPr>
              <a:grpSpLocks/>
            </p:cNvGrpSpPr>
            <p:nvPr/>
          </p:nvGrpSpPr>
          <p:grpSpPr bwMode="auto">
            <a:xfrm>
              <a:off x="528" y="2304"/>
              <a:ext cx="1392" cy="768"/>
              <a:chOff x="528" y="3168"/>
              <a:chExt cx="1392" cy="768"/>
            </a:xfrm>
          </p:grpSpPr>
          <p:sp>
            <p:nvSpPr>
              <p:cNvPr id="497678" name="Freeform 14"/>
              <p:cNvSpPr>
                <a:spLocks/>
              </p:cNvSpPr>
              <p:nvPr/>
            </p:nvSpPr>
            <p:spPr bwMode="auto">
              <a:xfrm>
                <a:off x="528" y="3552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679" name="Freeform 15"/>
              <p:cNvSpPr>
                <a:spLocks/>
              </p:cNvSpPr>
              <p:nvPr/>
            </p:nvSpPr>
            <p:spPr bwMode="auto">
              <a:xfrm>
                <a:off x="528" y="3504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680" name="Freeform 16"/>
              <p:cNvSpPr>
                <a:spLocks/>
              </p:cNvSpPr>
              <p:nvPr/>
            </p:nvSpPr>
            <p:spPr bwMode="auto">
              <a:xfrm>
                <a:off x="528" y="3456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681" name="Freeform 17"/>
              <p:cNvSpPr>
                <a:spLocks/>
              </p:cNvSpPr>
              <p:nvPr/>
            </p:nvSpPr>
            <p:spPr bwMode="auto">
              <a:xfrm>
                <a:off x="528" y="3408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682" name="Freeform 18"/>
              <p:cNvSpPr>
                <a:spLocks/>
              </p:cNvSpPr>
              <p:nvPr/>
            </p:nvSpPr>
            <p:spPr bwMode="auto">
              <a:xfrm>
                <a:off x="528" y="3360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683" name="Freeform 19"/>
              <p:cNvSpPr>
                <a:spLocks/>
              </p:cNvSpPr>
              <p:nvPr/>
            </p:nvSpPr>
            <p:spPr bwMode="auto">
              <a:xfrm>
                <a:off x="528" y="3312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684" name="Freeform 20"/>
              <p:cNvSpPr>
                <a:spLocks/>
              </p:cNvSpPr>
              <p:nvPr/>
            </p:nvSpPr>
            <p:spPr bwMode="auto">
              <a:xfrm>
                <a:off x="528" y="3264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685" name="Freeform 21"/>
              <p:cNvSpPr>
                <a:spLocks/>
              </p:cNvSpPr>
              <p:nvPr/>
            </p:nvSpPr>
            <p:spPr bwMode="auto">
              <a:xfrm>
                <a:off x="528" y="3216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686" name="Freeform 22"/>
              <p:cNvSpPr>
                <a:spLocks/>
              </p:cNvSpPr>
              <p:nvPr/>
            </p:nvSpPr>
            <p:spPr bwMode="auto">
              <a:xfrm>
                <a:off x="528" y="3168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97687" name="Group 23"/>
          <p:cNvGrpSpPr>
            <a:grpSpLocks/>
          </p:cNvGrpSpPr>
          <p:nvPr/>
        </p:nvGrpSpPr>
        <p:grpSpPr bwMode="auto">
          <a:xfrm>
            <a:off x="609600" y="4437063"/>
            <a:ext cx="2438400" cy="960437"/>
            <a:chOff x="528" y="3168"/>
            <a:chExt cx="1392" cy="768"/>
          </a:xfrm>
        </p:grpSpPr>
        <p:sp>
          <p:nvSpPr>
            <p:cNvPr id="497688" name="Freeform 24"/>
            <p:cNvSpPr>
              <a:spLocks/>
            </p:cNvSpPr>
            <p:nvPr/>
          </p:nvSpPr>
          <p:spPr bwMode="auto">
            <a:xfrm>
              <a:off x="528" y="3552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7689" name="Freeform 25"/>
            <p:cNvSpPr>
              <a:spLocks/>
            </p:cNvSpPr>
            <p:nvPr/>
          </p:nvSpPr>
          <p:spPr bwMode="auto">
            <a:xfrm>
              <a:off x="528" y="3504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7690" name="Freeform 26"/>
            <p:cNvSpPr>
              <a:spLocks/>
            </p:cNvSpPr>
            <p:nvPr/>
          </p:nvSpPr>
          <p:spPr bwMode="auto">
            <a:xfrm>
              <a:off x="528" y="3456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7691" name="Freeform 27"/>
            <p:cNvSpPr>
              <a:spLocks/>
            </p:cNvSpPr>
            <p:nvPr/>
          </p:nvSpPr>
          <p:spPr bwMode="auto">
            <a:xfrm>
              <a:off x="528" y="3408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7692" name="Freeform 28"/>
            <p:cNvSpPr>
              <a:spLocks/>
            </p:cNvSpPr>
            <p:nvPr/>
          </p:nvSpPr>
          <p:spPr bwMode="auto">
            <a:xfrm>
              <a:off x="528" y="3360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7693" name="Freeform 29"/>
            <p:cNvSpPr>
              <a:spLocks/>
            </p:cNvSpPr>
            <p:nvPr/>
          </p:nvSpPr>
          <p:spPr bwMode="auto">
            <a:xfrm>
              <a:off x="528" y="3312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7694" name="Freeform 30"/>
            <p:cNvSpPr>
              <a:spLocks/>
            </p:cNvSpPr>
            <p:nvPr/>
          </p:nvSpPr>
          <p:spPr bwMode="auto">
            <a:xfrm>
              <a:off x="528" y="3264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7695" name="Freeform 31"/>
            <p:cNvSpPr>
              <a:spLocks/>
            </p:cNvSpPr>
            <p:nvPr/>
          </p:nvSpPr>
          <p:spPr bwMode="auto">
            <a:xfrm>
              <a:off x="528" y="3216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7696" name="Freeform 32"/>
            <p:cNvSpPr>
              <a:spLocks/>
            </p:cNvSpPr>
            <p:nvPr/>
          </p:nvSpPr>
          <p:spPr bwMode="auto">
            <a:xfrm>
              <a:off x="528" y="3168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7697" name="Freeform 33"/>
          <p:cNvSpPr>
            <a:spLocks/>
          </p:cNvSpPr>
          <p:nvPr/>
        </p:nvSpPr>
        <p:spPr bwMode="auto">
          <a:xfrm>
            <a:off x="609600" y="4376738"/>
            <a:ext cx="2438400" cy="481012"/>
          </a:xfrm>
          <a:custGeom>
            <a:avLst/>
            <a:gdLst/>
            <a:ahLst/>
            <a:cxnLst>
              <a:cxn ang="0">
                <a:pos x="0" y="384"/>
              </a:cxn>
              <a:cxn ang="0">
                <a:pos x="720" y="384"/>
              </a:cxn>
              <a:cxn ang="0">
                <a:pos x="1392" y="0"/>
              </a:cxn>
              <a:cxn ang="0">
                <a:pos x="672" y="0"/>
              </a:cxn>
              <a:cxn ang="0">
                <a:pos x="0" y="384"/>
              </a:cxn>
            </a:cxnLst>
            <a:rect l="0" t="0" r="r" b="b"/>
            <a:pathLst>
              <a:path w="1392" h="384">
                <a:moveTo>
                  <a:pt x="0" y="384"/>
                </a:moveTo>
                <a:lnTo>
                  <a:pt x="720" y="384"/>
                </a:lnTo>
                <a:lnTo>
                  <a:pt x="1392" y="0"/>
                </a:lnTo>
                <a:lnTo>
                  <a:pt x="672" y="0"/>
                </a:lnTo>
                <a:lnTo>
                  <a:pt x="0" y="38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31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7698" name="Freeform 34"/>
          <p:cNvSpPr>
            <a:spLocks/>
          </p:cNvSpPr>
          <p:nvPr/>
        </p:nvSpPr>
        <p:spPr bwMode="auto">
          <a:xfrm>
            <a:off x="609600" y="4318000"/>
            <a:ext cx="2438400" cy="479425"/>
          </a:xfrm>
          <a:custGeom>
            <a:avLst/>
            <a:gdLst/>
            <a:ahLst/>
            <a:cxnLst>
              <a:cxn ang="0">
                <a:pos x="0" y="384"/>
              </a:cxn>
              <a:cxn ang="0">
                <a:pos x="720" y="384"/>
              </a:cxn>
              <a:cxn ang="0">
                <a:pos x="1392" y="0"/>
              </a:cxn>
              <a:cxn ang="0">
                <a:pos x="672" y="0"/>
              </a:cxn>
              <a:cxn ang="0">
                <a:pos x="0" y="384"/>
              </a:cxn>
            </a:cxnLst>
            <a:rect l="0" t="0" r="r" b="b"/>
            <a:pathLst>
              <a:path w="1392" h="384">
                <a:moveTo>
                  <a:pt x="0" y="384"/>
                </a:moveTo>
                <a:lnTo>
                  <a:pt x="720" y="384"/>
                </a:lnTo>
                <a:lnTo>
                  <a:pt x="1392" y="0"/>
                </a:lnTo>
                <a:lnTo>
                  <a:pt x="672" y="0"/>
                </a:lnTo>
                <a:lnTo>
                  <a:pt x="0" y="38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31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7699" name="Freeform 35"/>
          <p:cNvSpPr>
            <a:spLocks/>
          </p:cNvSpPr>
          <p:nvPr/>
        </p:nvSpPr>
        <p:spPr bwMode="auto">
          <a:xfrm>
            <a:off x="609600" y="4257675"/>
            <a:ext cx="2438400" cy="479425"/>
          </a:xfrm>
          <a:custGeom>
            <a:avLst/>
            <a:gdLst/>
            <a:ahLst/>
            <a:cxnLst>
              <a:cxn ang="0">
                <a:pos x="0" y="384"/>
              </a:cxn>
              <a:cxn ang="0">
                <a:pos x="720" y="384"/>
              </a:cxn>
              <a:cxn ang="0">
                <a:pos x="1392" y="0"/>
              </a:cxn>
              <a:cxn ang="0">
                <a:pos x="672" y="0"/>
              </a:cxn>
              <a:cxn ang="0">
                <a:pos x="0" y="384"/>
              </a:cxn>
            </a:cxnLst>
            <a:rect l="0" t="0" r="r" b="b"/>
            <a:pathLst>
              <a:path w="1392" h="384">
                <a:moveTo>
                  <a:pt x="0" y="384"/>
                </a:moveTo>
                <a:lnTo>
                  <a:pt x="720" y="384"/>
                </a:lnTo>
                <a:lnTo>
                  <a:pt x="1392" y="0"/>
                </a:lnTo>
                <a:lnTo>
                  <a:pt x="672" y="0"/>
                </a:lnTo>
                <a:lnTo>
                  <a:pt x="0" y="38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31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497700" name="Group 36"/>
          <p:cNvGrpSpPr>
            <a:grpSpLocks/>
          </p:cNvGrpSpPr>
          <p:nvPr/>
        </p:nvGrpSpPr>
        <p:grpSpPr bwMode="auto">
          <a:xfrm>
            <a:off x="5029200" y="4568825"/>
            <a:ext cx="2286000" cy="1651000"/>
            <a:chOff x="528" y="2304"/>
            <a:chExt cx="1392" cy="1200"/>
          </a:xfrm>
        </p:grpSpPr>
        <p:grpSp>
          <p:nvGrpSpPr>
            <p:cNvPr id="497701" name="Group 37"/>
            <p:cNvGrpSpPr>
              <a:grpSpLocks/>
            </p:cNvGrpSpPr>
            <p:nvPr/>
          </p:nvGrpSpPr>
          <p:grpSpPr bwMode="auto">
            <a:xfrm>
              <a:off x="528" y="2736"/>
              <a:ext cx="1392" cy="768"/>
              <a:chOff x="528" y="3168"/>
              <a:chExt cx="1392" cy="768"/>
            </a:xfrm>
          </p:grpSpPr>
          <p:sp>
            <p:nvSpPr>
              <p:cNvPr id="497702" name="Freeform 38"/>
              <p:cNvSpPr>
                <a:spLocks/>
              </p:cNvSpPr>
              <p:nvPr/>
            </p:nvSpPr>
            <p:spPr bwMode="auto">
              <a:xfrm>
                <a:off x="528" y="3552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03" name="Freeform 39"/>
              <p:cNvSpPr>
                <a:spLocks/>
              </p:cNvSpPr>
              <p:nvPr/>
            </p:nvSpPr>
            <p:spPr bwMode="auto">
              <a:xfrm>
                <a:off x="528" y="3504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04" name="Freeform 40"/>
              <p:cNvSpPr>
                <a:spLocks/>
              </p:cNvSpPr>
              <p:nvPr/>
            </p:nvSpPr>
            <p:spPr bwMode="auto">
              <a:xfrm>
                <a:off x="528" y="3456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05" name="Freeform 41"/>
              <p:cNvSpPr>
                <a:spLocks/>
              </p:cNvSpPr>
              <p:nvPr/>
            </p:nvSpPr>
            <p:spPr bwMode="auto">
              <a:xfrm>
                <a:off x="528" y="3408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06" name="Freeform 42"/>
              <p:cNvSpPr>
                <a:spLocks/>
              </p:cNvSpPr>
              <p:nvPr/>
            </p:nvSpPr>
            <p:spPr bwMode="auto">
              <a:xfrm>
                <a:off x="528" y="3360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07" name="Freeform 43"/>
              <p:cNvSpPr>
                <a:spLocks/>
              </p:cNvSpPr>
              <p:nvPr/>
            </p:nvSpPr>
            <p:spPr bwMode="auto">
              <a:xfrm>
                <a:off x="528" y="3312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08" name="Freeform 44"/>
              <p:cNvSpPr>
                <a:spLocks/>
              </p:cNvSpPr>
              <p:nvPr/>
            </p:nvSpPr>
            <p:spPr bwMode="auto">
              <a:xfrm>
                <a:off x="528" y="3264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09" name="Freeform 45"/>
              <p:cNvSpPr>
                <a:spLocks/>
              </p:cNvSpPr>
              <p:nvPr/>
            </p:nvSpPr>
            <p:spPr bwMode="auto">
              <a:xfrm>
                <a:off x="528" y="3216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10" name="Freeform 46"/>
              <p:cNvSpPr>
                <a:spLocks/>
              </p:cNvSpPr>
              <p:nvPr/>
            </p:nvSpPr>
            <p:spPr bwMode="auto">
              <a:xfrm>
                <a:off x="528" y="3168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97711" name="Group 47"/>
            <p:cNvGrpSpPr>
              <a:grpSpLocks/>
            </p:cNvGrpSpPr>
            <p:nvPr/>
          </p:nvGrpSpPr>
          <p:grpSpPr bwMode="auto">
            <a:xfrm>
              <a:off x="528" y="2304"/>
              <a:ext cx="1392" cy="768"/>
              <a:chOff x="528" y="3168"/>
              <a:chExt cx="1392" cy="768"/>
            </a:xfrm>
          </p:grpSpPr>
          <p:sp>
            <p:nvSpPr>
              <p:cNvPr id="497712" name="Freeform 48"/>
              <p:cNvSpPr>
                <a:spLocks/>
              </p:cNvSpPr>
              <p:nvPr/>
            </p:nvSpPr>
            <p:spPr bwMode="auto">
              <a:xfrm>
                <a:off x="528" y="3552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13" name="Freeform 49"/>
              <p:cNvSpPr>
                <a:spLocks/>
              </p:cNvSpPr>
              <p:nvPr/>
            </p:nvSpPr>
            <p:spPr bwMode="auto">
              <a:xfrm>
                <a:off x="528" y="3504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14" name="Freeform 50"/>
              <p:cNvSpPr>
                <a:spLocks/>
              </p:cNvSpPr>
              <p:nvPr/>
            </p:nvSpPr>
            <p:spPr bwMode="auto">
              <a:xfrm>
                <a:off x="528" y="3456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15" name="Freeform 51"/>
              <p:cNvSpPr>
                <a:spLocks/>
              </p:cNvSpPr>
              <p:nvPr/>
            </p:nvSpPr>
            <p:spPr bwMode="auto">
              <a:xfrm>
                <a:off x="528" y="3408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16" name="Freeform 52"/>
              <p:cNvSpPr>
                <a:spLocks/>
              </p:cNvSpPr>
              <p:nvPr/>
            </p:nvSpPr>
            <p:spPr bwMode="auto">
              <a:xfrm>
                <a:off x="528" y="3360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17" name="Freeform 53"/>
              <p:cNvSpPr>
                <a:spLocks/>
              </p:cNvSpPr>
              <p:nvPr/>
            </p:nvSpPr>
            <p:spPr bwMode="auto">
              <a:xfrm>
                <a:off x="528" y="3312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18" name="Freeform 54"/>
              <p:cNvSpPr>
                <a:spLocks/>
              </p:cNvSpPr>
              <p:nvPr/>
            </p:nvSpPr>
            <p:spPr bwMode="auto">
              <a:xfrm>
                <a:off x="528" y="3264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19" name="Freeform 55"/>
              <p:cNvSpPr>
                <a:spLocks/>
              </p:cNvSpPr>
              <p:nvPr/>
            </p:nvSpPr>
            <p:spPr bwMode="auto">
              <a:xfrm>
                <a:off x="528" y="3216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20" name="Freeform 56"/>
              <p:cNvSpPr>
                <a:spLocks/>
              </p:cNvSpPr>
              <p:nvPr/>
            </p:nvSpPr>
            <p:spPr bwMode="auto">
              <a:xfrm>
                <a:off x="528" y="3168"/>
                <a:ext cx="1392" cy="384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97721" name="Group 57"/>
          <p:cNvGrpSpPr>
            <a:grpSpLocks/>
          </p:cNvGrpSpPr>
          <p:nvPr/>
        </p:nvGrpSpPr>
        <p:grpSpPr bwMode="auto">
          <a:xfrm rot="204152">
            <a:off x="5029200" y="4267200"/>
            <a:ext cx="2284413" cy="792163"/>
            <a:chOff x="384" y="1680"/>
            <a:chExt cx="1392" cy="576"/>
          </a:xfrm>
        </p:grpSpPr>
        <p:sp>
          <p:nvSpPr>
            <p:cNvPr id="497722" name="Freeform 58"/>
            <p:cNvSpPr>
              <a:spLocks/>
            </p:cNvSpPr>
            <p:nvPr/>
          </p:nvSpPr>
          <p:spPr bwMode="auto">
            <a:xfrm>
              <a:off x="384" y="1872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7723" name="Freeform 59"/>
            <p:cNvSpPr>
              <a:spLocks/>
            </p:cNvSpPr>
            <p:nvPr/>
          </p:nvSpPr>
          <p:spPr bwMode="auto">
            <a:xfrm>
              <a:off x="384" y="1824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7724" name="Freeform 60"/>
            <p:cNvSpPr>
              <a:spLocks/>
            </p:cNvSpPr>
            <p:nvPr/>
          </p:nvSpPr>
          <p:spPr bwMode="auto">
            <a:xfrm>
              <a:off x="384" y="1776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7725" name="Freeform 61"/>
            <p:cNvSpPr>
              <a:spLocks/>
            </p:cNvSpPr>
            <p:nvPr/>
          </p:nvSpPr>
          <p:spPr bwMode="auto">
            <a:xfrm>
              <a:off x="384" y="1728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7726" name="Freeform 62"/>
            <p:cNvSpPr>
              <a:spLocks/>
            </p:cNvSpPr>
            <p:nvPr/>
          </p:nvSpPr>
          <p:spPr bwMode="auto">
            <a:xfrm>
              <a:off x="384" y="1680"/>
              <a:ext cx="1392" cy="384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97727" name="Group 63"/>
          <p:cNvGrpSpPr>
            <a:grpSpLocks/>
          </p:cNvGrpSpPr>
          <p:nvPr/>
        </p:nvGrpSpPr>
        <p:grpSpPr bwMode="auto">
          <a:xfrm rot="-169259">
            <a:off x="1143000" y="2743200"/>
            <a:ext cx="2857500" cy="1093788"/>
            <a:chOff x="1584" y="1680"/>
            <a:chExt cx="1800" cy="689"/>
          </a:xfrm>
        </p:grpSpPr>
        <p:sp>
          <p:nvSpPr>
            <p:cNvPr id="497728" name="Oval 64"/>
            <p:cNvSpPr>
              <a:spLocks noChangeArrowheads="1"/>
            </p:cNvSpPr>
            <p:nvPr/>
          </p:nvSpPr>
          <p:spPr bwMode="auto">
            <a:xfrm rot="222229">
              <a:off x="2688" y="1680"/>
              <a:ext cx="432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54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&gt;</a:t>
              </a:r>
              <a:endPara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497729" name="Rectangle 65"/>
            <p:cNvSpPr>
              <a:spLocks noChangeArrowheads="1"/>
            </p:cNvSpPr>
            <p:nvPr/>
          </p:nvSpPr>
          <p:spPr bwMode="auto">
            <a:xfrm rot="29967">
              <a:off x="1584" y="1889"/>
              <a:ext cx="180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40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в 1,</a:t>
              </a:r>
              <a:r>
                <a:rPr lang="en-US" sz="440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5</a:t>
              </a:r>
              <a:r>
                <a:rPr lang="ru-RU" sz="440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 раза</a:t>
              </a:r>
            </a:p>
          </p:txBody>
        </p:sp>
      </p:grpSp>
      <p:sp>
        <p:nvSpPr>
          <p:cNvPr id="497730" name="Text Box 66"/>
          <p:cNvSpPr txBox="1">
            <a:spLocks noChangeArrowheads="1"/>
          </p:cNvSpPr>
          <p:nvPr/>
        </p:nvSpPr>
        <p:spPr bwMode="auto">
          <a:xfrm>
            <a:off x="228600" y="2971800"/>
            <a:ext cx="509588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660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I</a:t>
            </a:r>
            <a:endParaRPr lang="ru-RU" sz="660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497731" name="Text Box 67"/>
          <p:cNvSpPr txBox="1">
            <a:spLocks noChangeArrowheads="1"/>
          </p:cNvSpPr>
          <p:nvPr/>
        </p:nvSpPr>
        <p:spPr bwMode="auto">
          <a:xfrm>
            <a:off x="7391400" y="2971800"/>
            <a:ext cx="8382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660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II  </a:t>
            </a:r>
            <a:endParaRPr lang="ru-RU" sz="660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497732" name="AutoShape 6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629400" y="6172200"/>
            <a:ext cx="1892300" cy="4572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>
                <a:latin typeface="Arial" charset="0"/>
                <a:cs typeface="Arial" charset="0"/>
              </a:rPr>
              <a:t>Показать (3)</a:t>
            </a:r>
          </a:p>
        </p:txBody>
      </p:sp>
      <p:sp>
        <p:nvSpPr>
          <p:cNvPr id="497733" name="AutoShape 6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5715000"/>
            <a:ext cx="457200" cy="4445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571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97734" name="Group 70"/>
          <p:cNvGrpSpPr>
            <a:grpSpLocks/>
          </p:cNvGrpSpPr>
          <p:nvPr/>
        </p:nvGrpSpPr>
        <p:grpSpPr bwMode="auto">
          <a:xfrm>
            <a:off x="685800" y="3808413"/>
            <a:ext cx="2438400" cy="839787"/>
            <a:chOff x="1248" y="2140"/>
            <a:chExt cx="1536" cy="529"/>
          </a:xfrm>
        </p:grpSpPr>
        <p:sp>
          <p:nvSpPr>
            <p:cNvPr id="497735" name="Freeform 71"/>
            <p:cNvSpPr>
              <a:spLocks/>
            </p:cNvSpPr>
            <p:nvPr/>
          </p:nvSpPr>
          <p:spPr bwMode="auto">
            <a:xfrm>
              <a:off x="1248" y="2367"/>
              <a:ext cx="1536" cy="302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720" y="384"/>
                </a:cxn>
                <a:cxn ang="0">
                  <a:pos x="1392" y="0"/>
                </a:cxn>
                <a:cxn ang="0">
                  <a:pos x="672" y="0"/>
                </a:cxn>
                <a:cxn ang="0">
                  <a:pos x="0" y="384"/>
                </a:cxn>
              </a:cxnLst>
              <a:rect l="0" t="0" r="r" b="b"/>
              <a:pathLst>
                <a:path w="1392" h="384">
                  <a:moveTo>
                    <a:pt x="0" y="384"/>
                  </a:moveTo>
                  <a:lnTo>
                    <a:pt x="720" y="384"/>
                  </a:lnTo>
                  <a:lnTo>
                    <a:pt x="1392" y="0"/>
                  </a:lnTo>
                  <a:lnTo>
                    <a:pt x="672" y="0"/>
                  </a:lnTo>
                  <a:lnTo>
                    <a:pt x="0" y="38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97736" name="Group 72"/>
            <p:cNvGrpSpPr>
              <a:grpSpLocks/>
            </p:cNvGrpSpPr>
            <p:nvPr/>
          </p:nvGrpSpPr>
          <p:grpSpPr bwMode="auto">
            <a:xfrm>
              <a:off x="1248" y="2140"/>
              <a:ext cx="1536" cy="491"/>
              <a:chOff x="1248" y="2140"/>
              <a:chExt cx="1536" cy="491"/>
            </a:xfrm>
          </p:grpSpPr>
          <p:sp>
            <p:nvSpPr>
              <p:cNvPr id="497737" name="Freeform 73"/>
              <p:cNvSpPr>
                <a:spLocks/>
              </p:cNvSpPr>
              <p:nvPr/>
            </p:nvSpPr>
            <p:spPr bwMode="auto">
              <a:xfrm>
                <a:off x="1248" y="2329"/>
                <a:ext cx="1536" cy="302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38" name="Freeform 74"/>
              <p:cNvSpPr>
                <a:spLocks/>
              </p:cNvSpPr>
              <p:nvPr/>
            </p:nvSpPr>
            <p:spPr bwMode="auto">
              <a:xfrm>
                <a:off x="1248" y="2291"/>
                <a:ext cx="1536" cy="302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39" name="Freeform 75"/>
              <p:cNvSpPr>
                <a:spLocks/>
              </p:cNvSpPr>
              <p:nvPr/>
            </p:nvSpPr>
            <p:spPr bwMode="auto">
              <a:xfrm>
                <a:off x="1248" y="2253"/>
                <a:ext cx="1536" cy="303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40" name="Freeform 76"/>
              <p:cNvSpPr>
                <a:spLocks/>
              </p:cNvSpPr>
              <p:nvPr/>
            </p:nvSpPr>
            <p:spPr bwMode="auto">
              <a:xfrm>
                <a:off x="1248" y="2215"/>
                <a:ext cx="1536" cy="303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41" name="Freeform 77"/>
              <p:cNvSpPr>
                <a:spLocks/>
              </p:cNvSpPr>
              <p:nvPr/>
            </p:nvSpPr>
            <p:spPr bwMode="auto">
              <a:xfrm>
                <a:off x="1248" y="2177"/>
                <a:ext cx="1536" cy="303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7742" name="Freeform 78"/>
              <p:cNvSpPr>
                <a:spLocks/>
              </p:cNvSpPr>
              <p:nvPr/>
            </p:nvSpPr>
            <p:spPr bwMode="auto">
              <a:xfrm>
                <a:off x="1248" y="2140"/>
                <a:ext cx="1536" cy="302"/>
              </a:xfrm>
              <a:custGeom>
                <a:avLst/>
                <a:gdLst/>
                <a:ahLst/>
                <a:cxnLst>
                  <a:cxn ang="0">
                    <a:pos x="0" y="384"/>
                  </a:cxn>
                  <a:cxn ang="0">
                    <a:pos x="720" y="384"/>
                  </a:cxn>
                  <a:cxn ang="0">
                    <a:pos x="1392" y="0"/>
                  </a:cxn>
                  <a:cxn ang="0">
                    <a:pos x="672" y="0"/>
                  </a:cxn>
                  <a:cxn ang="0">
                    <a:pos x="0" y="384"/>
                  </a:cxn>
                </a:cxnLst>
                <a:rect l="0" t="0" r="r" b="b"/>
                <a:pathLst>
                  <a:path w="1392" h="384">
                    <a:moveTo>
                      <a:pt x="0" y="384"/>
                    </a:moveTo>
                    <a:lnTo>
                      <a:pt x="720" y="384"/>
                    </a:lnTo>
                    <a:lnTo>
                      <a:pt x="1392" y="0"/>
                    </a:lnTo>
                    <a:lnTo>
                      <a:pt x="672" y="0"/>
                    </a:lnTo>
                    <a:lnTo>
                      <a:pt x="0" y="38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97743" name="Text Box 79"/>
          <p:cNvSpPr txBox="1">
            <a:spLocks noChangeArrowheads="1"/>
          </p:cNvSpPr>
          <p:nvPr/>
        </p:nvSpPr>
        <p:spPr bwMode="auto">
          <a:xfrm>
            <a:off x="838200" y="2743200"/>
            <a:ext cx="147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Было</a:t>
            </a:r>
          </a:p>
        </p:txBody>
      </p:sp>
      <p:sp>
        <p:nvSpPr>
          <p:cNvPr id="497744" name="Text Box 80"/>
          <p:cNvSpPr txBox="1">
            <a:spLocks noChangeArrowheads="1"/>
          </p:cNvSpPr>
          <p:nvPr/>
        </p:nvSpPr>
        <p:spPr bwMode="auto">
          <a:xfrm>
            <a:off x="3276600" y="4602163"/>
            <a:ext cx="1562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Стало</a:t>
            </a:r>
          </a:p>
        </p:txBody>
      </p:sp>
      <p:grpSp>
        <p:nvGrpSpPr>
          <p:cNvPr id="497745" name="Group 81"/>
          <p:cNvGrpSpPr>
            <a:grpSpLocks/>
          </p:cNvGrpSpPr>
          <p:nvPr/>
        </p:nvGrpSpPr>
        <p:grpSpPr bwMode="auto">
          <a:xfrm>
            <a:off x="1447800" y="2589213"/>
            <a:ext cx="1611313" cy="1562100"/>
            <a:chOff x="2112" y="1320"/>
            <a:chExt cx="1015" cy="984"/>
          </a:xfrm>
        </p:grpSpPr>
        <p:grpSp>
          <p:nvGrpSpPr>
            <p:cNvPr id="497746" name="Group 82"/>
            <p:cNvGrpSpPr>
              <a:grpSpLocks/>
            </p:cNvGrpSpPr>
            <p:nvPr/>
          </p:nvGrpSpPr>
          <p:grpSpPr bwMode="auto">
            <a:xfrm>
              <a:off x="2112" y="2112"/>
              <a:ext cx="576" cy="192"/>
              <a:chOff x="4752" y="4032"/>
              <a:chExt cx="336" cy="144"/>
            </a:xfrm>
          </p:grpSpPr>
          <p:sp>
            <p:nvSpPr>
              <p:cNvPr id="497747" name="Oval 83"/>
              <p:cNvSpPr>
                <a:spLocks noChangeArrowheads="1"/>
              </p:cNvSpPr>
              <p:nvPr/>
            </p:nvSpPr>
            <p:spPr bwMode="auto">
              <a:xfrm>
                <a:off x="4752" y="4061"/>
                <a:ext cx="336" cy="115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7748" name="Oval 84"/>
              <p:cNvSpPr>
                <a:spLocks noChangeArrowheads="1"/>
              </p:cNvSpPr>
              <p:nvPr/>
            </p:nvSpPr>
            <p:spPr bwMode="auto">
              <a:xfrm>
                <a:off x="4798" y="4046"/>
                <a:ext cx="259" cy="87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7749" name="Oval 85"/>
              <p:cNvSpPr>
                <a:spLocks noChangeArrowheads="1"/>
              </p:cNvSpPr>
              <p:nvPr/>
            </p:nvSpPr>
            <p:spPr bwMode="auto">
              <a:xfrm>
                <a:off x="4828" y="4032"/>
                <a:ext cx="184" cy="4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97750" name="Freeform 86"/>
            <p:cNvSpPr>
              <a:spLocks/>
            </p:cNvSpPr>
            <p:nvPr/>
          </p:nvSpPr>
          <p:spPr bwMode="auto">
            <a:xfrm>
              <a:off x="2351" y="1320"/>
              <a:ext cx="776" cy="792"/>
            </a:xfrm>
            <a:custGeom>
              <a:avLst/>
              <a:gdLst/>
              <a:ahLst/>
              <a:cxnLst>
                <a:cxn ang="0">
                  <a:pos x="15" y="690"/>
                </a:cxn>
                <a:cxn ang="0">
                  <a:pos x="135" y="683"/>
                </a:cxn>
                <a:cxn ang="0">
                  <a:pos x="776" y="649"/>
                </a:cxn>
                <a:cxn ang="0">
                  <a:pos x="638" y="342"/>
                </a:cxn>
                <a:cxn ang="0">
                  <a:pos x="726" y="0"/>
                </a:cxn>
                <a:cxn ang="0">
                  <a:pos x="0" y="62"/>
                </a:cxn>
                <a:cxn ang="0">
                  <a:pos x="41" y="909"/>
                </a:cxn>
              </a:cxnLst>
              <a:rect l="0" t="0" r="r" b="b"/>
              <a:pathLst>
                <a:path w="776" h="909">
                  <a:moveTo>
                    <a:pt x="15" y="690"/>
                  </a:moveTo>
                  <a:lnTo>
                    <a:pt x="135" y="683"/>
                  </a:lnTo>
                  <a:lnTo>
                    <a:pt x="776" y="649"/>
                  </a:lnTo>
                  <a:lnTo>
                    <a:pt x="638" y="342"/>
                  </a:lnTo>
                  <a:lnTo>
                    <a:pt x="726" y="0"/>
                  </a:lnTo>
                  <a:lnTo>
                    <a:pt x="0" y="62"/>
                  </a:lnTo>
                  <a:lnTo>
                    <a:pt x="41" y="909"/>
                  </a:lnTo>
                </a:path>
              </a:pathLst>
            </a:custGeom>
            <a:solidFill>
              <a:srgbClr val="FF0000"/>
            </a:solidFill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7751" name="Text Box 87"/>
            <p:cNvSpPr txBox="1">
              <a:spLocks noChangeArrowheads="1"/>
            </p:cNvSpPr>
            <p:nvPr/>
          </p:nvSpPr>
          <p:spPr bwMode="auto">
            <a:xfrm rot="-192859">
              <a:off x="2352" y="1344"/>
              <a:ext cx="684" cy="576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54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–6</a:t>
              </a:r>
            </a:p>
          </p:txBody>
        </p:sp>
      </p:grpSp>
      <p:grpSp>
        <p:nvGrpSpPr>
          <p:cNvPr id="497752" name="Group 88"/>
          <p:cNvGrpSpPr>
            <a:grpSpLocks/>
          </p:cNvGrpSpPr>
          <p:nvPr/>
        </p:nvGrpSpPr>
        <p:grpSpPr bwMode="auto">
          <a:xfrm>
            <a:off x="3505200" y="5135563"/>
            <a:ext cx="990600" cy="1189037"/>
            <a:chOff x="4176" y="480"/>
            <a:chExt cx="624" cy="749"/>
          </a:xfrm>
        </p:grpSpPr>
        <p:sp>
          <p:nvSpPr>
            <p:cNvPr id="497753" name="Oval 89"/>
            <p:cNvSpPr>
              <a:spLocks noChangeArrowheads="1"/>
            </p:cNvSpPr>
            <p:nvPr/>
          </p:nvSpPr>
          <p:spPr bwMode="auto">
            <a:xfrm>
              <a:off x="4176" y="576"/>
              <a:ext cx="624" cy="52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7754" name="Text Box 90"/>
            <p:cNvSpPr txBox="1">
              <a:spLocks noChangeArrowheads="1"/>
            </p:cNvSpPr>
            <p:nvPr/>
          </p:nvSpPr>
          <p:spPr bwMode="auto">
            <a:xfrm>
              <a:off x="4272" y="480"/>
              <a:ext cx="452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72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=</a:t>
              </a:r>
            </a:p>
          </p:txBody>
        </p:sp>
      </p:grpSp>
      <p:sp>
        <p:nvSpPr>
          <p:cNvPr id="497755" name="Text Box 91"/>
          <p:cNvSpPr txBox="1">
            <a:spLocks noChangeArrowheads="1"/>
          </p:cNvSpPr>
          <p:nvPr/>
        </p:nvSpPr>
        <p:spPr bwMode="auto">
          <a:xfrm>
            <a:off x="6019800" y="2819400"/>
            <a:ext cx="673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66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497756" name="Text Box 92"/>
          <p:cNvSpPr txBox="1">
            <a:spLocks noChangeArrowheads="1"/>
          </p:cNvSpPr>
          <p:nvPr/>
        </p:nvSpPr>
        <p:spPr bwMode="auto">
          <a:xfrm>
            <a:off x="2324100" y="1420813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х</a:t>
            </a:r>
          </a:p>
        </p:txBody>
      </p:sp>
      <p:sp>
        <p:nvSpPr>
          <p:cNvPr id="497757" name="Text Box 93"/>
          <p:cNvSpPr txBox="1">
            <a:spLocks noChangeArrowheads="1"/>
          </p:cNvSpPr>
          <p:nvPr/>
        </p:nvSpPr>
        <p:spPr bwMode="auto">
          <a:xfrm>
            <a:off x="1981200" y="735013"/>
            <a:ext cx="1173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1,5х</a:t>
            </a:r>
          </a:p>
        </p:txBody>
      </p:sp>
      <p:sp>
        <p:nvSpPr>
          <p:cNvPr id="497758" name="Text Box 94"/>
          <p:cNvSpPr txBox="1">
            <a:spLocks noChangeArrowheads="1"/>
          </p:cNvSpPr>
          <p:nvPr/>
        </p:nvSpPr>
        <p:spPr bwMode="auto">
          <a:xfrm>
            <a:off x="4114800" y="735013"/>
            <a:ext cx="162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1,5х-6</a:t>
            </a:r>
          </a:p>
        </p:txBody>
      </p:sp>
      <p:sp>
        <p:nvSpPr>
          <p:cNvPr id="497759" name="Text Box 95"/>
          <p:cNvSpPr txBox="1">
            <a:spLocks noChangeArrowheads="1"/>
          </p:cNvSpPr>
          <p:nvPr/>
        </p:nvSpPr>
        <p:spPr bwMode="auto">
          <a:xfrm>
            <a:off x="4570413" y="1420813"/>
            <a:ext cx="10461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х+6</a:t>
            </a:r>
          </a:p>
        </p:txBody>
      </p:sp>
      <p:grpSp>
        <p:nvGrpSpPr>
          <p:cNvPr id="497760" name="Group 96"/>
          <p:cNvGrpSpPr>
            <a:grpSpLocks/>
          </p:cNvGrpSpPr>
          <p:nvPr/>
        </p:nvGrpSpPr>
        <p:grpSpPr bwMode="auto">
          <a:xfrm>
            <a:off x="127000" y="190500"/>
            <a:ext cx="6350000" cy="1882775"/>
            <a:chOff x="128" y="120"/>
            <a:chExt cx="4912" cy="1186"/>
          </a:xfrm>
        </p:grpSpPr>
        <p:sp>
          <p:nvSpPr>
            <p:cNvPr id="497761" name="Rectangle 97"/>
            <p:cNvSpPr>
              <a:spLocks noChangeArrowheads="1"/>
            </p:cNvSpPr>
            <p:nvPr/>
          </p:nvSpPr>
          <p:spPr bwMode="auto">
            <a:xfrm>
              <a:off x="1632" y="120"/>
              <a:ext cx="114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Было</a:t>
              </a:r>
            </a:p>
          </p:txBody>
        </p:sp>
        <p:sp>
          <p:nvSpPr>
            <p:cNvPr id="497762" name="Freeform 98"/>
            <p:cNvSpPr>
              <a:spLocks/>
            </p:cNvSpPr>
            <p:nvPr/>
          </p:nvSpPr>
          <p:spPr bwMode="auto">
            <a:xfrm>
              <a:off x="139" y="129"/>
              <a:ext cx="4901" cy="1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32" y="0"/>
                </a:cxn>
                <a:cxn ang="0">
                  <a:pos x="4062" y="1137"/>
                </a:cxn>
                <a:cxn ang="0">
                  <a:pos x="0" y="1167"/>
                </a:cxn>
                <a:cxn ang="0">
                  <a:pos x="5" y="5"/>
                </a:cxn>
              </a:cxnLst>
              <a:rect l="0" t="0" r="r" b="b"/>
              <a:pathLst>
                <a:path w="4062" h="1167">
                  <a:moveTo>
                    <a:pt x="0" y="0"/>
                  </a:moveTo>
                  <a:lnTo>
                    <a:pt x="4032" y="0"/>
                  </a:lnTo>
                  <a:lnTo>
                    <a:pt x="4062" y="1137"/>
                  </a:lnTo>
                  <a:lnTo>
                    <a:pt x="0" y="1167"/>
                  </a:lnTo>
                  <a:lnTo>
                    <a:pt x="5" y="5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7763" name="Freeform 99"/>
            <p:cNvSpPr>
              <a:spLocks/>
            </p:cNvSpPr>
            <p:nvPr/>
          </p:nvSpPr>
          <p:spPr bwMode="auto">
            <a:xfrm>
              <a:off x="144" y="493"/>
              <a:ext cx="4881" cy="25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4881" y="0"/>
                </a:cxn>
              </a:cxnLst>
              <a:rect l="0" t="0" r="r" b="b"/>
              <a:pathLst>
                <a:path w="4881" h="25">
                  <a:moveTo>
                    <a:pt x="0" y="25"/>
                  </a:moveTo>
                  <a:lnTo>
                    <a:pt x="4881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7764" name="Freeform 100"/>
            <p:cNvSpPr>
              <a:spLocks/>
            </p:cNvSpPr>
            <p:nvPr/>
          </p:nvSpPr>
          <p:spPr bwMode="auto">
            <a:xfrm>
              <a:off x="1392" y="144"/>
              <a:ext cx="5" cy="116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162"/>
                </a:cxn>
              </a:cxnLst>
              <a:rect l="0" t="0" r="r" b="b"/>
              <a:pathLst>
                <a:path w="5" h="1162">
                  <a:moveTo>
                    <a:pt x="5" y="0"/>
                  </a:moveTo>
                  <a:lnTo>
                    <a:pt x="0" y="116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7765" name="Freeform 101"/>
            <p:cNvSpPr>
              <a:spLocks/>
            </p:cNvSpPr>
            <p:nvPr/>
          </p:nvSpPr>
          <p:spPr bwMode="auto">
            <a:xfrm>
              <a:off x="2976" y="144"/>
              <a:ext cx="3" cy="116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162"/>
                </a:cxn>
              </a:cxnLst>
              <a:rect l="0" t="0" r="r" b="b"/>
              <a:pathLst>
                <a:path w="3" h="1162">
                  <a:moveTo>
                    <a:pt x="3" y="0"/>
                  </a:moveTo>
                  <a:lnTo>
                    <a:pt x="0" y="116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7766" name="Freeform 102"/>
            <p:cNvSpPr>
              <a:spLocks/>
            </p:cNvSpPr>
            <p:nvPr/>
          </p:nvSpPr>
          <p:spPr bwMode="auto">
            <a:xfrm>
              <a:off x="144" y="864"/>
              <a:ext cx="4881" cy="33"/>
            </a:xfrm>
            <a:custGeom>
              <a:avLst/>
              <a:gdLst/>
              <a:ahLst/>
              <a:cxnLst>
                <a:cxn ang="0">
                  <a:pos x="0" y="33"/>
                </a:cxn>
                <a:cxn ang="0">
                  <a:pos x="4881" y="0"/>
                </a:cxn>
              </a:cxnLst>
              <a:rect l="0" t="0" r="r" b="b"/>
              <a:pathLst>
                <a:path w="4881" h="33">
                  <a:moveTo>
                    <a:pt x="0" y="33"/>
                  </a:moveTo>
                  <a:lnTo>
                    <a:pt x="4881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7767" name="Rectangle 103"/>
            <p:cNvSpPr>
              <a:spLocks noChangeArrowheads="1"/>
            </p:cNvSpPr>
            <p:nvPr/>
          </p:nvSpPr>
          <p:spPr bwMode="auto">
            <a:xfrm>
              <a:off x="144" y="518"/>
              <a:ext cx="1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 1 пачка</a:t>
              </a:r>
            </a:p>
          </p:txBody>
        </p:sp>
        <p:sp>
          <p:nvSpPr>
            <p:cNvPr id="497768" name="Rectangle 104"/>
            <p:cNvSpPr>
              <a:spLocks noChangeArrowheads="1"/>
            </p:cNvSpPr>
            <p:nvPr/>
          </p:nvSpPr>
          <p:spPr bwMode="auto">
            <a:xfrm>
              <a:off x="128" y="873"/>
              <a:ext cx="1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 2 пачка</a:t>
              </a:r>
            </a:p>
          </p:txBody>
        </p:sp>
        <p:sp>
          <p:nvSpPr>
            <p:cNvPr id="497769" name="Rectangle 105"/>
            <p:cNvSpPr>
              <a:spLocks noChangeArrowheads="1"/>
            </p:cNvSpPr>
            <p:nvPr/>
          </p:nvSpPr>
          <p:spPr bwMode="auto">
            <a:xfrm>
              <a:off x="3408" y="124"/>
              <a:ext cx="12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Стало</a:t>
              </a:r>
            </a:p>
          </p:txBody>
        </p:sp>
      </p:grpSp>
      <p:sp>
        <p:nvSpPr>
          <p:cNvPr id="497770" name="AutoShape 10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05800" y="228600"/>
            <a:ext cx="609600" cy="609600"/>
          </a:xfrm>
          <a:prstGeom prst="actionButtonInformation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97771" name="Group 107"/>
          <p:cNvGrpSpPr>
            <a:grpSpLocks/>
          </p:cNvGrpSpPr>
          <p:nvPr/>
        </p:nvGrpSpPr>
        <p:grpSpPr bwMode="auto">
          <a:xfrm>
            <a:off x="6248400" y="762000"/>
            <a:ext cx="990600" cy="1189038"/>
            <a:chOff x="4176" y="480"/>
            <a:chExt cx="624" cy="749"/>
          </a:xfrm>
        </p:grpSpPr>
        <p:sp>
          <p:nvSpPr>
            <p:cNvPr id="497772" name="Oval 108"/>
            <p:cNvSpPr>
              <a:spLocks noChangeArrowheads="1"/>
            </p:cNvSpPr>
            <p:nvPr/>
          </p:nvSpPr>
          <p:spPr bwMode="auto">
            <a:xfrm>
              <a:off x="4176" y="576"/>
              <a:ext cx="624" cy="52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7773" name="Text Box 109"/>
            <p:cNvSpPr txBox="1">
              <a:spLocks noChangeArrowheads="1"/>
            </p:cNvSpPr>
            <p:nvPr/>
          </p:nvSpPr>
          <p:spPr bwMode="auto">
            <a:xfrm>
              <a:off x="4272" y="480"/>
              <a:ext cx="452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72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=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977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7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7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97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7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7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97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97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33333E-6 C 0.09722 -0.06945 0.19462 -0.13889 0.27292 -0.13334 C 0.35139 -0.12778 0.41076 -0.04723 0.47031 0.03333 " pathEditMode="relative" rAng="0" ptsTypes="aaA">
                                      <p:cBhvr>
                                        <p:cTn id="23" dur="3000" fill="hold"/>
                                        <p:tgtEl>
                                          <p:spTgt spid="4977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" y="-5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C 0.09722 -0.06945 0.19462 -0.13889 0.27292 -0.13334 C 0.35139 -0.12778 0.41076 -0.04723 0.47031 0.03333 " pathEditMode="relative" rAng="0" ptsTypes="aaA">
                                      <p:cBhvr>
                                        <p:cTn id="25" dur="3000" fill="hold"/>
                                        <p:tgtEl>
                                          <p:spTgt spid="4977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" y="-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7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7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7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77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77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77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77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77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77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77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77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97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97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497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97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97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497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773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977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7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97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97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497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97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97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497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97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97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497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97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97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497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97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97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497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7770"/>
                  </p:tgtEl>
                </p:cond>
              </p:nextCondLst>
            </p:seq>
          </p:childTnLst>
        </p:cTn>
      </p:par>
    </p:tnLst>
    <p:bldLst>
      <p:bldP spid="497743" grpId="0"/>
      <p:bldP spid="497744" grpId="0"/>
      <p:bldP spid="497755" grpId="0"/>
      <p:bldP spid="497756" grpId="0"/>
      <p:bldP spid="497757" grpId="0"/>
      <p:bldP spid="497758" grpId="0"/>
      <p:bldP spid="4977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AutoShape 2"/>
          <p:cNvSpPr>
            <a:spLocks noChangeArrowheads="1"/>
          </p:cNvSpPr>
          <p:nvPr/>
        </p:nvSpPr>
        <p:spPr bwMode="auto">
          <a:xfrm rot="10489890" flipH="1">
            <a:off x="7772400" y="2971800"/>
            <a:ext cx="841375" cy="2286000"/>
          </a:xfrm>
          <a:prstGeom prst="curvedLeftArrow">
            <a:avLst>
              <a:gd name="adj1" fmla="val 54340"/>
              <a:gd name="adj2" fmla="val 108679"/>
              <a:gd name="adj3" fmla="val 33333"/>
            </a:avLst>
          </a:prstGeom>
          <a:gradFill rotWithShape="1">
            <a:gsLst>
              <a:gs pos="0">
                <a:schemeClr val="bg1"/>
              </a:gs>
              <a:gs pos="50000">
                <a:srgbClr val="0099FF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3811" name="Text Box 3"/>
          <p:cNvSpPr txBox="1">
            <a:spLocks noChangeArrowheads="1"/>
          </p:cNvSpPr>
          <p:nvPr/>
        </p:nvSpPr>
        <p:spPr bwMode="auto">
          <a:xfrm>
            <a:off x="180975" y="152400"/>
            <a:ext cx="8886825" cy="19177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latin typeface="Arial" charset="0"/>
                <a:cs typeface="Arial" charset="0"/>
              </a:rPr>
              <a:t>          В первом бидоне было в 4 раза больше оливкового масла, чем во втором. Когда из первого бидона </a:t>
            </a:r>
            <a:r>
              <a:rPr lang="ru-RU" sz="2400" i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перелили</a:t>
            </a:r>
            <a:r>
              <a:rPr lang="ru-RU" sz="2400">
                <a:latin typeface="Arial" charset="0"/>
                <a:cs typeface="Arial" charset="0"/>
              </a:rPr>
              <a:t> во второй 1,6 л, то во втором бидоне стало в 1,5 раза больше масла, чем в первом. Сколько литров масла стало в каждом бидоне?     </a:t>
            </a:r>
          </a:p>
        </p:txBody>
      </p:sp>
      <p:grpSp>
        <p:nvGrpSpPr>
          <p:cNvPr id="503812" name="Group 4"/>
          <p:cNvGrpSpPr>
            <a:grpSpLocks/>
          </p:cNvGrpSpPr>
          <p:nvPr/>
        </p:nvGrpSpPr>
        <p:grpSpPr bwMode="auto">
          <a:xfrm>
            <a:off x="685800" y="4572000"/>
            <a:ext cx="1236663" cy="2085975"/>
            <a:chOff x="1248" y="2544"/>
            <a:chExt cx="779" cy="1314"/>
          </a:xfrm>
        </p:grpSpPr>
        <p:grpSp>
          <p:nvGrpSpPr>
            <p:cNvPr id="503813" name="Group 5"/>
            <p:cNvGrpSpPr>
              <a:grpSpLocks/>
            </p:cNvGrpSpPr>
            <p:nvPr/>
          </p:nvGrpSpPr>
          <p:grpSpPr bwMode="auto">
            <a:xfrm>
              <a:off x="1248" y="2544"/>
              <a:ext cx="779" cy="1314"/>
              <a:chOff x="416" y="879"/>
              <a:chExt cx="1771" cy="3202"/>
            </a:xfrm>
          </p:grpSpPr>
          <p:grpSp>
            <p:nvGrpSpPr>
              <p:cNvPr id="503814" name="Group 6"/>
              <p:cNvGrpSpPr>
                <a:grpSpLocks/>
              </p:cNvGrpSpPr>
              <p:nvPr/>
            </p:nvGrpSpPr>
            <p:grpSpPr bwMode="auto">
              <a:xfrm>
                <a:off x="464" y="898"/>
                <a:ext cx="1639" cy="331"/>
                <a:chOff x="584" y="1008"/>
                <a:chExt cx="1329" cy="289"/>
              </a:xfrm>
            </p:grpSpPr>
            <p:sp>
              <p:nvSpPr>
                <p:cNvPr id="503815" name="Freeform 7"/>
                <p:cNvSpPr>
                  <a:spLocks/>
                </p:cNvSpPr>
                <p:nvPr/>
              </p:nvSpPr>
              <p:spPr bwMode="auto">
                <a:xfrm>
                  <a:off x="592" y="1160"/>
                  <a:ext cx="1313" cy="13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solidFill>
                  <a:srgbClr val="FF99FF"/>
                </a:soli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3816" name="Freeform 8"/>
                <p:cNvSpPr>
                  <a:spLocks/>
                </p:cNvSpPr>
                <p:nvPr/>
              </p:nvSpPr>
              <p:spPr bwMode="auto">
                <a:xfrm flipV="1">
                  <a:off x="584" y="1008"/>
                  <a:ext cx="1329" cy="16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solidFill>
                  <a:srgbClr val="FF99FF"/>
                </a:soli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3817" name="Freeform 9"/>
              <p:cNvSpPr>
                <a:spLocks/>
              </p:cNvSpPr>
              <p:nvPr/>
            </p:nvSpPr>
            <p:spPr bwMode="auto">
              <a:xfrm>
                <a:off x="474" y="1647"/>
                <a:ext cx="1618" cy="2221"/>
              </a:xfrm>
              <a:custGeom>
                <a:avLst/>
                <a:gdLst/>
                <a:ahLst/>
                <a:cxnLst>
                  <a:cxn ang="0">
                    <a:pos x="16" y="1920"/>
                  </a:cxn>
                  <a:cxn ang="0">
                    <a:pos x="1312" y="1944"/>
                  </a:cxn>
                  <a:cxn ang="0">
                    <a:pos x="1312" y="0"/>
                  </a:cxn>
                  <a:cxn ang="0">
                    <a:pos x="0" y="16"/>
                  </a:cxn>
                  <a:cxn ang="0">
                    <a:pos x="16" y="1920"/>
                  </a:cxn>
                </a:cxnLst>
                <a:rect l="0" t="0" r="r" b="b"/>
                <a:pathLst>
                  <a:path w="1312" h="1944">
                    <a:moveTo>
                      <a:pt x="16" y="1920"/>
                    </a:moveTo>
                    <a:lnTo>
                      <a:pt x="1312" y="1944"/>
                    </a:lnTo>
                    <a:lnTo>
                      <a:pt x="1312" y="0"/>
                    </a:lnTo>
                    <a:lnTo>
                      <a:pt x="0" y="16"/>
                    </a:lnTo>
                    <a:lnTo>
                      <a:pt x="16" y="192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FF"/>
                  </a:gs>
                  <a:gs pos="100000">
                    <a:schemeClr val="bg1"/>
                  </a:gs>
                </a:gsLst>
                <a:lin ang="18900000" scaled="1"/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03818" name="Group 10"/>
              <p:cNvGrpSpPr>
                <a:grpSpLocks/>
              </p:cNvGrpSpPr>
              <p:nvPr/>
            </p:nvGrpSpPr>
            <p:grpSpPr bwMode="auto">
              <a:xfrm>
                <a:off x="494" y="1630"/>
                <a:ext cx="1619" cy="2451"/>
                <a:chOff x="608" y="1648"/>
                <a:chExt cx="1313" cy="2145"/>
              </a:xfrm>
            </p:grpSpPr>
            <p:grpSp>
              <p:nvGrpSpPr>
                <p:cNvPr id="503819" name="Group 11"/>
                <p:cNvGrpSpPr>
                  <a:grpSpLocks/>
                </p:cNvGrpSpPr>
                <p:nvPr/>
              </p:nvGrpSpPr>
              <p:grpSpPr bwMode="auto">
                <a:xfrm>
                  <a:off x="608" y="1648"/>
                  <a:ext cx="1304" cy="1968"/>
                  <a:chOff x="608" y="1648"/>
                  <a:chExt cx="1304" cy="1968"/>
                </a:xfrm>
              </p:grpSpPr>
              <p:sp>
                <p:nvSpPr>
                  <p:cNvPr id="503820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608" y="1648"/>
                    <a:ext cx="8" cy="196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3821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1904" y="1656"/>
                    <a:ext cx="8" cy="196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503822" name="Freeform 14"/>
                <p:cNvSpPr>
                  <a:spLocks/>
                </p:cNvSpPr>
                <p:nvPr/>
              </p:nvSpPr>
              <p:spPr bwMode="auto">
                <a:xfrm>
                  <a:off x="608" y="3576"/>
                  <a:ext cx="1313" cy="2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solidFill>
                  <a:srgbClr val="FF99FF"/>
                </a:soli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3823" name="Group 15"/>
              <p:cNvGrpSpPr>
                <a:grpSpLocks/>
              </p:cNvGrpSpPr>
              <p:nvPr/>
            </p:nvGrpSpPr>
            <p:grpSpPr bwMode="auto">
              <a:xfrm>
                <a:off x="494" y="1145"/>
                <a:ext cx="1602" cy="512"/>
                <a:chOff x="608" y="1224"/>
                <a:chExt cx="1299" cy="448"/>
              </a:xfrm>
            </p:grpSpPr>
            <p:sp>
              <p:nvSpPr>
                <p:cNvPr id="503824" name="Freeform 16"/>
                <p:cNvSpPr>
                  <a:spLocks/>
                </p:cNvSpPr>
                <p:nvPr/>
              </p:nvSpPr>
              <p:spPr bwMode="auto">
                <a:xfrm>
                  <a:off x="608" y="1224"/>
                  <a:ext cx="243" cy="448"/>
                </a:xfrm>
                <a:custGeom>
                  <a:avLst/>
                  <a:gdLst/>
                  <a:ahLst/>
                  <a:cxnLst>
                    <a:cxn ang="0">
                      <a:pos x="0" y="448"/>
                    </a:cxn>
                    <a:cxn ang="0">
                      <a:pos x="48" y="352"/>
                    </a:cxn>
                    <a:cxn ang="0">
                      <a:pos x="200" y="280"/>
                    </a:cxn>
                    <a:cxn ang="0">
                      <a:pos x="232" y="128"/>
                    </a:cxn>
                    <a:cxn ang="0">
                      <a:pos x="136" y="48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243" h="448">
                      <a:moveTo>
                        <a:pt x="0" y="448"/>
                      </a:moveTo>
                      <a:cubicBezTo>
                        <a:pt x="7" y="414"/>
                        <a:pt x="15" y="380"/>
                        <a:pt x="48" y="352"/>
                      </a:cubicBezTo>
                      <a:cubicBezTo>
                        <a:pt x="81" y="324"/>
                        <a:pt x="169" y="317"/>
                        <a:pt x="200" y="280"/>
                      </a:cubicBezTo>
                      <a:cubicBezTo>
                        <a:pt x="231" y="243"/>
                        <a:pt x="243" y="166"/>
                        <a:pt x="232" y="128"/>
                      </a:cubicBezTo>
                      <a:cubicBezTo>
                        <a:pt x="221" y="90"/>
                        <a:pt x="169" y="69"/>
                        <a:pt x="136" y="48"/>
                      </a:cubicBezTo>
                      <a:cubicBezTo>
                        <a:pt x="103" y="27"/>
                        <a:pt x="67" y="13"/>
                        <a:pt x="32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3825" name="Freeform 17"/>
                <p:cNvSpPr>
                  <a:spLocks/>
                </p:cNvSpPr>
                <p:nvPr/>
              </p:nvSpPr>
              <p:spPr bwMode="auto">
                <a:xfrm flipH="1">
                  <a:off x="1664" y="1224"/>
                  <a:ext cx="243" cy="448"/>
                </a:xfrm>
                <a:custGeom>
                  <a:avLst/>
                  <a:gdLst/>
                  <a:ahLst/>
                  <a:cxnLst>
                    <a:cxn ang="0">
                      <a:pos x="0" y="448"/>
                    </a:cxn>
                    <a:cxn ang="0">
                      <a:pos x="48" y="352"/>
                    </a:cxn>
                    <a:cxn ang="0">
                      <a:pos x="200" y="280"/>
                    </a:cxn>
                    <a:cxn ang="0">
                      <a:pos x="232" y="128"/>
                    </a:cxn>
                    <a:cxn ang="0">
                      <a:pos x="136" y="48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243" h="448">
                      <a:moveTo>
                        <a:pt x="0" y="448"/>
                      </a:moveTo>
                      <a:cubicBezTo>
                        <a:pt x="7" y="414"/>
                        <a:pt x="15" y="380"/>
                        <a:pt x="48" y="352"/>
                      </a:cubicBezTo>
                      <a:cubicBezTo>
                        <a:pt x="81" y="324"/>
                        <a:pt x="169" y="317"/>
                        <a:pt x="200" y="280"/>
                      </a:cubicBezTo>
                      <a:cubicBezTo>
                        <a:pt x="231" y="243"/>
                        <a:pt x="243" y="166"/>
                        <a:pt x="232" y="128"/>
                      </a:cubicBezTo>
                      <a:cubicBezTo>
                        <a:pt x="221" y="90"/>
                        <a:pt x="169" y="69"/>
                        <a:pt x="136" y="48"/>
                      </a:cubicBezTo>
                      <a:cubicBezTo>
                        <a:pt x="103" y="27"/>
                        <a:pt x="67" y="13"/>
                        <a:pt x="32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pic>
            <p:nvPicPr>
              <p:cNvPr id="503826" name="Picture 18" descr="uz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13" y="1570"/>
                <a:ext cx="1540" cy="243"/>
              </a:xfrm>
              <a:prstGeom prst="rect">
                <a:avLst/>
              </a:prstGeom>
              <a:noFill/>
            </p:spPr>
          </p:pic>
          <p:grpSp>
            <p:nvGrpSpPr>
              <p:cNvPr id="503827" name="Group 19"/>
              <p:cNvGrpSpPr>
                <a:grpSpLocks/>
              </p:cNvGrpSpPr>
              <p:nvPr/>
            </p:nvGrpSpPr>
            <p:grpSpPr bwMode="auto">
              <a:xfrm>
                <a:off x="1031" y="879"/>
                <a:ext cx="489" cy="222"/>
                <a:chOff x="3156" y="2103"/>
                <a:chExt cx="436" cy="250"/>
              </a:xfrm>
            </p:grpSpPr>
            <p:sp>
              <p:nvSpPr>
                <p:cNvPr id="503828" name="Freeform 20"/>
                <p:cNvSpPr>
                  <a:spLocks/>
                </p:cNvSpPr>
                <p:nvPr/>
              </p:nvSpPr>
              <p:spPr bwMode="auto">
                <a:xfrm>
                  <a:off x="3156" y="2103"/>
                  <a:ext cx="436" cy="244"/>
                </a:xfrm>
                <a:custGeom>
                  <a:avLst/>
                  <a:gdLst/>
                  <a:ahLst/>
                  <a:cxnLst>
                    <a:cxn ang="0">
                      <a:pos x="212" y="225"/>
                    </a:cxn>
                    <a:cxn ang="0">
                      <a:pos x="28" y="225"/>
                    </a:cxn>
                    <a:cxn ang="0">
                      <a:pos x="44" y="113"/>
                    </a:cxn>
                    <a:cxn ang="0">
                      <a:pos x="116" y="31"/>
                    </a:cxn>
                    <a:cxn ang="0">
                      <a:pos x="212" y="1"/>
                    </a:cxn>
                    <a:cxn ang="0">
                      <a:pos x="308" y="36"/>
                    </a:cxn>
                    <a:cxn ang="0">
                      <a:pos x="404" y="121"/>
                    </a:cxn>
                    <a:cxn ang="0">
                      <a:pos x="404" y="217"/>
                    </a:cxn>
                    <a:cxn ang="0">
                      <a:pos x="212" y="225"/>
                    </a:cxn>
                  </a:cxnLst>
                  <a:rect l="0" t="0" r="r" b="b"/>
                  <a:pathLst>
                    <a:path w="436" h="244">
                      <a:moveTo>
                        <a:pt x="212" y="225"/>
                      </a:moveTo>
                      <a:cubicBezTo>
                        <a:pt x="163" y="242"/>
                        <a:pt x="56" y="244"/>
                        <a:pt x="28" y="225"/>
                      </a:cubicBezTo>
                      <a:cubicBezTo>
                        <a:pt x="0" y="206"/>
                        <a:pt x="29" y="145"/>
                        <a:pt x="44" y="113"/>
                      </a:cubicBezTo>
                      <a:cubicBezTo>
                        <a:pt x="59" y="81"/>
                        <a:pt x="88" y="50"/>
                        <a:pt x="116" y="31"/>
                      </a:cubicBezTo>
                      <a:cubicBezTo>
                        <a:pt x="144" y="12"/>
                        <a:pt x="180" y="0"/>
                        <a:pt x="212" y="1"/>
                      </a:cubicBezTo>
                      <a:cubicBezTo>
                        <a:pt x="244" y="1"/>
                        <a:pt x="276" y="16"/>
                        <a:pt x="308" y="36"/>
                      </a:cubicBezTo>
                      <a:cubicBezTo>
                        <a:pt x="340" y="56"/>
                        <a:pt x="388" y="91"/>
                        <a:pt x="404" y="121"/>
                      </a:cubicBezTo>
                      <a:cubicBezTo>
                        <a:pt x="420" y="151"/>
                        <a:pt x="436" y="200"/>
                        <a:pt x="404" y="217"/>
                      </a:cubicBezTo>
                      <a:cubicBezTo>
                        <a:pt x="372" y="234"/>
                        <a:pt x="252" y="223"/>
                        <a:pt x="212" y="225"/>
                      </a:cubicBezTo>
                      <a:close/>
                    </a:path>
                  </a:pathLst>
                </a:custGeom>
                <a:solidFill>
                  <a:srgbClr val="66CCFF"/>
                </a:solidFill>
                <a:ln w="19050" cap="flat" cmpd="sng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3829" name="Freeform 21"/>
                <p:cNvSpPr>
                  <a:spLocks/>
                </p:cNvSpPr>
                <p:nvPr/>
              </p:nvSpPr>
              <p:spPr bwMode="auto">
                <a:xfrm>
                  <a:off x="3204" y="2205"/>
                  <a:ext cx="337" cy="148"/>
                </a:xfrm>
                <a:custGeom>
                  <a:avLst/>
                  <a:gdLst/>
                  <a:ahLst/>
                  <a:cxnLst>
                    <a:cxn ang="0">
                      <a:pos x="36" y="131"/>
                    </a:cxn>
                    <a:cxn ang="0">
                      <a:pos x="84" y="43"/>
                    </a:cxn>
                    <a:cxn ang="0">
                      <a:pos x="164" y="3"/>
                    </a:cxn>
                    <a:cxn ang="0">
                      <a:pos x="260" y="27"/>
                    </a:cxn>
                    <a:cxn ang="0">
                      <a:pos x="300" y="131"/>
                    </a:cxn>
                    <a:cxn ang="0">
                      <a:pos x="36" y="131"/>
                    </a:cxn>
                  </a:cxnLst>
                  <a:rect l="0" t="0" r="r" b="b"/>
                  <a:pathLst>
                    <a:path w="337" h="148">
                      <a:moveTo>
                        <a:pt x="36" y="131"/>
                      </a:moveTo>
                      <a:cubicBezTo>
                        <a:pt x="0" y="116"/>
                        <a:pt x="63" y="64"/>
                        <a:pt x="84" y="43"/>
                      </a:cubicBezTo>
                      <a:cubicBezTo>
                        <a:pt x="105" y="22"/>
                        <a:pt x="135" y="6"/>
                        <a:pt x="164" y="3"/>
                      </a:cubicBezTo>
                      <a:cubicBezTo>
                        <a:pt x="193" y="0"/>
                        <a:pt x="237" y="6"/>
                        <a:pt x="260" y="27"/>
                      </a:cubicBezTo>
                      <a:cubicBezTo>
                        <a:pt x="283" y="48"/>
                        <a:pt x="337" y="114"/>
                        <a:pt x="300" y="131"/>
                      </a:cubicBezTo>
                      <a:cubicBezTo>
                        <a:pt x="263" y="148"/>
                        <a:pt x="91" y="131"/>
                        <a:pt x="36" y="131"/>
                      </a:cubicBezTo>
                      <a:close/>
                    </a:path>
                  </a:pathLst>
                </a:custGeom>
                <a:solidFill>
                  <a:srgbClr val="FF99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3830" name="Group 22"/>
              <p:cNvGrpSpPr>
                <a:grpSpLocks/>
              </p:cNvGrpSpPr>
              <p:nvPr/>
            </p:nvGrpSpPr>
            <p:grpSpPr bwMode="auto">
              <a:xfrm flipV="1">
                <a:off x="416" y="1281"/>
                <a:ext cx="1771" cy="964"/>
                <a:chOff x="464" y="613"/>
                <a:chExt cx="1739" cy="1116"/>
              </a:xfrm>
            </p:grpSpPr>
            <p:sp>
              <p:nvSpPr>
                <p:cNvPr id="503831" name="Freeform 23"/>
                <p:cNvSpPr>
                  <a:spLocks/>
                </p:cNvSpPr>
                <p:nvPr/>
              </p:nvSpPr>
              <p:spPr bwMode="auto">
                <a:xfrm>
                  <a:off x="464" y="733"/>
                  <a:ext cx="1739" cy="960"/>
                </a:xfrm>
                <a:custGeom>
                  <a:avLst/>
                  <a:gdLst/>
                  <a:ahLst/>
                  <a:cxnLst>
                    <a:cxn ang="0">
                      <a:pos x="256" y="819"/>
                    </a:cxn>
                    <a:cxn ang="0">
                      <a:pos x="304" y="947"/>
                    </a:cxn>
                    <a:cxn ang="0">
                      <a:pos x="80" y="739"/>
                    </a:cxn>
                    <a:cxn ang="0">
                      <a:pos x="16" y="371"/>
                    </a:cxn>
                    <a:cxn ang="0">
                      <a:pos x="176" y="147"/>
                    </a:cxn>
                    <a:cxn ang="0">
                      <a:pos x="656" y="19"/>
                    </a:cxn>
                    <a:cxn ang="0">
                      <a:pos x="1120" y="35"/>
                    </a:cxn>
                    <a:cxn ang="0">
                      <a:pos x="1648" y="211"/>
                    </a:cxn>
                    <a:cxn ang="0">
                      <a:pos x="1664" y="563"/>
                    </a:cxn>
                    <a:cxn ang="0">
                      <a:pos x="1568" y="771"/>
                    </a:cxn>
                    <a:cxn ang="0">
                      <a:pos x="1344" y="947"/>
                    </a:cxn>
                    <a:cxn ang="0">
                      <a:pos x="1392" y="851"/>
                    </a:cxn>
                  </a:cxnLst>
                  <a:rect l="0" t="0" r="r" b="b"/>
                  <a:pathLst>
                    <a:path w="1739" h="960">
                      <a:moveTo>
                        <a:pt x="256" y="819"/>
                      </a:moveTo>
                      <a:cubicBezTo>
                        <a:pt x="264" y="840"/>
                        <a:pt x="333" y="960"/>
                        <a:pt x="304" y="947"/>
                      </a:cubicBezTo>
                      <a:cubicBezTo>
                        <a:pt x="275" y="934"/>
                        <a:pt x="128" y="835"/>
                        <a:pt x="80" y="739"/>
                      </a:cubicBezTo>
                      <a:cubicBezTo>
                        <a:pt x="32" y="643"/>
                        <a:pt x="0" y="470"/>
                        <a:pt x="16" y="371"/>
                      </a:cubicBezTo>
                      <a:cubicBezTo>
                        <a:pt x="32" y="272"/>
                        <a:pt x="69" y="206"/>
                        <a:pt x="176" y="147"/>
                      </a:cubicBezTo>
                      <a:cubicBezTo>
                        <a:pt x="283" y="88"/>
                        <a:pt x="499" y="38"/>
                        <a:pt x="656" y="19"/>
                      </a:cubicBezTo>
                      <a:cubicBezTo>
                        <a:pt x="813" y="0"/>
                        <a:pt x="955" y="3"/>
                        <a:pt x="1120" y="35"/>
                      </a:cubicBezTo>
                      <a:cubicBezTo>
                        <a:pt x="1285" y="67"/>
                        <a:pt x="1557" y="123"/>
                        <a:pt x="1648" y="211"/>
                      </a:cubicBezTo>
                      <a:cubicBezTo>
                        <a:pt x="1739" y="299"/>
                        <a:pt x="1677" y="470"/>
                        <a:pt x="1664" y="563"/>
                      </a:cubicBezTo>
                      <a:cubicBezTo>
                        <a:pt x="1651" y="656"/>
                        <a:pt x="1621" y="707"/>
                        <a:pt x="1568" y="771"/>
                      </a:cubicBezTo>
                      <a:cubicBezTo>
                        <a:pt x="1515" y="835"/>
                        <a:pt x="1373" y="934"/>
                        <a:pt x="1344" y="947"/>
                      </a:cubicBezTo>
                      <a:cubicBezTo>
                        <a:pt x="1315" y="960"/>
                        <a:pt x="1382" y="871"/>
                        <a:pt x="1392" y="851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3832" name="Freeform 24" descr="Дуб"/>
                <p:cNvSpPr>
                  <a:spLocks/>
                </p:cNvSpPr>
                <p:nvPr/>
              </p:nvSpPr>
              <p:spPr bwMode="auto">
                <a:xfrm>
                  <a:off x="685" y="613"/>
                  <a:ext cx="1352" cy="331"/>
                </a:xfrm>
                <a:custGeom>
                  <a:avLst/>
                  <a:gdLst/>
                  <a:ahLst/>
                  <a:cxnLst>
                    <a:cxn ang="0">
                      <a:pos x="19" y="139"/>
                    </a:cxn>
                    <a:cxn ang="0">
                      <a:pos x="147" y="75"/>
                    </a:cxn>
                    <a:cxn ang="0">
                      <a:pos x="803" y="11"/>
                    </a:cxn>
                    <a:cxn ang="0">
                      <a:pos x="1283" y="139"/>
                    </a:cxn>
                    <a:cxn ang="0">
                      <a:pos x="1219" y="299"/>
                    </a:cxn>
                    <a:cxn ang="0">
                      <a:pos x="899" y="235"/>
                    </a:cxn>
                    <a:cxn ang="0">
                      <a:pos x="531" y="235"/>
                    </a:cxn>
                    <a:cxn ang="0">
                      <a:pos x="83" y="315"/>
                    </a:cxn>
                    <a:cxn ang="0">
                      <a:pos x="19" y="139"/>
                    </a:cxn>
                  </a:cxnLst>
                  <a:rect l="0" t="0" r="r" b="b"/>
                  <a:pathLst>
                    <a:path w="1352" h="331">
                      <a:moveTo>
                        <a:pt x="19" y="139"/>
                      </a:moveTo>
                      <a:cubicBezTo>
                        <a:pt x="30" y="99"/>
                        <a:pt x="16" y="96"/>
                        <a:pt x="147" y="75"/>
                      </a:cubicBezTo>
                      <a:cubicBezTo>
                        <a:pt x="278" y="54"/>
                        <a:pt x="614" y="0"/>
                        <a:pt x="803" y="11"/>
                      </a:cubicBezTo>
                      <a:cubicBezTo>
                        <a:pt x="992" y="22"/>
                        <a:pt x="1214" y="91"/>
                        <a:pt x="1283" y="139"/>
                      </a:cubicBezTo>
                      <a:cubicBezTo>
                        <a:pt x="1352" y="187"/>
                        <a:pt x="1283" y="283"/>
                        <a:pt x="1219" y="299"/>
                      </a:cubicBezTo>
                      <a:cubicBezTo>
                        <a:pt x="1155" y="315"/>
                        <a:pt x="1014" y="246"/>
                        <a:pt x="899" y="235"/>
                      </a:cubicBezTo>
                      <a:cubicBezTo>
                        <a:pt x="784" y="224"/>
                        <a:pt x="667" y="222"/>
                        <a:pt x="531" y="235"/>
                      </a:cubicBezTo>
                      <a:cubicBezTo>
                        <a:pt x="395" y="248"/>
                        <a:pt x="166" y="331"/>
                        <a:pt x="83" y="315"/>
                      </a:cubicBezTo>
                      <a:cubicBezTo>
                        <a:pt x="0" y="299"/>
                        <a:pt x="8" y="179"/>
                        <a:pt x="19" y="139"/>
                      </a:cubicBezTo>
                      <a:close/>
                    </a:path>
                  </a:pathLst>
                </a:custGeom>
                <a:blipFill dpi="0" rotWithShape="1">
                  <a:blip r:embed="rId4" cstate="print"/>
                  <a:srcRect/>
                  <a:tile tx="0" ty="0" sx="100000" sy="100000" flip="none" algn="tl"/>
                </a:blip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3833" name="Freeform 25"/>
                <p:cNvSpPr>
                  <a:spLocks/>
                </p:cNvSpPr>
                <p:nvPr/>
              </p:nvSpPr>
              <p:spPr bwMode="auto">
                <a:xfrm>
                  <a:off x="1760" y="1613"/>
                  <a:ext cx="117" cy="99"/>
                </a:xfrm>
                <a:custGeom>
                  <a:avLst/>
                  <a:gdLst/>
                  <a:ahLst/>
                  <a:cxnLst>
                    <a:cxn ang="0">
                      <a:pos x="0" y="35"/>
                    </a:cxn>
                    <a:cxn ang="0">
                      <a:pos x="48" y="3"/>
                    </a:cxn>
                    <a:cxn ang="0">
                      <a:pos x="112" y="51"/>
                    </a:cxn>
                    <a:cxn ang="0">
                      <a:pos x="80" y="99"/>
                    </a:cxn>
                  </a:cxnLst>
                  <a:rect l="0" t="0" r="r" b="b"/>
                  <a:pathLst>
                    <a:path w="117" h="99">
                      <a:moveTo>
                        <a:pt x="0" y="35"/>
                      </a:moveTo>
                      <a:cubicBezTo>
                        <a:pt x="14" y="17"/>
                        <a:pt x="29" y="0"/>
                        <a:pt x="48" y="3"/>
                      </a:cubicBezTo>
                      <a:cubicBezTo>
                        <a:pt x="67" y="6"/>
                        <a:pt x="107" y="35"/>
                        <a:pt x="112" y="51"/>
                      </a:cubicBezTo>
                      <a:cubicBezTo>
                        <a:pt x="117" y="67"/>
                        <a:pt x="98" y="83"/>
                        <a:pt x="80" y="99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3834" name="Freeform 26"/>
                <p:cNvSpPr>
                  <a:spLocks/>
                </p:cNvSpPr>
                <p:nvPr/>
              </p:nvSpPr>
              <p:spPr bwMode="auto">
                <a:xfrm rot="16891287">
                  <a:off x="680" y="1621"/>
                  <a:ext cx="117" cy="99"/>
                </a:xfrm>
                <a:custGeom>
                  <a:avLst/>
                  <a:gdLst/>
                  <a:ahLst/>
                  <a:cxnLst>
                    <a:cxn ang="0">
                      <a:pos x="0" y="35"/>
                    </a:cxn>
                    <a:cxn ang="0">
                      <a:pos x="48" y="3"/>
                    </a:cxn>
                    <a:cxn ang="0">
                      <a:pos x="112" y="51"/>
                    </a:cxn>
                    <a:cxn ang="0">
                      <a:pos x="80" y="99"/>
                    </a:cxn>
                  </a:cxnLst>
                  <a:rect l="0" t="0" r="r" b="b"/>
                  <a:pathLst>
                    <a:path w="117" h="99">
                      <a:moveTo>
                        <a:pt x="0" y="35"/>
                      </a:moveTo>
                      <a:cubicBezTo>
                        <a:pt x="14" y="17"/>
                        <a:pt x="29" y="0"/>
                        <a:pt x="48" y="3"/>
                      </a:cubicBezTo>
                      <a:cubicBezTo>
                        <a:pt x="67" y="6"/>
                        <a:pt x="107" y="35"/>
                        <a:pt x="112" y="51"/>
                      </a:cubicBezTo>
                      <a:cubicBezTo>
                        <a:pt x="117" y="67"/>
                        <a:pt x="98" y="83"/>
                        <a:pt x="80" y="99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503835" name="Text Box 27"/>
            <p:cNvSpPr txBox="1">
              <a:spLocks noChangeArrowheads="1"/>
            </p:cNvSpPr>
            <p:nvPr/>
          </p:nvSpPr>
          <p:spPr bwMode="auto">
            <a:xfrm>
              <a:off x="1392" y="3120"/>
              <a:ext cx="452" cy="576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400">
                  <a:solidFill>
                    <a:srgbClr val="FF0000"/>
                  </a:solidFill>
                  <a:cs typeface="Arial" charset="0"/>
                </a:rPr>
                <a:t>II</a:t>
              </a:r>
              <a:endParaRPr lang="ru-RU" sz="5400">
                <a:solidFill>
                  <a:srgbClr val="FF0000"/>
                </a:solidFill>
                <a:cs typeface="Arial" charset="0"/>
              </a:endParaRPr>
            </a:p>
          </p:txBody>
        </p:sp>
      </p:grpSp>
      <p:grpSp>
        <p:nvGrpSpPr>
          <p:cNvPr id="503836" name="Group 28"/>
          <p:cNvGrpSpPr>
            <a:grpSpLocks/>
          </p:cNvGrpSpPr>
          <p:nvPr/>
        </p:nvGrpSpPr>
        <p:grpSpPr bwMode="auto">
          <a:xfrm>
            <a:off x="609600" y="1981200"/>
            <a:ext cx="1389063" cy="2484438"/>
            <a:chOff x="4368" y="2304"/>
            <a:chExt cx="875" cy="1565"/>
          </a:xfrm>
        </p:grpSpPr>
        <p:grpSp>
          <p:nvGrpSpPr>
            <p:cNvPr id="503837" name="Group 29"/>
            <p:cNvGrpSpPr>
              <a:grpSpLocks/>
            </p:cNvGrpSpPr>
            <p:nvPr/>
          </p:nvGrpSpPr>
          <p:grpSpPr bwMode="auto">
            <a:xfrm>
              <a:off x="4368" y="2304"/>
              <a:ext cx="875" cy="1565"/>
              <a:chOff x="384" y="389"/>
              <a:chExt cx="1915" cy="3692"/>
            </a:xfrm>
          </p:grpSpPr>
          <p:grpSp>
            <p:nvGrpSpPr>
              <p:cNvPr id="503838" name="Group 30"/>
              <p:cNvGrpSpPr>
                <a:grpSpLocks/>
              </p:cNvGrpSpPr>
              <p:nvPr/>
            </p:nvGrpSpPr>
            <p:grpSpPr bwMode="auto">
              <a:xfrm>
                <a:off x="464" y="898"/>
                <a:ext cx="1639" cy="331"/>
                <a:chOff x="584" y="1008"/>
                <a:chExt cx="1329" cy="289"/>
              </a:xfrm>
            </p:grpSpPr>
            <p:sp>
              <p:nvSpPr>
                <p:cNvPr id="503839" name="Freeform 31"/>
                <p:cNvSpPr>
                  <a:spLocks/>
                </p:cNvSpPr>
                <p:nvPr/>
              </p:nvSpPr>
              <p:spPr bwMode="auto">
                <a:xfrm>
                  <a:off x="592" y="1160"/>
                  <a:ext cx="1313" cy="13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chemeClr val="accent1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3840" name="Freeform 32"/>
                <p:cNvSpPr>
                  <a:spLocks/>
                </p:cNvSpPr>
                <p:nvPr/>
              </p:nvSpPr>
              <p:spPr bwMode="auto">
                <a:xfrm flipV="1">
                  <a:off x="584" y="1008"/>
                  <a:ext cx="1329" cy="16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chemeClr val="accent1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3841" name="Freeform 33"/>
              <p:cNvSpPr>
                <a:spLocks/>
              </p:cNvSpPr>
              <p:nvPr/>
            </p:nvSpPr>
            <p:spPr bwMode="auto">
              <a:xfrm>
                <a:off x="474" y="1647"/>
                <a:ext cx="1618" cy="2221"/>
              </a:xfrm>
              <a:custGeom>
                <a:avLst/>
                <a:gdLst/>
                <a:ahLst/>
                <a:cxnLst>
                  <a:cxn ang="0">
                    <a:pos x="16" y="1920"/>
                  </a:cxn>
                  <a:cxn ang="0">
                    <a:pos x="1312" y="1944"/>
                  </a:cxn>
                  <a:cxn ang="0">
                    <a:pos x="1312" y="0"/>
                  </a:cxn>
                  <a:cxn ang="0">
                    <a:pos x="0" y="16"/>
                  </a:cxn>
                  <a:cxn ang="0">
                    <a:pos x="16" y="1920"/>
                  </a:cxn>
                </a:cxnLst>
                <a:rect l="0" t="0" r="r" b="b"/>
                <a:pathLst>
                  <a:path w="1312" h="1944">
                    <a:moveTo>
                      <a:pt x="16" y="1920"/>
                    </a:moveTo>
                    <a:lnTo>
                      <a:pt x="1312" y="1944"/>
                    </a:lnTo>
                    <a:lnTo>
                      <a:pt x="1312" y="0"/>
                    </a:lnTo>
                    <a:lnTo>
                      <a:pt x="0" y="16"/>
                    </a:lnTo>
                    <a:lnTo>
                      <a:pt x="16" y="192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66CCFF"/>
                  </a:gs>
                  <a:gs pos="100000">
                    <a:schemeClr val="bg1"/>
                  </a:gs>
                </a:gsLst>
                <a:lin ang="18900000" scaled="1"/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03842" name="Group 34"/>
              <p:cNvGrpSpPr>
                <a:grpSpLocks/>
              </p:cNvGrpSpPr>
              <p:nvPr/>
            </p:nvGrpSpPr>
            <p:grpSpPr bwMode="auto">
              <a:xfrm>
                <a:off x="494" y="1630"/>
                <a:ext cx="1619" cy="2451"/>
                <a:chOff x="608" y="1648"/>
                <a:chExt cx="1313" cy="2145"/>
              </a:xfrm>
            </p:grpSpPr>
            <p:grpSp>
              <p:nvGrpSpPr>
                <p:cNvPr id="503843" name="Group 35"/>
                <p:cNvGrpSpPr>
                  <a:grpSpLocks/>
                </p:cNvGrpSpPr>
                <p:nvPr/>
              </p:nvGrpSpPr>
              <p:grpSpPr bwMode="auto">
                <a:xfrm>
                  <a:off x="608" y="1648"/>
                  <a:ext cx="1304" cy="1968"/>
                  <a:chOff x="608" y="1648"/>
                  <a:chExt cx="1304" cy="1968"/>
                </a:xfrm>
              </p:grpSpPr>
              <p:sp>
                <p:nvSpPr>
                  <p:cNvPr id="503844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608" y="1648"/>
                    <a:ext cx="8" cy="196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3845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1904" y="1656"/>
                    <a:ext cx="8" cy="196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503846" name="Freeform 38"/>
                <p:cNvSpPr>
                  <a:spLocks/>
                </p:cNvSpPr>
                <p:nvPr/>
              </p:nvSpPr>
              <p:spPr bwMode="auto">
                <a:xfrm>
                  <a:off x="608" y="3576"/>
                  <a:ext cx="1313" cy="2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66CCFF"/>
                    </a:gs>
                  </a:gsLst>
                  <a:lin ang="18900000" scaled="1"/>
                </a:gra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3847" name="Group 39"/>
              <p:cNvGrpSpPr>
                <a:grpSpLocks/>
              </p:cNvGrpSpPr>
              <p:nvPr/>
            </p:nvGrpSpPr>
            <p:grpSpPr bwMode="auto">
              <a:xfrm>
                <a:off x="494" y="1145"/>
                <a:ext cx="1602" cy="512"/>
                <a:chOff x="608" y="1224"/>
                <a:chExt cx="1299" cy="448"/>
              </a:xfrm>
            </p:grpSpPr>
            <p:sp>
              <p:nvSpPr>
                <p:cNvPr id="503848" name="Freeform 40"/>
                <p:cNvSpPr>
                  <a:spLocks/>
                </p:cNvSpPr>
                <p:nvPr/>
              </p:nvSpPr>
              <p:spPr bwMode="auto">
                <a:xfrm>
                  <a:off x="608" y="1224"/>
                  <a:ext cx="243" cy="448"/>
                </a:xfrm>
                <a:custGeom>
                  <a:avLst/>
                  <a:gdLst/>
                  <a:ahLst/>
                  <a:cxnLst>
                    <a:cxn ang="0">
                      <a:pos x="0" y="448"/>
                    </a:cxn>
                    <a:cxn ang="0">
                      <a:pos x="48" y="352"/>
                    </a:cxn>
                    <a:cxn ang="0">
                      <a:pos x="200" y="280"/>
                    </a:cxn>
                    <a:cxn ang="0">
                      <a:pos x="232" y="128"/>
                    </a:cxn>
                    <a:cxn ang="0">
                      <a:pos x="136" y="48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243" h="448">
                      <a:moveTo>
                        <a:pt x="0" y="448"/>
                      </a:moveTo>
                      <a:cubicBezTo>
                        <a:pt x="7" y="414"/>
                        <a:pt x="15" y="380"/>
                        <a:pt x="48" y="352"/>
                      </a:cubicBezTo>
                      <a:cubicBezTo>
                        <a:pt x="81" y="324"/>
                        <a:pt x="169" y="317"/>
                        <a:pt x="200" y="280"/>
                      </a:cubicBezTo>
                      <a:cubicBezTo>
                        <a:pt x="231" y="243"/>
                        <a:pt x="243" y="166"/>
                        <a:pt x="232" y="128"/>
                      </a:cubicBezTo>
                      <a:cubicBezTo>
                        <a:pt x="221" y="90"/>
                        <a:pt x="169" y="69"/>
                        <a:pt x="136" y="48"/>
                      </a:cubicBezTo>
                      <a:cubicBezTo>
                        <a:pt x="103" y="27"/>
                        <a:pt x="67" y="13"/>
                        <a:pt x="32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3849" name="Freeform 41"/>
                <p:cNvSpPr>
                  <a:spLocks/>
                </p:cNvSpPr>
                <p:nvPr/>
              </p:nvSpPr>
              <p:spPr bwMode="auto">
                <a:xfrm flipH="1">
                  <a:off x="1664" y="1224"/>
                  <a:ext cx="243" cy="448"/>
                </a:xfrm>
                <a:custGeom>
                  <a:avLst/>
                  <a:gdLst/>
                  <a:ahLst/>
                  <a:cxnLst>
                    <a:cxn ang="0">
                      <a:pos x="0" y="448"/>
                    </a:cxn>
                    <a:cxn ang="0">
                      <a:pos x="48" y="352"/>
                    </a:cxn>
                    <a:cxn ang="0">
                      <a:pos x="200" y="280"/>
                    </a:cxn>
                    <a:cxn ang="0">
                      <a:pos x="232" y="128"/>
                    </a:cxn>
                    <a:cxn ang="0">
                      <a:pos x="136" y="48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243" h="448">
                      <a:moveTo>
                        <a:pt x="0" y="448"/>
                      </a:moveTo>
                      <a:cubicBezTo>
                        <a:pt x="7" y="414"/>
                        <a:pt x="15" y="380"/>
                        <a:pt x="48" y="352"/>
                      </a:cubicBezTo>
                      <a:cubicBezTo>
                        <a:pt x="81" y="324"/>
                        <a:pt x="169" y="317"/>
                        <a:pt x="200" y="280"/>
                      </a:cubicBezTo>
                      <a:cubicBezTo>
                        <a:pt x="231" y="243"/>
                        <a:pt x="243" y="166"/>
                        <a:pt x="232" y="128"/>
                      </a:cubicBezTo>
                      <a:cubicBezTo>
                        <a:pt x="221" y="90"/>
                        <a:pt x="169" y="69"/>
                        <a:pt x="136" y="48"/>
                      </a:cubicBezTo>
                      <a:cubicBezTo>
                        <a:pt x="103" y="27"/>
                        <a:pt x="67" y="13"/>
                        <a:pt x="32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pic>
            <p:nvPicPr>
              <p:cNvPr id="503850" name="Picture 42" descr="uz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13" y="1586"/>
                <a:ext cx="1540" cy="243"/>
              </a:xfrm>
              <a:prstGeom prst="rect">
                <a:avLst/>
              </a:prstGeom>
              <a:noFill/>
            </p:spPr>
          </p:pic>
          <p:grpSp>
            <p:nvGrpSpPr>
              <p:cNvPr id="503851" name="Group 43"/>
              <p:cNvGrpSpPr>
                <a:grpSpLocks/>
              </p:cNvGrpSpPr>
              <p:nvPr/>
            </p:nvGrpSpPr>
            <p:grpSpPr bwMode="auto">
              <a:xfrm>
                <a:off x="1031" y="879"/>
                <a:ext cx="489" cy="222"/>
                <a:chOff x="3156" y="2103"/>
                <a:chExt cx="436" cy="250"/>
              </a:xfrm>
            </p:grpSpPr>
            <p:sp>
              <p:nvSpPr>
                <p:cNvPr id="503852" name="Freeform 44"/>
                <p:cNvSpPr>
                  <a:spLocks/>
                </p:cNvSpPr>
                <p:nvPr/>
              </p:nvSpPr>
              <p:spPr bwMode="auto">
                <a:xfrm>
                  <a:off x="3156" y="2103"/>
                  <a:ext cx="436" cy="244"/>
                </a:xfrm>
                <a:custGeom>
                  <a:avLst/>
                  <a:gdLst/>
                  <a:ahLst/>
                  <a:cxnLst>
                    <a:cxn ang="0">
                      <a:pos x="212" y="225"/>
                    </a:cxn>
                    <a:cxn ang="0">
                      <a:pos x="28" y="225"/>
                    </a:cxn>
                    <a:cxn ang="0">
                      <a:pos x="44" y="113"/>
                    </a:cxn>
                    <a:cxn ang="0">
                      <a:pos x="116" y="31"/>
                    </a:cxn>
                    <a:cxn ang="0">
                      <a:pos x="212" y="1"/>
                    </a:cxn>
                    <a:cxn ang="0">
                      <a:pos x="308" y="36"/>
                    </a:cxn>
                    <a:cxn ang="0">
                      <a:pos x="404" y="121"/>
                    </a:cxn>
                    <a:cxn ang="0">
                      <a:pos x="404" y="217"/>
                    </a:cxn>
                    <a:cxn ang="0">
                      <a:pos x="212" y="225"/>
                    </a:cxn>
                  </a:cxnLst>
                  <a:rect l="0" t="0" r="r" b="b"/>
                  <a:pathLst>
                    <a:path w="436" h="244">
                      <a:moveTo>
                        <a:pt x="212" y="225"/>
                      </a:moveTo>
                      <a:cubicBezTo>
                        <a:pt x="163" y="242"/>
                        <a:pt x="56" y="244"/>
                        <a:pt x="28" y="225"/>
                      </a:cubicBezTo>
                      <a:cubicBezTo>
                        <a:pt x="0" y="206"/>
                        <a:pt x="29" y="145"/>
                        <a:pt x="44" y="113"/>
                      </a:cubicBezTo>
                      <a:cubicBezTo>
                        <a:pt x="59" y="81"/>
                        <a:pt x="88" y="50"/>
                        <a:pt x="116" y="31"/>
                      </a:cubicBezTo>
                      <a:cubicBezTo>
                        <a:pt x="144" y="12"/>
                        <a:pt x="180" y="0"/>
                        <a:pt x="212" y="1"/>
                      </a:cubicBezTo>
                      <a:cubicBezTo>
                        <a:pt x="244" y="1"/>
                        <a:pt x="276" y="16"/>
                        <a:pt x="308" y="36"/>
                      </a:cubicBezTo>
                      <a:cubicBezTo>
                        <a:pt x="340" y="56"/>
                        <a:pt x="388" y="91"/>
                        <a:pt x="404" y="121"/>
                      </a:cubicBezTo>
                      <a:cubicBezTo>
                        <a:pt x="420" y="151"/>
                        <a:pt x="436" y="200"/>
                        <a:pt x="404" y="217"/>
                      </a:cubicBezTo>
                      <a:cubicBezTo>
                        <a:pt x="372" y="234"/>
                        <a:pt x="252" y="223"/>
                        <a:pt x="212" y="225"/>
                      </a:cubicBezTo>
                      <a:close/>
                    </a:path>
                  </a:pathLst>
                </a:custGeom>
                <a:solidFill>
                  <a:srgbClr val="66CCFF"/>
                </a:solidFill>
                <a:ln w="19050" cap="flat" cmpd="sng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3853" name="Freeform 45"/>
                <p:cNvSpPr>
                  <a:spLocks/>
                </p:cNvSpPr>
                <p:nvPr/>
              </p:nvSpPr>
              <p:spPr bwMode="auto">
                <a:xfrm>
                  <a:off x="3204" y="2205"/>
                  <a:ext cx="337" cy="148"/>
                </a:xfrm>
                <a:custGeom>
                  <a:avLst/>
                  <a:gdLst/>
                  <a:ahLst/>
                  <a:cxnLst>
                    <a:cxn ang="0">
                      <a:pos x="36" y="131"/>
                    </a:cxn>
                    <a:cxn ang="0">
                      <a:pos x="84" y="43"/>
                    </a:cxn>
                    <a:cxn ang="0">
                      <a:pos x="164" y="3"/>
                    </a:cxn>
                    <a:cxn ang="0">
                      <a:pos x="260" y="27"/>
                    </a:cxn>
                    <a:cxn ang="0">
                      <a:pos x="300" y="131"/>
                    </a:cxn>
                    <a:cxn ang="0">
                      <a:pos x="36" y="131"/>
                    </a:cxn>
                  </a:cxnLst>
                  <a:rect l="0" t="0" r="r" b="b"/>
                  <a:pathLst>
                    <a:path w="337" h="148">
                      <a:moveTo>
                        <a:pt x="36" y="131"/>
                      </a:moveTo>
                      <a:cubicBezTo>
                        <a:pt x="0" y="116"/>
                        <a:pt x="63" y="64"/>
                        <a:pt x="84" y="43"/>
                      </a:cubicBezTo>
                      <a:cubicBezTo>
                        <a:pt x="105" y="22"/>
                        <a:pt x="135" y="6"/>
                        <a:pt x="164" y="3"/>
                      </a:cubicBezTo>
                      <a:cubicBezTo>
                        <a:pt x="193" y="0"/>
                        <a:pt x="237" y="6"/>
                        <a:pt x="260" y="27"/>
                      </a:cubicBezTo>
                      <a:cubicBezTo>
                        <a:pt x="283" y="48"/>
                        <a:pt x="337" y="114"/>
                        <a:pt x="300" y="131"/>
                      </a:cubicBezTo>
                      <a:cubicBezTo>
                        <a:pt x="263" y="148"/>
                        <a:pt x="91" y="131"/>
                        <a:pt x="36" y="13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3854" name="Group 46"/>
              <p:cNvGrpSpPr>
                <a:grpSpLocks/>
              </p:cNvGrpSpPr>
              <p:nvPr/>
            </p:nvGrpSpPr>
            <p:grpSpPr bwMode="auto">
              <a:xfrm>
                <a:off x="384" y="389"/>
                <a:ext cx="1915" cy="1116"/>
                <a:chOff x="464" y="613"/>
                <a:chExt cx="1739" cy="1116"/>
              </a:xfrm>
            </p:grpSpPr>
            <p:sp>
              <p:nvSpPr>
                <p:cNvPr id="503855" name="Freeform 47"/>
                <p:cNvSpPr>
                  <a:spLocks/>
                </p:cNvSpPr>
                <p:nvPr/>
              </p:nvSpPr>
              <p:spPr bwMode="auto">
                <a:xfrm>
                  <a:off x="464" y="733"/>
                  <a:ext cx="1739" cy="960"/>
                </a:xfrm>
                <a:custGeom>
                  <a:avLst/>
                  <a:gdLst/>
                  <a:ahLst/>
                  <a:cxnLst>
                    <a:cxn ang="0">
                      <a:pos x="256" y="819"/>
                    </a:cxn>
                    <a:cxn ang="0">
                      <a:pos x="304" y="947"/>
                    </a:cxn>
                    <a:cxn ang="0">
                      <a:pos x="80" y="739"/>
                    </a:cxn>
                    <a:cxn ang="0">
                      <a:pos x="16" y="371"/>
                    </a:cxn>
                    <a:cxn ang="0">
                      <a:pos x="176" y="147"/>
                    </a:cxn>
                    <a:cxn ang="0">
                      <a:pos x="656" y="19"/>
                    </a:cxn>
                    <a:cxn ang="0">
                      <a:pos x="1120" y="35"/>
                    </a:cxn>
                    <a:cxn ang="0">
                      <a:pos x="1648" y="211"/>
                    </a:cxn>
                    <a:cxn ang="0">
                      <a:pos x="1664" y="563"/>
                    </a:cxn>
                    <a:cxn ang="0">
                      <a:pos x="1568" y="771"/>
                    </a:cxn>
                    <a:cxn ang="0">
                      <a:pos x="1344" y="947"/>
                    </a:cxn>
                    <a:cxn ang="0">
                      <a:pos x="1392" y="851"/>
                    </a:cxn>
                  </a:cxnLst>
                  <a:rect l="0" t="0" r="r" b="b"/>
                  <a:pathLst>
                    <a:path w="1739" h="960">
                      <a:moveTo>
                        <a:pt x="256" y="819"/>
                      </a:moveTo>
                      <a:cubicBezTo>
                        <a:pt x="264" y="840"/>
                        <a:pt x="333" y="960"/>
                        <a:pt x="304" y="947"/>
                      </a:cubicBezTo>
                      <a:cubicBezTo>
                        <a:pt x="275" y="934"/>
                        <a:pt x="128" y="835"/>
                        <a:pt x="80" y="739"/>
                      </a:cubicBezTo>
                      <a:cubicBezTo>
                        <a:pt x="32" y="643"/>
                        <a:pt x="0" y="470"/>
                        <a:pt x="16" y="371"/>
                      </a:cubicBezTo>
                      <a:cubicBezTo>
                        <a:pt x="32" y="272"/>
                        <a:pt x="69" y="206"/>
                        <a:pt x="176" y="147"/>
                      </a:cubicBezTo>
                      <a:cubicBezTo>
                        <a:pt x="283" y="88"/>
                        <a:pt x="499" y="38"/>
                        <a:pt x="656" y="19"/>
                      </a:cubicBezTo>
                      <a:cubicBezTo>
                        <a:pt x="813" y="0"/>
                        <a:pt x="955" y="3"/>
                        <a:pt x="1120" y="35"/>
                      </a:cubicBezTo>
                      <a:cubicBezTo>
                        <a:pt x="1285" y="67"/>
                        <a:pt x="1557" y="123"/>
                        <a:pt x="1648" y="211"/>
                      </a:cubicBezTo>
                      <a:cubicBezTo>
                        <a:pt x="1739" y="299"/>
                        <a:pt x="1677" y="470"/>
                        <a:pt x="1664" y="563"/>
                      </a:cubicBezTo>
                      <a:cubicBezTo>
                        <a:pt x="1651" y="656"/>
                        <a:pt x="1621" y="707"/>
                        <a:pt x="1568" y="771"/>
                      </a:cubicBezTo>
                      <a:cubicBezTo>
                        <a:pt x="1515" y="835"/>
                        <a:pt x="1373" y="934"/>
                        <a:pt x="1344" y="947"/>
                      </a:cubicBezTo>
                      <a:cubicBezTo>
                        <a:pt x="1315" y="960"/>
                        <a:pt x="1382" y="871"/>
                        <a:pt x="1392" y="851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3856" name="Freeform 48" descr="Дуб"/>
                <p:cNvSpPr>
                  <a:spLocks/>
                </p:cNvSpPr>
                <p:nvPr/>
              </p:nvSpPr>
              <p:spPr bwMode="auto">
                <a:xfrm>
                  <a:off x="685" y="613"/>
                  <a:ext cx="1352" cy="331"/>
                </a:xfrm>
                <a:custGeom>
                  <a:avLst/>
                  <a:gdLst/>
                  <a:ahLst/>
                  <a:cxnLst>
                    <a:cxn ang="0">
                      <a:pos x="19" y="139"/>
                    </a:cxn>
                    <a:cxn ang="0">
                      <a:pos x="147" y="75"/>
                    </a:cxn>
                    <a:cxn ang="0">
                      <a:pos x="803" y="11"/>
                    </a:cxn>
                    <a:cxn ang="0">
                      <a:pos x="1283" y="139"/>
                    </a:cxn>
                    <a:cxn ang="0">
                      <a:pos x="1219" y="299"/>
                    </a:cxn>
                    <a:cxn ang="0">
                      <a:pos x="899" y="235"/>
                    </a:cxn>
                    <a:cxn ang="0">
                      <a:pos x="531" y="235"/>
                    </a:cxn>
                    <a:cxn ang="0">
                      <a:pos x="83" y="315"/>
                    </a:cxn>
                    <a:cxn ang="0">
                      <a:pos x="19" y="139"/>
                    </a:cxn>
                  </a:cxnLst>
                  <a:rect l="0" t="0" r="r" b="b"/>
                  <a:pathLst>
                    <a:path w="1352" h="331">
                      <a:moveTo>
                        <a:pt x="19" y="139"/>
                      </a:moveTo>
                      <a:cubicBezTo>
                        <a:pt x="30" y="99"/>
                        <a:pt x="16" y="96"/>
                        <a:pt x="147" y="75"/>
                      </a:cubicBezTo>
                      <a:cubicBezTo>
                        <a:pt x="278" y="54"/>
                        <a:pt x="614" y="0"/>
                        <a:pt x="803" y="11"/>
                      </a:cubicBezTo>
                      <a:cubicBezTo>
                        <a:pt x="992" y="22"/>
                        <a:pt x="1214" y="91"/>
                        <a:pt x="1283" y="139"/>
                      </a:cubicBezTo>
                      <a:cubicBezTo>
                        <a:pt x="1352" y="187"/>
                        <a:pt x="1283" y="283"/>
                        <a:pt x="1219" y="299"/>
                      </a:cubicBezTo>
                      <a:cubicBezTo>
                        <a:pt x="1155" y="315"/>
                        <a:pt x="1014" y="246"/>
                        <a:pt x="899" y="235"/>
                      </a:cubicBezTo>
                      <a:cubicBezTo>
                        <a:pt x="784" y="224"/>
                        <a:pt x="667" y="222"/>
                        <a:pt x="531" y="235"/>
                      </a:cubicBezTo>
                      <a:cubicBezTo>
                        <a:pt x="395" y="248"/>
                        <a:pt x="166" y="331"/>
                        <a:pt x="83" y="315"/>
                      </a:cubicBezTo>
                      <a:cubicBezTo>
                        <a:pt x="0" y="299"/>
                        <a:pt x="8" y="179"/>
                        <a:pt x="19" y="139"/>
                      </a:cubicBezTo>
                      <a:close/>
                    </a:path>
                  </a:pathLst>
                </a:custGeom>
                <a:blipFill dpi="0" rotWithShape="1">
                  <a:blip r:embed="rId4" cstate="print"/>
                  <a:srcRect/>
                  <a:tile tx="0" ty="0" sx="100000" sy="100000" flip="none" algn="tl"/>
                </a:blip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3857" name="Freeform 49"/>
                <p:cNvSpPr>
                  <a:spLocks/>
                </p:cNvSpPr>
                <p:nvPr/>
              </p:nvSpPr>
              <p:spPr bwMode="auto">
                <a:xfrm>
                  <a:off x="1760" y="1613"/>
                  <a:ext cx="117" cy="99"/>
                </a:xfrm>
                <a:custGeom>
                  <a:avLst/>
                  <a:gdLst/>
                  <a:ahLst/>
                  <a:cxnLst>
                    <a:cxn ang="0">
                      <a:pos x="0" y="35"/>
                    </a:cxn>
                    <a:cxn ang="0">
                      <a:pos x="48" y="3"/>
                    </a:cxn>
                    <a:cxn ang="0">
                      <a:pos x="112" y="51"/>
                    </a:cxn>
                    <a:cxn ang="0">
                      <a:pos x="80" y="99"/>
                    </a:cxn>
                  </a:cxnLst>
                  <a:rect l="0" t="0" r="r" b="b"/>
                  <a:pathLst>
                    <a:path w="117" h="99">
                      <a:moveTo>
                        <a:pt x="0" y="35"/>
                      </a:moveTo>
                      <a:cubicBezTo>
                        <a:pt x="14" y="17"/>
                        <a:pt x="29" y="0"/>
                        <a:pt x="48" y="3"/>
                      </a:cubicBezTo>
                      <a:cubicBezTo>
                        <a:pt x="67" y="6"/>
                        <a:pt x="107" y="35"/>
                        <a:pt x="112" y="51"/>
                      </a:cubicBezTo>
                      <a:cubicBezTo>
                        <a:pt x="117" y="67"/>
                        <a:pt x="98" y="83"/>
                        <a:pt x="80" y="99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3858" name="Freeform 50"/>
                <p:cNvSpPr>
                  <a:spLocks/>
                </p:cNvSpPr>
                <p:nvPr/>
              </p:nvSpPr>
              <p:spPr bwMode="auto">
                <a:xfrm rot="16891287">
                  <a:off x="680" y="1621"/>
                  <a:ext cx="117" cy="99"/>
                </a:xfrm>
                <a:custGeom>
                  <a:avLst/>
                  <a:gdLst/>
                  <a:ahLst/>
                  <a:cxnLst>
                    <a:cxn ang="0">
                      <a:pos x="0" y="35"/>
                    </a:cxn>
                    <a:cxn ang="0">
                      <a:pos x="48" y="3"/>
                    </a:cxn>
                    <a:cxn ang="0">
                      <a:pos x="112" y="51"/>
                    </a:cxn>
                    <a:cxn ang="0">
                      <a:pos x="80" y="99"/>
                    </a:cxn>
                  </a:cxnLst>
                  <a:rect l="0" t="0" r="r" b="b"/>
                  <a:pathLst>
                    <a:path w="117" h="99">
                      <a:moveTo>
                        <a:pt x="0" y="35"/>
                      </a:moveTo>
                      <a:cubicBezTo>
                        <a:pt x="14" y="17"/>
                        <a:pt x="29" y="0"/>
                        <a:pt x="48" y="3"/>
                      </a:cubicBezTo>
                      <a:cubicBezTo>
                        <a:pt x="67" y="6"/>
                        <a:pt x="107" y="35"/>
                        <a:pt x="112" y="51"/>
                      </a:cubicBezTo>
                      <a:cubicBezTo>
                        <a:pt x="117" y="67"/>
                        <a:pt x="98" y="83"/>
                        <a:pt x="80" y="99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503859" name="Text Box 51"/>
            <p:cNvSpPr txBox="1">
              <a:spLocks noChangeArrowheads="1"/>
            </p:cNvSpPr>
            <p:nvPr/>
          </p:nvSpPr>
          <p:spPr bwMode="auto">
            <a:xfrm>
              <a:off x="4464" y="3120"/>
              <a:ext cx="284" cy="576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400">
                  <a:solidFill>
                    <a:srgbClr val="FF0000"/>
                  </a:solidFill>
                  <a:cs typeface="Arial" charset="0"/>
                </a:rPr>
                <a:t>I</a:t>
              </a:r>
              <a:endParaRPr lang="ru-RU" sz="5400">
                <a:solidFill>
                  <a:srgbClr val="FF0000"/>
                </a:solidFill>
                <a:cs typeface="Arial" charset="0"/>
              </a:endParaRPr>
            </a:p>
          </p:txBody>
        </p:sp>
      </p:grpSp>
      <p:sp>
        <p:nvSpPr>
          <p:cNvPr id="503860" name="Text Box 52"/>
          <p:cNvSpPr txBox="1">
            <a:spLocks noChangeArrowheads="1"/>
          </p:cNvSpPr>
          <p:nvPr/>
        </p:nvSpPr>
        <p:spPr bwMode="auto">
          <a:xfrm>
            <a:off x="2362200" y="2209800"/>
            <a:ext cx="147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Было</a:t>
            </a:r>
          </a:p>
        </p:txBody>
      </p:sp>
      <p:sp>
        <p:nvSpPr>
          <p:cNvPr id="503861" name="AutoShape 53"/>
          <p:cNvSpPr>
            <a:spLocks noChangeArrowheads="1"/>
          </p:cNvSpPr>
          <p:nvPr/>
        </p:nvSpPr>
        <p:spPr bwMode="auto">
          <a:xfrm rot="-10983778" flipH="1" flipV="1">
            <a:off x="3810000" y="3429000"/>
            <a:ext cx="914400" cy="2362200"/>
          </a:xfrm>
          <a:prstGeom prst="curvedLeftArrow">
            <a:avLst>
              <a:gd name="adj1" fmla="val 51667"/>
              <a:gd name="adj2" fmla="val 103333"/>
              <a:gd name="adj3" fmla="val 33333"/>
            </a:avLst>
          </a:prstGeom>
          <a:gradFill rotWithShape="1">
            <a:gsLst>
              <a:gs pos="0">
                <a:schemeClr val="bg1"/>
              </a:gs>
              <a:gs pos="50000">
                <a:srgbClr val="0099FF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503862" name="Group 54"/>
          <p:cNvGrpSpPr>
            <a:grpSpLocks/>
          </p:cNvGrpSpPr>
          <p:nvPr/>
        </p:nvGrpSpPr>
        <p:grpSpPr bwMode="auto">
          <a:xfrm>
            <a:off x="1752600" y="3124200"/>
            <a:ext cx="1343025" cy="1600200"/>
            <a:chOff x="3888" y="3408"/>
            <a:chExt cx="499" cy="624"/>
          </a:xfrm>
        </p:grpSpPr>
        <p:grpSp>
          <p:nvGrpSpPr>
            <p:cNvPr id="503863" name="Group 55"/>
            <p:cNvGrpSpPr>
              <a:grpSpLocks/>
            </p:cNvGrpSpPr>
            <p:nvPr/>
          </p:nvGrpSpPr>
          <p:grpSpPr bwMode="auto">
            <a:xfrm>
              <a:off x="3936" y="3408"/>
              <a:ext cx="432" cy="624"/>
              <a:chOff x="2688" y="672"/>
              <a:chExt cx="2304" cy="3456"/>
            </a:xfrm>
          </p:grpSpPr>
          <p:sp>
            <p:nvSpPr>
              <p:cNvPr id="503864" name="Freeform 56"/>
              <p:cNvSpPr>
                <a:spLocks/>
              </p:cNvSpPr>
              <p:nvPr/>
            </p:nvSpPr>
            <p:spPr bwMode="auto">
              <a:xfrm>
                <a:off x="2690" y="674"/>
                <a:ext cx="2294" cy="3450"/>
              </a:xfrm>
              <a:custGeom>
                <a:avLst/>
                <a:gdLst/>
                <a:ahLst/>
                <a:cxnLst>
                  <a:cxn ang="0">
                    <a:pos x="289" y="748"/>
                  </a:cxn>
                  <a:cxn ang="0">
                    <a:pos x="199" y="778"/>
                  </a:cxn>
                  <a:cxn ang="0">
                    <a:pos x="76" y="874"/>
                  </a:cxn>
                  <a:cxn ang="0">
                    <a:pos x="16" y="1078"/>
                  </a:cxn>
                  <a:cxn ang="0">
                    <a:pos x="4" y="1786"/>
                  </a:cxn>
                  <a:cxn ang="0">
                    <a:pos x="4" y="2386"/>
                  </a:cxn>
                  <a:cxn ang="0">
                    <a:pos x="28" y="3034"/>
                  </a:cxn>
                  <a:cxn ang="0">
                    <a:pos x="172" y="3358"/>
                  </a:cxn>
                  <a:cxn ang="0">
                    <a:pos x="640" y="3430"/>
                  </a:cxn>
                  <a:cxn ang="0">
                    <a:pos x="1288" y="3442"/>
                  </a:cxn>
                  <a:cxn ang="0">
                    <a:pos x="1936" y="3418"/>
                  </a:cxn>
                  <a:cxn ang="0">
                    <a:pos x="2236" y="3250"/>
                  </a:cxn>
                  <a:cxn ang="0">
                    <a:pos x="2284" y="2986"/>
                  </a:cxn>
                  <a:cxn ang="0">
                    <a:pos x="2284" y="2422"/>
                  </a:cxn>
                  <a:cxn ang="0">
                    <a:pos x="2248" y="1366"/>
                  </a:cxn>
                  <a:cxn ang="0">
                    <a:pos x="2212" y="946"/>
                  </a:cxn>
                  <a:cxn ang="0">
                    <a:pos x="2140" y="838"/>
                  </a:cxn>
                  <a:cxn ang="0">
                    <a:pos x="2068" y="778"/>
                  </a:cxn>
                  <a:cxn ang="0">
                    <a:pos x="1879" y="730"/>
                  </a:cxn>
                  <a:cxn ang="0">
                    <a:pos x="1783" y="706"/>
                  </a:cxn>
                  <a:cxn ang="0">
                    <a:pos x="1699" y="658"/>
                  </a:cxn>
                  <a:cxn ang="0">
                    <a:pos x="1645" y="592"/>
                  </a:cxn>
                  <a:cxn ang="0">
                    <a:pos x="1639" y="490"/>
                  </a:cxn>
                  <a:cxn ang="0">
                    <a:pos x="1718" y="403"/>
                  </a:cxn>
                  <a:cxn ang="0">
                    <a:pos x="1821" y="282"/>
                  </a:cxn>
                  <a:cxn ang="0">
                    <a:pos x="1843" y="196"/>
                  </a:cxn>
                  <a:cxn ang="0">
                    <a:pos x="1840" y="118"/>
                  </a:cxn>
                  <a:cxn ang="0">
                    <a:pos x="1483" y="35"/>
                  </a:cxn>
                  <a:cxn ang="0">
                    <a:pos x="1088" y="2"/>
                  </a:cxn>
                  <a:cxn ang="0">
                    <a:pos x="534" y="46"/>
                  </a:cxn>
                  <a:cxn ang="0">
                    <a:pos x="373" y="118"/>
                  </a:cxn>
                  <a:cxn ang="0">
                    <a:pos x="409" y="286"/>
                  </a:cxn>
                  <a:cxn ang="0">
                    <a:pos x="481" y="382"/>
                  </a:cxn>
                  <a:cxn ang="0">
                    <a:pos x="559" y="460"/>
                  </a:cxn>
                  <a:cxn ang="0">
                    <a:pos x="589" y="508"/>
                  </a:cxn>
                  <a:cxn ang="0">
                    <a:pos x="583" y="592"/>
                  </a:cxn>
                  <a:cxn ang="0">
                    <a:pos x="523" y="664"/>
                  </a:cxn>
                  <a:cxn ang="0">
                    <a:pos x="409" y="724"/>
                  </a:cxn>
                  <a:cxn ang="0">
                    <a:pos x="289" y="748"/>
                  </a:cxn>
                </a:cxnLst>
                <a:rect l="0" t="0" r="r" b="b"/>
                <a:pathLst>
                  <a:path w="2294" h="3450">
                    <a:moveTo>
                      <a:pt x="289" y="748"/>
                    </a:moveTo>
                    <a:cubicBezTo>
                      <a:pt x="254" y="757"/>
                      <a:pt x="234" y="757"/>
                      <a:pt x="199" y="778"/>
                    </a:cubicBezTo>
                    <a:cubicBezTo>
                      <a:pt x="164" y="799"/>
                      <a:pt x="106" y="824"/>
                      <a:pt x="76" y="874"/>
                    </a:cubicBezTo>
                    <a:cubicBezTo>
                      <a:pt x="46" y="924"/>
                      <a:pt x="28" y="926"/>
                      <a:pt x="16" y="1078"/>
                    </a:cubicBezTo>
                    <a:cubicBezTo>
                      <a:pt x="4" y="1230"/>
                      <a:pt x="6" y="1568"/>
                      <a:pt x="4" y="1786"/>
                    </a:cubicBezTo>
                    <a:cubicBezTo>
                      <a:pt x="2" y="2004"/>
                      <a:pt x="0" y="2178"/>
                      <a:pt x="4" y="2386"/>
                    </a:cubicBezTo>
                    <a:cubicBezTo>
                      <a:pt x="8" y="2594"/>
                      <a:pt x="0" y="2872"/>
                      <a:pt x="28" y="3034"/>
                    </a:cubicBezTo>
                    <a:cubicBezTo>
                      <a:pt x="56" y="3196"/>
                      <a:pt x="70" y="3292"/>
                      <a:pt x="172" y="3358"/>
                    </a:cubicBezTo>
                    <a:cubicBezTo>
                      <a:pt x="274" y="3424"/>
                      <a:pt x="454" y="3416"/>
                      <a:pt x="640" y="3430"/>
                    </a:cubicBezTo>
                    <a:cubicBezTo>
                      <a:pt x="826" y="3444"/>
                      <a:pt x="1072" y="3444"/>
                      <a:pt x="1288" y="3442"/>
                    </a:cubicBezTo>
                    <a:cubicBezTo>
                      <a:pt x="1504" y="3440"/>
                      <a:pt x="1778" y="3450"/>
                      <a:pt x="1936" y="3418"/>
                    </a:cubicBezTo>
                    <a:cubicBezTo>
                      <a:pt x="2094" y="3386"/>
                      <a:pt x="2178" y="3322"/>
                      <a:pt x="2236" y="3250"/>
                    </a:cubicBezTo>
                    <a:cubicBezTo>
                      <a:pt x="2294" y="3178"/>
                      <a:pt x="2276" y="3124"/>
                      <a:pt x="2284" y="2986"/>
                    </a:cubicBezTo>
                    <a:cubicBezTo>
                      <a:pt x="2292" y="2848"/>
                      <a:pt x="2290" y="2692"/>
                      <a:pt x="2284" y="2422"/>
                    </a:cubicBezTo>
                    <a:cubicBezTo>
                      <a:pt x="2278" y="2152"/>
                      <a:pt x="2260" y="1612"/>
                      <a:pt x="2248" y="1366"/>
                    </a:cubicBezTo>
                    <a:cubicBezTo>
                      <a:pt x="2236" y="1120"/>
                      <a:pt x="2230" y="1034"/>
                      <a:pt x="2212" y="946"/>
                    </a:cubicBezTo>
                    <a:cubicBezTo>
                      <a:pt x="2194" y="858"/>
                      <a:pt x="2164" y="866"/>
                      <a:pt x="2140" y="838"/>
                    </a:cubicBezTo>
                    <a:cubicBezTo>
                      <a:pt x="2116" y="810"/>
                      <a:pt x="2112" y="796"/>
                      <a:pt x="2068" y="778"/>
                    </a:cubicBezTo>
                    <a:cubicBezTo>
                      <a:pt x="2024" y="760"/>
                      <a:pt x="1926" y="742"/>
                      <a:pt x="1879" y="730"/>
                    </a:cubicBezTo>
                    <a:cubicBezTo>
                      <a:pt x="1832" y="718"/>
                      <a:pt x="1813" y="718"/>
                      <a:pt x="1783" y="706"/>
                    </a:cubicBezTo>
                    <a:cubicBezTo>
                      <a:pt x="1753" y="694"/>
                      <a:pt x="1722" y="677"/>
                      <a:pt x="1699" y="658"/>
                    </a:cubicBezTo>
                    <a:cubicBezTo>
                      <a:pt x="1676" y="639"/>
                      <a:pt x="1655" y="620"/>
                      <a:pt x="1645" y="592"/>
                    </a:cubicBezTo>
                    <a:cubicBezTo>
                      <a:pt x="1635" y="564"/>
                      <a:pt x="1627" y="521"/>
                      <a:pt x="1639" y="490"/>
                    </a:cubicBezTo>
                    <a:cubicBezTo>
                      <a:pt x="1651" y="459"/>
                      <a:pt x="1688" y="438"/>
                      <a:pt x="1718" y="403"/>
                    </a:cubicBezTo>
                    <a:cubicBezTo>
                      <a:pt x="1748" y="368"/>
                      <a:pt x="1800" y="316"/>
                      <a:pt x="1821" y="282"/>
                    </a:cubicBezTo>
                    <a:cubicBezTo>
                      <a:pt x="1842" y="248"/>
                      <a:pt x="1840" y="223"/>
                      <a:pt x="1843" y="196"/>
                    </a:cubicBezTo>
                    <a:cubicBezTo>
                      <a:pt x="1846" y="169"/>
                      <a:pt x="1900" y="145"/>
                      <a:pt x="1840" y="118"/>
                    </a:cubicBezTo>
                    <a:cubicBezTo>
                      <a:pt x="1780" y="91"/>
                      <a:pt x="1609" y="56"/>
                      <a:pt x="1483" y="35"/>
                    </a:cubicBezTo>
                    <a:cubicBezTo>
                      <a:pt x="1356" y="15"/>
                      <a:pt x="1246" y="0"/>
                      <a:pt x="1088" y="2"/>
                    </a:cubicBezTo>
                    <a:cubicBezTo>
                      <a:pt x="930" y="4"/>
                      <a:pt x="653" y="27"/>
                      <a:pt x="534" y="46"/>
                    </a:cubicBezTo>
                    <a:cubicBezTo>
                      <a:pt x="415" y="65"/>
                      <a:pt x="394" y="78"/>
                      <a:pt x="373" y="118"/>
                    </a:cubicBezTo>
                    <a:cubicBezTo>
                      <a:pt x="352" y="158"/>
                      <a:pt x="391" y="242"/>
                      <a:pt x="409" y="286"/>
                    </a:cubicBezTo>
                    <a:cubicBezTo>
                      <a:pt x="427" y="330"/>
                      <a:pt x="456" y="353"/>
                      <a:pt x="481" y="382"/>
                    </a:cubicBezTo>
                    <a:cubicBezTo>
                      <a:pt x="506" y="411"/>
                      <a:pt x="541" y="439"/>
                      <a:pt x="559" y="460"/>
                    </a:cubicBezTo>
                    <a:cubicBezTo>
                      <a:pt x="577" y="481"/>
                      <a:pt x="585" y="486"/>
                      <a:pt x="589" y="508"/>
                    </a:cubicBezTo>
                    <a:cubicBezTo>
                      <a:pt x="593" y="530"/>
                      <a:pt x="594" y="566"/>
                      <a:pt x="583" y="592"/>
                    </a:cubicBezTo>
                    <a:cubicBezTo>
                      <a:pt x="572" y="618"/>
                      <a:pt x="552" y="642"/>
                      <a:pt x="523" y="664"/>
                    </a:cubicBezTo>
                    <a:cubicBezTo>
                      <a:pt x="494" y="686"/>
                      <a:pt x="448" y="710"/>
                      <a:pt x="409" y="724"/>
                    </a:cubicBezTo>
                    <a:cubicBezTo>
                      <a:pt x="370" y="738"/>
                      <a:pt x="324" y="739"/>
                      <a:pt x="289" y="7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FFFF"/>
                  </a:gs>
                  <a:gs pos="50000">
                    <a:schemeClr val="bg1"/>
                  </a:gs>
                  <a:gs pos="100000">
                    <a:srgbClr val="00FFFF"/>
                  </a:gs>
                </a:gsLst>
                <a:lin ang="189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3865" name="Freeform 57"/>
              <p:cNvSpPr>
                <a:spLocks/>
              </p:cNvSpPr>
              <p:nvPr/>
            </p:nvSpPr>
            <p:spPr bwMode="auto">
              <a:xfrm>
                <a:off x="3065" y="672"/>
                <a:ext cx="1495" cy="282"/>
              </a:xfrm>
              <a:custGeom>
                <a:avLst/>
                <a:gdLst/>
                <a:ahLst/>
                <a:cxnLst>
                  <a:cxn ang="0">
                    <a:pos x="8" y="144"/>
                  </a:cxn>
                  <a:cxn ang="0">
                    <a:pos x="88" y="64"/>
                  </a:cxn>
                  <a:cxn ang="0">
                    <a:pos x="536" y="0"/>
                  </a:cxn>
                  <a:cxn ang="0">
                    <a:pos x="952" y="64"/>
                  </a:cxn>
                  <a:cxn ang="0">
                    <a:pos x="1064" y="144"/>
                  </a:cxn>
                  <a:cxn ang="0">
                    <a:pos x="968" y="224"/>
                  </a:cxn>
                  <a:cxn ang="0">
                    <a:pos x="616" y="288"/>
                  </a:cxn>
                  <a:cxn ang="0">
                    <a:pos x="200" y="240"/>
                  </a:cxn>
                  <a:cxn ang="0">
                    <a:pos x="104" y="208"/>
                  </a:cxn>
                  <a:cxn ang="0">
                    <a:pos x="8" y="144"/>
                  </a:cxn>
                </a:cxnLst>
                <a:rect l="0" t="0" r="r" b="b"/>
                <a:pathLst>
                  <a:path w="1067" h="291">
                    <a:moveTo>
                      <a:pt x="8" y="144"/>
                    </a:moveTo>
                    <a:cubicBezTo>
                      <a:pt x="5" y="120"/>
                      <a:pt x="0" y="88"/>
                      <a:pt x="88" y="64"/>
                    </a:cubicBezTo>
                    <a:cubicBezTo>
                      <a:pt x="176" y="40"/>
                      <a:pt x="392" y="0"/>
                      <a:pt x="536" y="0"/>
                    </a:cubicBezTo>
                    <a:cubicBezTo>
                      <a:pt x="680" y="0"/>
                      <a:pt x="864" y="40"/>
                      <a:pt x="952" y="64"/>
                    </a:cubicBezTo>
                    <a:cubicBezTo>
                      <a:pt x="1040" y="88"/>
                      <a:pt x="1061" y="117"/>
                      <a:pt x="1064" y="144"/>
                    </a:cubicBezTo>
                    <a:cubicBezTo>
                      <a:pt x="1067" y="171"/>
                      <a:pt x="1043" y="200"/>
                      <a:pt x="968" y="224"/>
                    </a:cubicBezTo>
                    <a:cubicBezTo>
                      <a:pt x="893" y="248"/>
                      <a:pt x="744" y="285"/>
                      <a:pt x="616" y="288"/>
                    </a:cubicBezTo>
                    <a:cubicBezTo>
                      <a:pt x="488" y="291"/>
                      <a:pt x="285" y="253"/>
                      <a:pt x="200" y="240"/>
                    </a:cubicBezTo>
                    <a:cubicBezTo>
                      <a:pt x="115" y="227"/>
                      <a:pt x="139" y="221"/>
                      <a:pt x="104" y="208"/>
                    </a:cubicBezTo>
                    <a:cubicBezTo>
                      <a:pt x="69" y="195"/>
                      <a:pt x="11" y="168"/>
                      <a:pt x="8" y="14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FFFF"/>
                  </a:gs>
                  <a:gs pos="50000">
                    <a:schemeClr val="bg1"/>
                  </a:gs>
                  <a:gs pos="100000">
                    <a:srgbClr val="66FFFF"/>
                  </a:gs>
                </a:gsLst>
                <a:lin ang="18900000" scaled="1"/>
              </a:gradFill>
              <a:ln w="1905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3866" name="Freeform 58"/>
              <p:cNvSpPr>
                <a:spLocks/>
              </p:cNvSpPr>
              <p:nvPr/>
            </p:nvSpPr>
            <p:spPr bwMode="auto">
              <a:xfrm>
                <a:off x="3531" y="813"/>
                <a:ext cx="1461" cy="3315"/>
              </a:xfrm>
              <a:custGeom>
                <a:avLst/>
                <a:gdLst/>
                <a:ahLst/>
                <a:cxnLst>
                  <a:cxn ang="0">
                    <a:pos x="872" y="0"/>
                  </a:cxn>
                  <a:cxn ang="0">
                    <a:pos x="819" y="168"/>
                  </a:cxn>
                  <a:cxn ang="0">
                    <a:pos x="683" y="356"/>
                  </a:cxn>
                  <a:cxn ang="0">
                    <a:pos x="761" y="520"/>
                  </a:cxn>
                  <a:cxn ang="0">
                    <a:pos x="1034" y="613"/>
                  </a:cxn>
                  <a:cxn ang="0">
                    <a:pos x="1151" y="730"/>
                  </a:cxn>
                  <a:cxn ang="0">
                    <a:pos x="1190" y="918"/>
                  </a:cxn>
                  <a:cxn ang="0">
                    <a:pos x="1229" y="1854"/>
                  </a:cxn>
                  <a:cxn ang="0">
                    <a:pos x="1229" y="2838"/>
                  </a:cxn>
                  <a:cxn ang="0">
                    <a:pos x="1112" y="3095"/>
                  </a:cxn>
                  <a:cxn ang="0">
                    <a:pos x="800" y="3189"/>
                  </a:cxn>
                  <a:cxn ang="0">
                    <a:pos x="0" y="3189"/>
                  </a:cxn>
                </a:cxnLst>
                <a:rect l="0" t="0" r="r" b="b"/>
                <a:pathLst>
                  <a:path w="1248" h="3205">
                    <a:moveTo>
                      <a:pt x="872" y="0"/>
                    </a:moveTo>
                    <a:cubicBezTo>
                      <a:pt x="861" y="28"/>
                      <a:pt x="850" y="109"/>
                      <a:pt x="819" y="168"/>
                    </a:cubicBezTo>
                    <a:cubicBezTo>
                      <a:pt x="788" y="227"/>
                      <a:pt x="692" y="297"/>
                      <a:pt x="683" y="356"/>
                    </a:cubicBezTo>
                    <a:cubicBezTo>
                      <a:pt x="673" y="414"/>
                      <a:pt x="702" y="477"/>
                      <a:pt x="761" y="520"/>
                    </a:cubicBezTo>
                    <a:cubicBezTo>
                      <a:pt x="819" y="562"/>
                      <a:pt x="969" y="578"/>
                      <a:pt x="1034" y="613"/>
                    </a:cubicBezTo>
                    <a:cubicBezTo>
                      <a:pt x="1098" y="648"/>
                      <a:pt x="1125" y="679"/>
                      <a:pt x="1151" y="730"/>
                    </a:cubicBezTo>
                    <a:cubicBezTo>
                      <a:pt x="1176" y="782"/>
                      <a:pt x="1176" y="730"/>
                      <a:pt x="1190" y="918"/>
                    </a:cubicBezTo>
                    <a:cubicBezTo>
                      <a:pt x="1203" y="1105"/>
                      <a:pt x="1222" y="1534"/>
                      <a:pt x="1229" y="1854"/>
                    </a:cubicBezTo>
                    <a:cubicBezTo>
                      <a:pt x="1235" y="2175"/>
                      <a:pt x="1248" y="2631"/>
                      <a:pt x="1229" y="2838"/>
                    </a:cubicBezTo>
                    <a:cubicBezTo>
                      <a:pt x="1209" y="3044"/>
                      <a:pt x="1183" y="3037"/>
                      <a:pt x="1112" y="3095"/>
                    </a:cubicBezTo>
                    <a:cubicBezTo>
                      <a:pt x="1040" y="3154"/>
                      <a:pt x="985" y="3173"/>
                      <a:pt x="800" y="3189"/>
                    </a:cubicBezTo>
                    <a:cubicBezTo>
                      <a:pt x="614" y="3205"/>
                      <a:pt x="167" y="3189"/>
                      <a:pt x="0" y="3189"/>
                    </a:cubicBezTo>
                  </a:path>
                </a:pathLst>
              </a:custGeom>
              <a:noFill/>
              <a:ln w="127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3867" name="Freeform 59"/>
              <p:cNvSpPr>
                <a:spLocks/>
              </p:cNvSpPr>
              <p:nvPr/>
            </p:nvSpPr>
            <p:spPr bwMode="auto">
              <a:xfrm>
                <a:off x="2688" y="832"/>
                <a:ext cx="821" cy="3290"/>
              </a:xfrm>
              <a:custGeom>
                <a:avLst/>
                <a:gdLst/>
                <a:ahLst/>
                <a:cxnLst>
                  <a:cxn ang="0">
                    <a:pos x="376" y="0"/>
                  </a:cxn>
                  <a:cxn ang="0">
                    <a:pos x="424" y="154"/>
                  </a:cxn>
                  <a:cxn ang="0">
                    <a:pos x="593" y="343"/>
                  </a:cxn>
                  <a:cxn ang="0">
                    <a:pos x="506" y="515"/>
                  </a:cxn>
                  <a:cxn ang="0">
                    <a:pos x="189" y="626"/>
                  </a:cxn>
                  <a:cxn ang="0">
                    <a:pos x="55" y="751"/>
                  </a:cxn>
                  <a:cxn ang="0">
                    <a:pos x="16" y="947"/>
                  </a:cxn>
                  <a:cxn ang="0">
                    <a:pos x="5" y="1917"/>
                  </a:cxn>
                  <a:cxn ang="0">
                    <a:pos x="40" y="2934"/>
                  </a:cxn>
                  <a:cxn ang="0">
                    <a:pos x="189" y="3195"/>
                  </a:cxn>
                  <a:cxn ang="0">
                    <a:pos x="560" y="3277"/>
                  </a:cxn>
                  <a:cxn ang="0">
                    <a:pos x="821" y="3280"/>
                  </a:cxn>
                </a:cxnLst>
                <a:rect l="0" t="0" r="r" b="b"/>
                <a:pathLst>
                  <a:path w="821" h="3290">
                    <a:moveTo>
                      <a:pt x="376" y="0"/>
                    </a:moveTo>
                    <a:cubicBezTo>
                      <a:pt x="384" y="28"/>
                      <a:pt x="388" y="97"/>
                      <a:pt x="424" y="154"/>
                    </a:cubicBezTo>
                    <a:cubicBezTo>
                      <a:pt x="460" y="211"/>
                      <a:pt x="580" y="282"/>
                      <a:pt x="593" y="343"/>
                    </a:cubicBezTo>
                    <a:cubicBezTo>
                      <a:pt x="607" y="403"/>
                      <a:pt x="574" y="468"/>
                      <a:pt x="506" y="515"/>
                    </a:cubicBezTo>
                    <a:cubicBezTo>
                      <a:pt x="438" y="562"/>
                      <a:pt x="264" y="586"/>
                      <a:pt x="189" y="626"/>
                    </a:cubicBezTo>
                    <a:cubicBezTo>
                      <a:pt x="114" y="665"/>
                      <a:pt x="83" y="697"/>
                      <a:pt x="55" y="751"/>
                    </a:cubicBezTo>
                    <a:cubicBezTo>
                      <a:pt x="26" y="806"/>
                      <a:pt x="25" y="752"/>
                      <a:pt x="16" y="947"/>
                    </a:cubicBezTo>
                    <a:cubicBezTo>
                      <a:pt x="7" y="1142"/>
                      <a:pt x="0" y="1585"/>
                      <a:pt x="5" y="1917"/>
                    </a:cubicBezTo>
                    <a:cubicBezTo>
                      <a:pt x="8" y="2248"/>
                      <a:pt x="11" y="2721"/>
                      <a:pt x="40" y="2934"/>
                    </a:cubicBezTo>
                    <a:cubicBezTo>
                      <a:pt x="71" y="3146"/>
                      <a:pt x="101" y="3137"/>
                      <a:pt x="189" y="3195"/>
                    </a:cubicBezTo>
                    <a:cubicBezTo>
                      <a:pt x="274" y="3252"/>
                      <a:pt x="454" y="3263"/>
                      <a:pt x="560" y="3277"/>
                    </a:cubicBezTo>
                    <a:cubicBezTo>
                      <a:pt x="664" y="3290"/>
                      <a:pt x="766" y="3280"/>
                      <a:pt x="821" y="3280"/>
                    </a:cubicBezTo>
                  </a:path>
                </a:pathLst>
              </a:custGeom>
              <a:noFill/>
              <a:ln w="127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03868" name="Text Box 60"/>
            <p:cNvSpPr txBox="1">
              <a:spLocks noChangeArrowheads="1"/>
            </p:cNvSpPr>
            <p:nvPr/>
          </p:nvSpPr>
          <p:spPr bwMode="auto">
            <a:xfrm>
              <a:off x="3888" y="3600"/>
              <a:ext cx="499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 –</a:t>
              </a:r>
              <a:r>
                <a:rPr lang="en-US" sz="32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1,6</a:t>
              </a:r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л</a:t>
              </a:r>
            </a:p>
          </p:txBody>
        </p:sp>
      </p:grpSp>
      <p:sp>
        <p:nvSpPr>
          <p:cNvPr id="503869" name="Text Box 61"/>
          <p:cNvSpPr txBox="1">
            <a:spLocks noChangeArrowheads="1"/>
          </p:cNvSpPr>
          <p:nvPr/>
        </p:nvSpPr>
        <p:spPr bwMode="auto">
          <a:xfrm>
            <a:off x="1828800" y="5257800"/>
            <a:ext cx="5397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503870" name="Text Box 62"/>
          <p:cNvSpPr txBox="1">
            <a:spLocks noChangeArrowheads="1"/>
          </p:cNvSpPr>
          <p:nvPr/>
        </p:nvSpPr>
        <p:spPr bwMode="auto">
          <a:xfrm>
            <a:off x="6096000" y="2438400"/>
            <a:ext cx="1562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Стало</a:t>
            </a:r>
          </a:p>
        </p:txBody>
      </p:sp>
      <p:grpSp>
        <p:nvGrpSpPr>
          <p:cNvPr id="503871" name="Group 63"/>
          <p:cNvGrpSpPr>
            <a:grpSpLocks/>
          </p:cNvGrpSpPr>
          <p:nvPr/>
        </p:nvGrpSpPr>
        <p:grpSpPr bwMode="auto">
          <a:xfrm>
            <a:off x="2438400" y="2362200"/>
            <a:ext cx="2438400" cy="1065213"/>
            <a:chOff x="1584" y="1680"/>
            <a:chExt cx="1536" cy="671"/>
          </a:xfrm>
        </p:grpSpPr>
        <p:sp>
          <p:nvSpPr>
            <p:cNvPr id="503872" name="Oval 64"/>
            <p:cNvSpPr>
              <a:spLocks noChangeArrowheads="1"/>
            </p:cNvSpPr>
            <p:nvPr/>
          </p:nvSpPr>
          <p:spPr bwMode="auto">
            <a:xfrm rot="222229">
              <a:off x="2688" y="1680"/>
              <a:ext cx="432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54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&gt;</a:t>
              </a:r>
              <a:endPara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503873" name="Rectangle 65"/>
            <p:cNvSpPr>
              <a:spLocks noChangeArrowheads="1"/>
            </p:cNvSpPr>
            <p:nvPr/>
          </p:nvSpPr>
          <p:spPr bwMode="auto">
            <a:xfrm rot="29967">
              <a:off x="1584" y="1947"/>
              <a:ext cx="125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в 4 раза</a:t>
              </a:r>
            </a:p>
          </p:txBody>
        </p:sp>
      </p:grpSp>
      <p:grpSp>
        <p:nvGrpSpPr>
          <p:cNvPr id="503874" name="Group 66"/>
          <p:cNvGrpSpPr>
            <a:grpSpLocks/>
          </p:cNvGrpSpPr>
          <p:nvPr/>
        </p:nvGrpSpPr>
        <p:grpSpPr bwMode="auto">
          <a:xfrm>
            <a:off x="5715000" y="4724400"/>
            <a:ext cx="2438400" cy="1065213"/>
            <a:chOff x="1584" y="1680"/>
            <a:chExt cx="1536" cy="671"/>
          </a:xfrm>
        </p:grpSpPr>
        <p:sp>
          <p:nvSpPr>
            <p:cNvPr id="503875" name="Oval 67"/>
            <p:cNvSpPr>
              <a:spLocks noChangeArrowheads="1"/>
            </p:cNvSpPr>
            <p:nvPr/>
          </p:nvSpPr>
          <p:spPr bwMode="auto">
            <a:xfrm rot="222229">
              <a:off x="2688" y="1680"/>
              <a:ext cx="432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54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&gt;</a:t>
              </a:r>
              <a:endPara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503876" name="Rectangle 68"/>
            <p:cNvSpPr>
              <a:spLocks noChangeArrowheads="1"/>
            </p:cNvSpPr>
            <p:nvPr/>
          </p:nvSpPr>
          <p:spPr bwMode="auto">
            <a:xfrm rot="29967">
              <a:off x="1584" y="1947"/>
              <a:ext cx="149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в 1,5 раза</a:t>
              </a:r>
            </a:p>
          </p:txBody>
        </p:sp>
      </p:grpSp>
      <p:sp>
        <p:nvSpPr>
          <p:cNvPr id="503877" name="AutoShape 6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72200" y="6172200"/>
            <a:ext cx="1892300" cy="4572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>
                <a:latin typeface="Arial" charset="0"/>
                <a:cs typeface="Arial" charset="0"/>
              </a:rPr>
              <a:t>Показать (</a:t>
            </a:r>
            <a:r>
              <a:rPr lang="en-US" sz="2000">
                <a:latin typeface="Arial" charset="0"/>
                <a:cs typeface="Arial" charset="0"/>
              </a:rPr>
              <a:t>3</a:t>
            </a:r>
            <a:r>
              <a:rPr lang="ru-RU" sz="2000"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503878" name="AutoShape 7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184900"/>
            <a:ext cx="457200" cy="4445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571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038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03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03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03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03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503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3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C 0.02292 0.02037 0.04583 0.04074 0.05833 0.06667 C 0.07083 0.09259 0.07361 0.12593 0.075 0.15556 C 0.07639 0.18519 0.07917 0.22778 0.06667 0.24444 C 0.05417 0.26111 0.02708 0.25833 4.16667E-6 0.25556 " pathEditMode="relative" ptsTypes="aaaaA">
                                      <p:cBhvr>
                                        <p:cTn id="26" dur="2000" fill="hold"/>
                                        <p:tgtEl>
                                          <p:spTgt spid="5038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3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3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3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38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3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38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3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38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3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38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38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03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03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503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03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03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503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50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3877"/>
                  </p:tgtEl>
                </p:cond>
              </p:nextCondLst>
            </p:seq>
          </p:childTnLst>
        </p:cTn>
      </p:par>
    </p:tnLst>
    <p:bldLst>
      <p:bldP spid="503810" grpId="0" animBg="1"/>
      <p:bldP spid="503860" grpId="0"/>
      <p:bldP spid="503861" grpId="0" animBg="1"/>
      <p:bldP spid="503869" grpId="0"/>
      <p:bldP spid="5038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AutoShape 2"/>
          <p:cNvSpPr>
            <a:spLocks noChangeArrowheads="1"/>
          </p:cNvSpPr>
          <p:nvPr/>
        </p:nvSpPr>
        <p:spPr bwMode="auto">
          <a:xfrm rot="10489890" flipH="1">
            <a:off x="7772400" y="2971800"/>
            <a:ext cx="841375" cy="2286000"/>
          </a:xfrm>
          <a:prstGeom prst="curvedLeftArrow">
            <a:avLst>
              <a:gd name="adj1" fmla="val 54340"/>
              <a:gd name="adj2" fmla="val 108679"/>
              <a:gd name="adj3" fmla="val 33333"/>
            </a:avLst>
          </a:prstGeom>
          <a:gradFill rotWithShape="1">
            <a:gsLst>
              <a:gs pos="0">
                <a:schemeClr val="bg1"/>
              </a:gs>
              <a:gs pos="50000">
                <a:srgbClr val="0099FF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505859" name="Group 3"/>
          <p:cNvGrpSpPr>
            <a:grpSpLocks/>
          </p:cNvGrpSpPr>
          <p:nvPr/>
        </p:nvGrpSpPr>
        <p:grpSpPr bwMode="auto">
          <a:xfrm>
            <a:off x="685800" y="4695825"/>
            <a:ext cx="1236663" cy="2085975"/>
            <a:chOff x="1248" y="2544"/>
            <a:chExt cx="779" cy="1314"/>
          </a:xfrm>
        </p:grpSpPr>
        <p:grpSp>
          <p:nvGrpSpPr>
            <p:cNvPr id="505860" name="Group 4"/>
            <p:cNvGrpSpPr>
              <a:grpSpLocks/>
            </p:cNvGrpSpPr>
            <p:nvPr/>
          </p:nvGrpSpPr>
          <p:grpSpPr bwMode="auto">
            <a:xfrm>
              <a:off x="1248" y="2544"/>
              <a:ext cx="779" cy="1314"/>
              <a:chOff x="416" y="879"/>
              <a:chExt cx="1771" cy="3202"/>
            </a:xfrm>
          </p:grpSpPr>
          <p:grpSp>
            <p:nvGrpSpPr>
              <p:cNvPr id="505861" name="Group 5"/>
              <p:cNvGrpSpPr>
                <a:grpSpLocks/>
              </p:cNvGrpSpPr>
              <p:nvPr/>
            </p:nvGrpSpPr>
            <p:grpSpPr bwMode="auto">
              <a:xfrm>
                <a:off x="464" y="898"/>
                <a:ext cx="1639" cy="331"/>
                <a:chOff x="584" y="1008"/>
                <a:chExt cx="1329" cy="289"/>
              </a:xfrm>
            </p:grpSpPr>
            <p:sp>
              <p:nvSpPr>
                <p:cNvPr id="505862" name="Freeform 6"/>
                <p:cNvSpPr>
                  <a:spLocks/>
                </p:cNvSpPr>
                <p:nvPr/>
              </p:nvSpPr>
              <p:spPr bwMode="auto">
                <a:xfrm>
                  <a:off x="592" y="1160"/>
                  <a:ext cx="1313" cy="13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solidFill>
                  <a:srgbClr val="FF99FF"/>
                </a:soli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5863" name="Freeform 7"/>
                <p:cNvSpPr>
                  <a:spLocks/>
                </p:cNvSpPr>
                <p:nvPr/>
              </p:nvSpPr>
              <p:spPr bwMode="auto">
                <a:xfrm flipV="1">
                  <a:off x="584" y="1008"/>
                  <a:ext cx="1329" cy="16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solidFill>
                  <a:srgbClr val="FF99FF"/>
                </a:soli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5864" name="Freeform 8"/>
              <p:cNvSpPr>
                <a:spLocks/>
              </p:cNvSpPr>
              <p:nvPr/>
            </p:nvSpPr>
            <p:spPr bwMode="auto">
              <a:xfrm>
                <a:off x="474" y="1647"/>
                <a:ext cx="1618" cy="2221"/>
              </a:xfrm>
              <a:custGeom>
                <a:avLst/>
                <a:gdLst/>
                <a:ahLst/>
                <a:cxnLst>
                  <a:cxn ang="0">
                    <a:pos x="16" y="1920"/>
                  </a:cxn>
                  <a:cxn ang="0">
                    <a:pos x="1312" y="1944"/>
                  </a:cxn>
                  <a:cxn ang="0">
                    <a:pos x="1312" y="0"/>
                  </a:cxn>
                  <a:cxn ang="0">
                    <a:pos x="0" y="16"/>
                  </a:cxn>
                  <a:cxn ang="0">
                    <a:pos x="16" y="1920"/>
                  </a:cxn>
                </a:cxnLst>
                <a:rect l="0" t="0" r="r" b="b"/>
                <a:pathLst>
                  <a:path w="1312" h="1944">
                    <a:moveTo>
                      <a:pt x="16" y="1920"/>
                    </a:moveTo>
                    <a:lnTo>
                      <a:pt x="1312" y="1944"/>
                    </a:lnTo>
                    <a:lnTo>
                      <a:pt x="1312" y="0"/>
                    </a:lnTo>
                    <a:lnTo>
                      <a:pt x="0" y="16"/>
                    </a:lnTo>
                    <a:lnTo>
                      <a:pt x="16" y="192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FF"/>
                  </a:gs>
                  <a:gs pos="100000">
                    <a:schemeClr val="bg1"/>
                  </a:gs>
                </a:gsLst>
                <a:lin ang="18900000" scaled="1"/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05865" name="Group 9"/>
              <p:cNvGrpSpPr>
                <a:grpSpLocks/>
              </p:cNvGrpSpPr>
              <p:nvPr/>
            </p:nvGrpSpPr>
            <p:grpSpPr bwMode="auto">
              <a:xfrm>
                <a:off x="494" y="1630"/>
                <a:ext cx="1619" cy="2451"/>
                <a:chOff x="608" y="1648"/>
                <a:chExt cx="1313" cy="2145"/>
              </a:xfrm>
            </p:grpSpPr>
            <p:grpSp>
              <p:nvGrpSpPr>
                <p:cNvPr id="505866" name="Group 10"/>
                <p:cNvGrpSpPr>
                  <a:grpSpLocks/>
                </p:cNvGrpSpPr>
                <p:nvPr/>
              </p:nvGrpSpPr>
              <p:grpSpPr bwMode="auto">
                <a:xfrm>
                  <a:off x="608" y="1648"/>
                  <a:ext cx="1304" cy="1968"/>
                  <a:chOff x="608" y="1648"/>
                  <a:chExt cx="1304" cy="1968"/>
                </a:xfrm>
              </p:grpSpPr>
              <p:sp>
                <p:nvSpPr>
                  <p:cNvPr id="505867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608" y="1648"/>
                    <a:ext cx="8" cy="196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5868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1904" y="1656"/>
                    <a:ext cx="8" cy="196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505869" name="Freeform 13"/>
                <p:cNvSpPr>
                  <a:spLocks/>
                </p:cNvSpPr>
                <p:nvPr/>
              </p:nvSpPr>
              <p:spPr bwMode="auto">
                <a:xfrm>
                  <a:off x="608" y="3576"/>
                  <a:ext cx="1313" cy="2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solidFill>
                  <a:srgbClr val="FF99FF"/>
                </a:soli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5870" name="Group 14"/>
              <p:cNvGrpSpPr>
                <a:grpSpLocks/>
              </p:cNvGrpSpPr>
              <p:nvPr/>
            </p:nvGrpSpPr>
            <p:grpSpPr bwMode="auto">
              <a:xfrm>
                <a:off x="494" y="1145"/>
                <a:ext cx="1602" cy="512"/>
                <a:chOff x="608" y="1224"/>
                <a:chExt cx="1299" cy="448"/>
              </a:xfrm>
            </p:grpSpPr>
            <p:sp>
              <p:nvSpPr>
                <p:cNvPr id="505871" name="Freeform 15"/>
                <p:cNvSpPr>
                  <a:spLocks/>
                </p:cNvSpPr>
                <p:nvPr/>
              </p:nvSpPr>
              <p:spPr bwMode="auto">
                <a:xfrm>
                  <a:off x="608" y="1224"/>
                  <a:ext cx="243" cy="448"/>
                </a:xfrm>
                <a:custGeom>
                  <a:avLst/>
                  <a:gdLst/>
                  <a:ahLst/>
                  <a:cxnLst>
                    <a:cxn ang="0">
                      <a:pos x="0" y="448"/>
                    </a:cxn>
                    <a:cxn ang="0">
                      <a:pos x="48" y="352"/>
                    </a:cxn>
                    <a:cxn ang="0">
                      <a:pos x="200" y="280"/>
                    </a:cxn>
                    <a:cxn ang="0">
                      <a:pos x="232" y="128"/>
                    </a:cxn>
                    <a:cxn ang="0">
                      <a:pos x="136" y="48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243" h="448">
                      <a:moveTo>
                        <a:pt x="0" y="448"/>
                      </a:moveTo>
                      <a:cubicBezTo>
                        <a:pt x="7" y="414"/>
                        <a:pt x="15" y="380"/>
                        <a:pt x="48" y="352"/>
                      </a:cubicBezTo>
                      <a:cubicBezTo>
                        <a:pt x="81" y="324"/>
                        <a:pt x="169" y="317"/>
                        <a:pt x="200" y="280"/>
                      </a:cubicBezTo>
                      <a:cubicBezTo>
                        <a:pt x="231" y="243"/>
                        <a:pt x="243" y="166"/>
                        <a:pt x="232" y="128"/>
                      </a:cubicBezTo>
                      <a:cubicBezTo>
                        <a:pt x="221" y="90"/>
                        <a:pt x="169" y="69"/>
                        <a:pt x="136" y="48"/>
                      </a:cubicBezTo>
                      <a:cubicBezTo>
                        <a:pt x="103" y="27"/>
                        <a:pt x="67" y="13"/>
                        <a:pt x="32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5872" name="Freeform 16"/>
                <p:cNvSpPr>
                  <a:spLocks/>
                </p:cNvSpPr>
                <p:nvPr/>
              </p:nvSpPr>
              <p:spPr bwMode="auto">
                <a:xfrm flipH="1">
                  <a:off x="1664" y="1224"/>
                  <a:ext cx="243" cy="448"/>
                </a:xfrm>
                <a:custGeom>
                  <a:avLst/>
                  <a:gdLst/>
                  <a:ahLst/>
                  <a:cxnLst>
                    <a:cxn ang="0">
                      <a:pos x="0" y="448"/>
                    </a:cxn>
                    <a:cxn ang="0">
                      <a:pos x="48" y="352"/>
                    </a:cxn>
                    <a:cxn ang="0">
                      <a:pos x="200" y="280"/>
                    </a:cxn>
                    <a:cxn ang="0">
                      <a:pos x="232" y="128"/>
                    </a:cxn>
                    <a:cxn ang="0">
                      <a:pos x="136" y="48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243" h="448">
                      <a:moveTo>
                        <a:pt x="0" y="448"/>
                      </a:moveTo>
                      <a:cubicBezTo>
                        <a:pt x="7" y="414"/>
                        <a:pt x="15" y="380"/>
                        <a:pt x="48" y="352"/>
                      </a:cubicBezTo>
                      <a:cubicBezTo>
                        <a:pt x="81" y="324"/>
                        <a:pt x="169" y="317"/>
                        <a:pt x="200" y="280"/>
                      </a:cubicBezTo>
                      <a:cubicBezTo>
                        <a:pt x="231" y="243"/>
                        <a:pt x="243" y="166"/>
                        <a:pt x="232" y="128"/>
                      </a:cubicBezTo>
                      <a:cubicBezTo>
                        <a:pt x="221" y="90"/>
                        <a:pt x="169" y="69"/>
                        <a:pt x="136" y="48"/>
                      </a:cubicBezTo>
                      <a:cubicBezTo>
                        <a:pt x="103" y="27"/>
                        <a:pt x="67" y="13"/>
                        <a:pt x="32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pic>
            <p:nvPicPr>
              <p:cNvPr id="505873" name="Picture 17" descr="uz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13" y="1570"/>
                <a:ext cx="1540" cy="243"/>
              </a:xfrm>
              <a:prstGeom prst="rect">
                <a:avLst/>
              </a:prstGeom>
              <a:noFill/>
            </p:spPr>
          </p:pic>
          <p:grpSp>
            <p:nvGrpSpPr>
              <p:cNvPr id="505874" name="Group 18"/>
              <p:cNvGrpSpPr>
                <a:grpSpLocks/>
              </p:cNvGrpSpPr>
              <p:nvPr/>
            </p:nvGrpSpPr>
            <p:grpSpPr bwMode="auto">
              <a:xfrm>
                <a:off x="1031" y="879"/>
                <a:ext cx="489" cy="222"/>
                <a:chOff x="3156" y="2103"/>
                <a:chExt cx="436" cy="250"/>
              </a:xfrm>
            </p:grpSpPr>
            <p:sp>
              <p:nvSpPr>
                <p:cNvPr id="505875" name="Freeform 19"/>
                <p:cNvSpPr>
                  <a:spLocks/>
                </p:cNvSpPr>
                <p:nvPr/>
              </p:nvSpPr>
              <p:spPr bwMode="auto">
                <a:xfrm>
                  <a:off x="3156" y="2103"/>
                  <a:ext cx="436" cy="244"/>
                </a:xfrm>
                <a:custGeom>
                  <a:avLst/>
                  <a:gdLst/>
                  <a:ahLst/>
                  <a:cxnLst>
                    <a:cxn ang="0">
                      <a:pos x="212" y="225"/>
                    </a:cxn>
                    <a:cxn ang="0">
                      <a:pos x="28" y="225"/>
                    </a:cxn>
                    <a:cxn ang="0">
                      <a:pos x="44" y="113"/>
                    </a:cxn>
                    <a:cxn ang="0">
                      <a:pos x="116" y="31"/>
                    </a:cxn>
                    <a:cxn ang="0">
                      <a:pos x="212" y="1"/>
                    </a:cxn>
                    <a:cxn ang="0">
                      <a:pos x="308" y="36"/>
                    </a:cxn>
                    <a:cxn ang="0">
                      <a:pos x="404" y="121"/>
                    </a:cxn>
                    <a:cxn ang="0">
                      <a:pos x="404" y="217"/>
                    </a:cxn>
                    <a:cxn ang="0">
                      <a:pos x="212" y="225"/>
                    </a:cxn>
                  </a:cxnLst>
                  <a:rect l="0" t="0" r="r" b="b"/>
                  <a:pathLst>
                    <a:path w="436" h="244">
                      <a:moveTo>
                        <a:pt x="212" y="225"/>
                      </a:moveTo>
                      <a:cubicBezTo>
                        <a:pt x="163" y="242"/>
                        <a:pt x="56" y="244"/>
                        <a:pt x="28" y="225"/>
                      </a:cubicBezTo>
                      <a:cubicBezTo>
                        <a:pt x="0" y="206"/>
                        <a:pt x="29" y="145"/>
                        <a:pt x="44" y="113"/>
                      </a:cubicBezTo>
                      <a:cubicBezTo>
                        <a:pt x="59" y="81"/>
                        <a:pt x="88" y="50"/>
                        <a:pt x="116" y="31"/>
                      </a:cubicBezTo>
                      <a:cubicBezTo>
                        <a:pt x="144" y="12"/>
                        <a:pt x="180" y="0"/>
                        <a:pt x="212" y="1"/>
                      </a:cubicBezTo>
                      <a:cubicBezTo>
                        <a:pt x="244" y="1"/>
                        <a:pt x="276" y="16"/>
                        <a:pt x="308" y="36"/>
                      </a:cubicBezTo>
                      <a:cubicBezTo>
                        <a:pt x="340" y="56"/>
                        <a:pt x="388" y="91"/>
                        <a:pt x="404" y="121"/>
                      </a:cubicBezTo>
                      <a:cubicBezTo>
                        <a:pt x="420" y="151"/>
                        <a:pt x="436" y="200"/>
                        <a:pt x="404" y="217"/>
                      </a:cubicBezTo>
                      <a:cubicBezTo>
                        <a:pt x="372" y="234"/>
                        <a:pt x="252" y="223"/>
                        <a:pt x="212" y="225"/>
                      </a:cubicBezTo>
                      <a:close/>
                    </a:path>
                  </a:pathLst>
                </a:custGeom>
                <a:solidFill>
                  <a:srgbClr val="66CCFF"/>
                </a:solidFill>
                <a:ln w="19050" cap="flat" cmpd="sng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5876" name="Freeform 20"/>
                <p:cNvSpPr>
                  <a:spLocks/>
                </p:cNvSpPr>
                <p:nvPr/>
              </p:nvSpPr>
              <p:spPr bwMode="auto">
                <a:xfrm>
                  <a:off x="3204" y="2205"/>
                  <a:ext cx="337" cy="148"/>
                </a:xfrm>
                <a:custGeom>
                  <a:avLst/>
                  <a:gdLst/>
                  <a:ahLst/>
                  <a:cxnLst>
                    <a:cxn ang="0">
                      <a:pos x="36" y="131"/>
                    </a:cxn>
                    <a:cxn ang="0">
                      <a:pos x="84" y="43"/>
                    </a:cxn>
                    <a:cxn ang="0">
                      <a:pos x="164" y="3"/>
                    </a:cxn>
                    <a:cxn ang="0">
                      <a:pos x="260" y="27"/>
                    </a:cxn>
                    <a:cxn ang="0">
                      <a:pos x="300" y="131"/>
                    </a:cxn>
                    <a:cxn ang="0">
                      <a:pos x="36" y="131"/>
                    </a:cxn>
                  </a:cxnLst>
                  <a:rect l="0" t="0" r="r" b="b"/>
                  <a:pathLst>
                    <a:path w="337" h="148">
                      <a:moveTo>
                        <a:pt x="36" y="131"/>
                      </a:moveTo>
                      <a:cubicBezTo>
                        <a:pt x="0" y="116"/>
                        <a:pt x="63" y="64"/>
                        <a:pt x="84" y="43"/>
                      </a:cubicBezTo>
                      <a:cubicBezTo>
                        <a:pt x="105" y="22"/>
                        <a:pt x="135" y="6"/>
                        <a:pt x="164" y="3"/>
                      </a:cubicBezTo>
                      <a:cubicBezTo>
                        <a:pt x="193" y="0"/>
                        <a:pt x="237" y="6"/>
                        <a:pt x="260" y="27"/>
                      </a:cubicBezTo>
                      <a:cubicBezTo>
                        <a:pt x="283" y="48"/>
                        <a:pt x="337" y="114"/>
                        <a:pt x="300" y="131"/>
                      </a:cubicBezTo>
                      <a:cubicBezTo>
                        <a:pt x="263" y="148"/>
                        <a:pt x="91" y="131"/>
                        <a:pt x="36" y="131"/>
                      </a:cubicBezTo>
                      <a:close/>
                    </a:path>
                  </a:pathLst>
                </a:custGeom>
                <a:solidFill>
                  <a:srgbClr val="FF99FF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5877" name="Group 21"/>
              <p:cNvGrpSpPr>
                <a:grpSpLocks/>
              </p:cNvGrpSpPr>
              <p:nvPr/>
            </p:nvGrpSpPr>
            <p:grpSpPr bwMode="auto">
              <a:xfrm flipV="1">
                <a:off x="416" y="1281"/>
                <a:ext cx="1771" cy="964"/>
                <a:chOff x="464" y="613"/>
                <a:chExt cx="1739" cy="1116"/>
              </a:xfrm>
            </p:grpSpPr>
            <p:sp>
              <p:nvSpPr>
                <p:cNvPr id="505878" name="Freeform 22"/>
                <p:cNvSpPr>
                  <a:spLocks/>
                </p:cNvSpPr>
                <p:nvPr/>
              </p:nvSpPr>
              <p:spPr bwMode="auto">
                <a:xfrm>
                  <a:off x="464" y="733"/>
                  <a:ext cx="1739" cy="960"/>
                </a:xfrm>
                <a:custGeom>
                  <a:avLst/>
                  <a:gdLst/>
                  <a:ahLst/>
                  <a:cxnLst>
                    <a:cxn ang="0">
                      <a:pos x="256" y="819"/>
                    </a:cxn>
                    <a:cxn ang="0">
                      <a:pos x="304" y="947"/>
                    </a:cxn>
                    <a:cxn ang="0">
                      <a:pos x="80" y="739"/>
                    </a:cxn>
                    <a:cxn ang="0">
                      <a:pos x="16" y="371"/>
                    </a:cxn>
                    <a:cxn ang="0">
                      <a:pos x="176" y="147"/>
                    </a:cxn>
                    <a:cxn ang="0">
                      <a:pos x="656" y="19"/>
                    </a:cxn>
                    <a:cxn ang="0">
                      <a:pos x="1120" y="35"/>
                    </a:cxn>
                    <a:cxn ang="0">
                      <a:pos x="1648" y="211"/>
                    </a:cxn>
                    <a:cxn ang="0">
                      <a:pos x="1664" y="563"/>
                    </a:cxn>
                    <a:cxn ang="0">
                      <a:pos x="1568" y="771"/>
                    </a:cxn>
                    <a:cxn ang="0">
                      <a:pos x="1344" y="947"/>
                    </a:cxn>
                    <a:cxn ang="0">
                      <a:pos x="1392" y="851"/>
                    </a:cxn>
                  </a:cxnLst>
                  <a:rect l="0" t="0" r="r" b="b"/>
                  <a:pathLst>
                    <a:path w="1739" h="960">
                      <a:moveTo>
                        <a:pt x="256" y="819"/>
                      </a:moveTo>
                      <a:cubicBezTo>
                        <a:pt x="264" y="840"/>
                        <a:pt x="333" y="960"/>
                        <a:pt x="304" y="947"/>
                      </a:cubicBezTo>
                      <a:cubicBezTo>
                        <a:pt x="275" y="934"/>
                        <a:pt x="128" y="835"/>
                        <a:pt x="80" y="739"/>
                      </a:cubicBezTo>
                      <a:cubicBezTo>
                        <a:pt x="32" y="643"/>
                        <a:pt x="0" y="470"/>
                        <a:pt x="16" y="371"/>
                      </a:cubicBezTo>
                      <a:cubicBezTo>
                        <a:pt x="32" y="272"/>
                        <a:pt x="69" y="206"/>
                        <a:pt x="176" y="147"/>
                      </a:cubicBezTo>
                      <a:cubicBezTo>
                        <a:pt x="283" y="88"/>
                        <a:pt x="499" y="38"/>
                        <a:pt x="656" y="19"/>
                      </a:cubicBezTo>
                      <a:cubicBezTo>
                        <a:pt x="813" y="0"/>
                        <a:pt x="955" y="3"/>
                        <a:pt x="1120" y="35"/>
                      </a:cubicBezTo>
                      <a:cubicBezTo>
                        <a:pt x="1285" y="67"/>
                        <a:pt x="1557" y="123"/>
                        <a:pt x="1648" y="211"/>
                      </a:cubicBezTo>
                      <a:cubicBezTo>
                        <a:pt x="1739" y="299"/>
                        <a:pt x="1677" y="470"/>
                        <a:pt x="1664" y="563"/>
                      </a:cubicBezTo>
                      <a:cubicBezTo>
                        <a:pt x="1651" y="656"/>
                        <a:pt x="1621" y="707"/>
                        <a:pt x="1568" y="771"/>
                      </a:cubicBezTo>
                      <a:cubicBezTo>
                        <a:pt x="1515" y="835"/>
                        <a:pt x="1373" y="934"/>
                        <a:pt x="1344" y="947"/>
                      </a:cubicBezTo>
                      <a:cubicBezTo>
                        <a:pt x="1315" y="960"/>
                        <a:pt x="1382" y="871"/>
                        <a:pt x="1392" y="851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5879" name="Freeform 23" descr="Дуб"/>
                <p:cNvSpPr>
                  <a:spLocks/>
                </p:cNvSpPr>
                <p:nvPr/>
              </p:nvSpPr>
              <p:spPr bwMode="auto">
                <a:xfrm>
                  <a:off x="685" y="613"/>
                  <a:ext cx="1352" cy="331"/>
                </a:xfrm>
                <a:custGeom>
                  <a:avLst/>
                  <a:gdLst/>
                  <a:ahLst/>
                  <a:cxnLst>
                    <a:cxn ang="0">
                      <a:pos x="19" y="139"/>
                    </a:cxn>
                    <a:cxn ang="0">
                      <a:pos x="147" y="75"/>
                    </a:cxn>
                    <a:cxn ang="0">
                      <a:pos x="803" y="11"/>
                    </a:cxn>
                    <a:cxn ang="0">
                      <a:pos x="1283" y="139"/>
                    </a:cxn>
                    <a:cxn ang="0">
                      <a:pos x="1219" y="299"/>
                    </a:cxn>
                    <a:cxn ang="0">
                      <a:pos x="899" y="235"/>
                    </a:cxn>
                    <a:cxn ang="0">
                      <a:pos x="531" y="235"/>
                    </a:cxn>
                    <a:cxn ang="0">
                      <a:pos x="83" y="315"/>
                    </a:cxn>
                    <a:cxn ang="0">
                      <a:pos x="19" y="139"/>
                    </a:cxn>
                  </a:cxnLst>
                  <a:rect l="0" t="0" r="r" b="b"/>
                  <a:pathLst>
                    <a:path w="1352" h="331">
                      <a:moveTo>
                        <a:pt x="19" y="139"/>
                      </a:moveTo>
                      <a:cubicBezTo>
                        <a:pt x="30" y="99"/>
                        <a:pt x="16" y="96"/>
                        <a:pt x="147" y="75"/>
                      </a:cubicBezTo>
                      <a:cubicBezTo>
                        <a:pt x="278" y="54"/>
                        <a:pt x="614" y="0"/>
                        <a:pt x="803" y="11"/>
                      </a:cubicBezTo>
                      <a:cubicBezTo>
                        <a:pt x="992" y="22"/>
                        <a:pt x="1214" y="91"/>
                        <a:pt x="1283" y="139"/>
                      </a:cubicBezTo>
                      <a:cubicBezTo>
                        <a:pt x="1352" y="187"/>
                        <a:pt x="1283" y="283"/>
                        <a:pt x="1219" y="299"/>
                      </a:cubicBezTo>
                      <a:cubicBezTo>
                        <a:pt x="1155" y="315"/>
                        <a:pt x="1014" y="246"/>
                        <a:pt x="899" y="235"/>
                      </a:cubicBezTo>
                      <a:cubicBezTo>
                        <a:pt x="784" y="224"/>
                        <a:pt x="667" y="222"/>
                        <a:pt x="531" y="235"/>
                      </a:cubicBezTo>
                      <a:cubicBezTo>
                        <a:pt x="395" y="248"/>
                        <a:pt x="166" y="331"/>
                        <a:pt x="83" y="315"/>
                      </a:cubicBezTo>
                      <a:cubicBezTo>
                        <a:pt x="0" y="299"/>
                        <a:pt x="8" y="179"/>
                        <a:pt x="19" y="139"/>
                      </a:cubicBezTo>
                      <a:close/>
                    </a:path>
                  </a:pathLst>
                </a:custGeom>
                <a:blipFill dpi="0" rotWithShape="1">
                  <a:blip r:embed="rId4" cstate="print"/>
                  <a:srcRect/>
                  <a:tile tx="0" ty="0" sx="100000" sy="100000" flip="none" algn="tl"/>
                </a:blip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5880" name="Freeform 24"/>
                <p:cNvSpPr>
                  <a:spLocks/>
                </p:cNvSpPr>
                <p:nvPr/>
              </p:nvSpPr>
              <p:spPr bwMode="auto">
                <a:xfrm>
                  <a:off x="1760" y="1613"/>
                  <a:ext cx="117" cy="99"/>
                </a:xfrm>
                <a:custGeom>
                  <a:avLst/>
                  <a:gdLst/>
                  <a:ahLst/>
                  <a:cxnLst>
                    <a:cxn ang="0">
                      <a:pos x="0" y="35"/>
                    </a:cxn>
                    <a:cxn ang="0">
                      <a:pos x="48" y="3"/>
                    </a:cxn>
                    <a:cxn ang="0">
                      <a:pos x="112" y="51"/>
                    </a:cxn>
                    <a:cxn ang="0">
                      <a:pos x="80" y="99"/>
                    </a:cxn>
                  </a:cxnLst>
                  <a:rect l="0" t="0" r="r" b="b"/>
                  <a:pathLst>
                    <a:path w="117" h="99">
                      <a:moveTo>
                        <a:pt x="0" y="35"/>
                      </a:moveTo>
                      <a:cubicBezTo>
                        <a:pt x="14" y="17"/>
                        <a:pt x="29" y="0"/>
                        <a:pt x="48" y="3"/>
                      </a:cubicBezTo>
                      <a:cubicBezTo>
                        <a:pt x="67" y="6"/>
                        <a:pt x="107" y="35"/>
                        <a:pt x="112" y="51"/>
                      </a:cubicBezTo>
                      <a:cubicBezTo>
                        <a:pt x="117" y="67"/>
                        <a:pt x="98" y="83"/>
                        <a:pt x="80" y="99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5881" name="Freeform 25"/>
                <p:cNvSpPr>
                  <a:spLocks/>
                </p:cNvSpPr>
                <p:nvPr/>
              </p:nvSpPr>
              <p:spPr bwMode="auto">
                <a:xfrm rot="16891287">
                  <a:off x="680" y="1621"/>
                  <a:ext cx="117" cy="99"/>
                </a:xfrm>
                <a:custGeom>
                  <a:avLst/>
                  <a:gdLst/>
                  <a:ahLst/>
                  <a:cxnLst>
                    <a:cxn ang="0">
                      <a:pos x="0" y="35"/>
                    </a:cxn>
                    <a:cxn ang="0">
                      <a:pos x="48" y="3"/>
                    </a:cxn>
                    <a:cxn ang="0">
                      <a:pos x="112" y="51"/>
                    </a:cxn>
                    <a:cxn ang="0">
                      <a:pos x="80" y="99"/>
                    </a:cxn>
                  </a:cxnLst>
                  <a:rect l="0" t="0" r="r" b="b"/>
                  <a:pathLst>
                    <a:path w="117" h="99">
                      <a:moveTo>
                        <a:pt x="0" y="35"/>
                      </a:moveTo>
                      <a:cubicBezTo>
                        <a:pt x="14" y="17"/>
                        <a:pt x="29" y="0"/>
                        <a:pt x="48" y="3"/>
                      </a:cubicBezTo>
                      <a:cubicBezTo>
                        <a:pt x="67" y="6"/>
                        <a:pt x="107" y="35"/>
                        <a:pt x="112" y="51"/>
                      </a:cubicBezTo>
                      <a:cubicBezTo>
                        <a:pt x="117" y="67"/>
                        <a:pt x="98" y="83"/>
                        <a:pt x="80" y="99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505882" name="Text Box 26"/>
            <p:cNvSpPr txBox="1">
              <a:spLocks noChangeArrowheads="1"/>
            </p:cNvSpPr>
            <p:nvPr/>
          </p:nvSpPr>
          <p:spPr bwMode="auto">
            <a:xfrm>
              <a:off x="1392" y="3120"/>
              <a:ext cx="452" cy="576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400">
                  <a:solidFill>
                    <a:srgbClr val="FF0000"/>
                  </a:solidFill>
                  <a:cs typeface="Arial" charset="0"/>
                </a:rPr>
                <a:t>II</a:t>
              </a:r>
              <a:endParaRPr lang="ru-RU" sz="5400">
                <a:solidFill>
                  <a:srgbClr val="FF0000"/>
                </a:solidFill>
                <a:cs typeface="Arial" charset="0"/>
              </a:endParaRPr>
            </a:p>
          </p:txBody>
        </p:sp>
      </p:grpSp>
      <p:grpSp>
        <p:nvGrpSpPr>
          <p:cNvPr id="505883" name="Group 27"/>
          <p:cNvGrpSpPr>
            <a:grpSpLocks/>
          </p:cNvGrpSpPr>
          <p:nvPr/>
        </p:nvGrpSpPr>
        <p:grpSpPr bwMode="auto">
          <a:xfrm>
            <a:off x="609600" y="2087563"/>
            <a:ext cx="1389063" cy="2484437"/>
            <a:chOff x="4368" y="2304"/>
            <a:chExt cx="875" cy="1565"/>
          </a:xfrm>
        </p:grpSpPr>
        <p:grpSp>
          <p:nvGrpSpPr>
            <p:cNvPr id="505884" name="Group 28"/>
            <p:cNvGrpSpPr>
              <a:grpSpLocks/>
            </p:cNvGrpSpPr>
            <p:nvPr/>
          </p:nvGrpSpPr>
          <p:grpSpPr bwMode="auto">
            <a:xfrm>
              <a:off x="4368" y="2304"/>
              <a:ext cx="875" cy="1565"/>
              <a:chOff x="384" y="389"/>
              <a:chExt cx="1915" cy="3692"/>
            </a:xfrm>
          </p:grpSpPr>
          <p:grpSp>
            <p:nvGrpSpPr>
              <p:cNvPr id="505885" name="Group 29"/>
              <p:cNvGrpSpPr>
                <a:grpSpLocks/>
              </p:cNvGrpSpPr>
              <p:nvPr/>
            </p:nvGrpSpPr>
            <p:grpSpPr bwMode="auto">
              <a:xfrm>
                <a:off x="464" y="898"/>
                <a:ext cx="1639" cy="331"/>
                <a:chOff x="584" y="1008"/>
                <a:chExt cx="1329" cy="289"/>
              </a:xfrm>
            </p:grpSpPr>
            <p:sp>
              <p:nvSpPr>
                <p:cNvPr id="505886" name="Freeform 30"/>
                <p:cNvSpPr>
                  <a:spLocks/>
                </p:cNvSpPr>
                <p:nvPr/>
              </p:nvSpPr>
              <p:spPr bwMode="auto">
                <a:xfrm>
                  <a:off x="592" y="1160"/>
                  <a:ext cx="1313" cy="13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chemeClr val="accent1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5887" name="Freeform 31"/>
                <p:cNvSpPr>
                  <a:spLocks/>
                </p:cNvSpPr>
                <p:nvPr/>
              </p:nvSpPr>
              <p:spPr bwMode="auto">
                <a:xfrm flipV="1">
                  <a:off x="584" y="1008"/>
                  <a:ext cx="1329" cy="16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chemeClr val="accent1"/>
                    </a:gs>
                    <a:gs pos="100000">
                      <a:schemeClr val="bg1"/>
                    </a:gs>
                  </a:gsLst>
                  <a:lin ang="18900000" scaled="1"/>
                </a:gra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5888" name="Freeform 32"/>
              <p:cNvSpPr>
                <a:spLocks/>
              </p:cNvSpPr>
              <p:nvPr/>
            </p:nvSpPr>
            <p:spPr bwMode="auto">
              <a:xfrm>
                <a:off x="474" y="1647"/>
                <a:ext cx="1618" cy="2221"/>
              </a:xfrm>
              <a:custGeom>
                <a:avLst/>
                <a:gdLst/>
                <a:ahLst/>
                <a:cxnLst>
                  <a:cxn ang="0">
                    <a:pos x="16" y="1920"/>
                  </a:cxn>
                  <a:cxn ang="0">
                    <a:pos x="1312" y="1944"/>
                  </a:cxn>
                  <a:cxn ang="0">
                    <a:pos x="1312" y="0"/>
                  </a:cxn>
                  <a:cxn ang="0">
                    <a:pos x="0" y="16"/>
                  </a:cxn>
                  <a:cxn ang="0">
                    <a:pos x="16" y="1920"/>
                  </a:cxn>
                </a:cxnLst>
                <a:rect l="0" t="0" r="r" b="b"/>
                <a:pathLst>
                  <a:path w="1312" h="1944">
                    <a:moveTo>
                      <a:pt x="16" y="1920"/>
                    </a:moveTo>
                    <a:lnTo>
                      <a:pt x="1312" y="1944"/>
                    </a:lnTo>
                    <a:lnTo>
                      <a:pt x="1312" y="0"/>
                    </a:lnTo>
                    <a:lnTo>
                      <a:pt x="0" y="16"/>
                    </a:lnTo>
                    <a:lnTo>
                      <a:pt x="16" y="192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66CCFF"/>
                  </a:gs>
                  <a:gs pos="100000">
                    <a:schemeClr val="bg1"/>
                  </a:gs>
                </a:gsLst>
                <a:lin ang="18900000" scaled="1"/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05889" name="Group 33"/>
              <p:cNvGrpSpPr>
                <a:grpSpLocks/>
              </p:cNvGrpSpPr>
              <p:nvPr/>
            </p:nvGrpSpPr>
            <p:grpSpPr bwMode="auto">
              <a:xfrm>
                <a:off x="494" y="1630"/>
                <a:ext cx="1619" cy="2451"/>
                <a:chOff x="608" y="1648"/>
                <a:chExt cx="1313" cy="2145"/>
              </a:xfrm>
            </p:grpSpPr>
            <p:grpSp>
              <p:nvGrpSpPr>
                <p:cNvPr id="505890" name="Group 34"/>
                <p:cNvGrpSpPr>
                  <a:grpSpLocks/>
                </p:cNvGrpSpPr>
                <p:nvPr/>
              </p:nvGrpSpPr>
              <p:grpSpPr bwMode="auto">
                <a:xfrm>
                  <a:off x="608" y="1648"/>
                  <a:ext cx="1304" cy="1968"/>
                  <a:chOff x="608" y="1648"/>
                  <a:chExt cx="1304" cy="1968"/>
                </a:xfrm>
              </p:grpSpPr>
              <p:sp>
                <p:nvSpPr>
                  <p:cNvPr id="505891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608" y="1648"/>
                    <a:ext cx="8" cy="196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05892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1904" y="1656"/>
                    <a:ext cx="8" cy="196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505893" name="Freeform 37"/>
                <p:cNvSpPr>
                  <a:spLocks/>
                </p:cNvSpPr>
                <p:nvPr/>
              </p:nvSpPr>
              <p:spPr bwMode="auto">
                <a:xfrm>
                  <a:off x="608" y="3576"/>
                  <a:ext cx="1313" cy="2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20" y="112"/>
                    </a:cxn>
                    <a:cxn ang="0">
                      <a:pos x="632" y="216"/>
                    </a:cxn>
                    <a:cxn ang="0">
                      <a:pos x="1200" y="120"/>
                    </a:cxn>
                    <a:cxn ang="0">
                      <a:pos x="1312" y="16"/>
                    </a:cxn>
                  </a:cxnLst>
                  <a:rect l="0" t="0" r="r" b="b"/>
                  <a:pathLst>
                    <a:path w="1313" h="217">
                      <a:moveTo>
                        <a:pt x="0" y="0"/>
                      </a:moveTo>
                      <a:cubicBezTo>
                        <a:pt x="20" y="19"/>
                        <a:pt x="15" y="76"/>
                        <a:pt x="120" y="112"/>
                      </a:cubicBezTo>
                      <a:cubicBezTo>
                        <a:pt x="225" y="148"/>
                        <a:pt x="452" y="215"/>
                        <a:pt x="632" y="216"/>
                      </a:cubicBezTo>
                      <a:cubicBezTo>
                        <a:pt x="812" y="217"/>
                        <a:pt x="1087" y="153"/>
                        <a:pt x="1200" y="120"/>
                      </a:cubicBezTo>
                      <a:cubicBezTo>
                        <a:pt x="1313" y="87"/>
                        <a:pt x="1289" y="38"/>
                        <a:pt x="1312" y="16"/>
                      </a:cubicBezTo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66CCFF"/>
                    </a:gs>
                  </a:gsLst>
                  <a:lin ang="18900000" scaled="1"/>
                </a:gradFill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5894" name="Group 38"/>
              <p:cNvGrpSpPr>
                <a:grpSpLocks/>
              </p:cNvGrpSpPr>
              <p:nvPr/>
            </p:nvGrpSpPr>
            <p:grpSpPr bwMode="auto">
              <a:xfrm>
                <a:off x="494" y="1145"/>
                <a:ext cx="1602" cy="512"/>
                <a:chOff x="608" y="1224"/>
                <a:chExt cx="1299" cy="448"/>
              </a:xfrm>
            </p:grpSpPr>
            <p:sp>
              <p:nvSpPr>
                <p:cNvPr id="505895" name="Freeform 39"/>
                <p:cNvSpPr>
                  <a:spLocks/>
                </p:cNvSpPr>
                <p:nvPr/>
              </p:nvSpPr>
              <p:spPr bwMode="auto">
                <a:xfrm>
                  <a:off x="608" y="1224"/>
                  <a:ext cx="243" cy="448"/>
                </a:xfrm>
                <a:custGeom>
                  <a:avLst/>
                  <a:gdLst/>
                  <a:ahLst/>
                  <a:cxnLst>
                    <a:cxn ang="0">
                      <a:pos x="0" y="448"/>
                    </a:cxn>
                    <a:cxn ang="0">
                      <a:pos x="48" y="352"/>
                    </a:cxn>
                    <a:cxn ang="0">
                      <a:pos x="200" y="280"/>
                    </a:cxn>
                    <a:cxn ang="0">
                      <a:pos x="232" y="128"/>
                    </a:cxn>
                    <a:cxn ang="0">
                      <a:pos x="136" y="48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243" h="448">
                      <a:moveTo>
                        <a:pt x="0" y="448"/>
                      </a:moveTo>
                      <a:cubicBezTo>
                        <a:pt x="7" y="414"/>
                        <a:pt x="15" y="380"/>
                        <a:pt x="48" y="352"/>
                      </a:cubicBezTo>
                      <a:cubicBezTo>
                        <a:pt x="81" y="324"/>
                        <a:pt x="169" y="317"/>
                        <a:pt x="200" y="280"/>
                      </a:cubicBezTo>
                      <a:cubicBezTo>
                        <a:pt x="231" y="243"/>
                        <a:pt x="243" y="166"/>
                        <a:pt x="232" y="128"/>
                      </a:cubicBezTo>
                      <a:cubicBezTo>
                        <a:pt x="221" y="90"/>
                        <a:pt x="169" y="69"/>
                        <a:pt x="136" y="48"/>
                      </a:cubicBezTo>
                      <a:cubicBezTo>
                        <a:pt x="103" y="27"/>
                        <a:pt x="67" y="13"/>
                        <a:pt x="32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5896" name="Freeform 40"/>
                <p:cNvSpPr>
                  <a:spLocks/>
                </p:cNvSpPr>
                <p:nvPr/>
              </p:nvSpPr>
              <p:spPr bwMode="auto">
                <a:xfrm flipH="1">
                  <a:off x="1664" y="1224"/>
                  <a:ext cx="243" cy="448"/>
                </a:xfrm>
                <a:custGeom>
                  <a:avLst/>
                  <a:gdLst/>
                  <a:ahLst/>
                  <a:cxnLst>
                    <a:cxn ang="0">
                      <a:pos x="0" y="448"/>
                    </a:cxn>
                    <a:cxn ang="0">
                      <a:pos x="48" y="352"/>
                    </a:cxn>
                    <a:cxn ang="0">
                      <a:pos x="200" y="280"/>
                    </a:cxn>
                    <a:cxn ang="0">
                      <a:pos x="232" y="128"/>
                    </a:cxn>
                    <a:cxn ang="0">
                      <a:pos x="136" y="48"/>
                    </a:cxn>
                    <a:cxn ang="0">
                      <a:pos x="32" y="0"/>
                    </a:cxn>
                  </a:cxnLst>
                  <a:rect l="0" t="0" r="r" b="b"/>
                  <a:pathLst>
                    <a:path w="243" h="448">
                      <a:moveTo>
                        <a:pt x="0" y="448"/>
                      </a:moveTo>
                      <a:cubicBezTo>
                        <a:pt x="7" y="414"/>
                        <a:pt x="15" y="380"/>
                        <a:pt x="48" y="352"/>
                      </a:cubicBezTo>
                      <a:cubicBezTo>
                        <a:pt x="81" y="324"/>
                        <a:pt x="169" y="317"/>
                        <a:pt x="200" y="280"/>
                      </a:cubicBezTo>
                      <a:cubicBezTo>
                        <a:pt x="231" y="243"/>
                        <a:pt x="243" y="166"/>
                        <a:pt x="232" y="128"/>
                      </a:cubicBezTo>
                      <a:cubicBezTo>
                        <a:pt x="221" y="90"/>
                        <a:pt x="169" y="69"/>
                        <a:pt x="136" y="48"/>
                      </a:cubicBezTo>
                      <a:cubicBezTo>
                        <a:pt x="103" y="27"/>
                        <a:pt x="67" y="13"/>
                        <a:pt x="32" y="0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pic>
            <p:nvPicPr>
              <p:cNvPr id="505897" name="Picture 41" descr="uz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13" y="1586"/>
                <a:ext cx="1540" cy="243"/>
              </a:xfrm>
              <a:prstGeom prst="rect">
                <a:avLst/>
              </a:prstGeom>
              <a:noFill/>
            </p:spPr>
          </p:pic>
          <p:grpSp>
            <p:nvGrpSpPr>
              <p:cNvPr id="505898" name="Group 42"/>
              <p:cNvGrpSpPr>
                <a:grpSpLocks/>
              </p:cNvGrpSpPr>
              <p:nvPr/>
            </p:nvGrpSpPr>
            <p:grpSpPr bwMode="auto">
              <a:xfrm>
                <a:off x="1031" y="879"/>
                <a:ext cx="489" cy="222"/>
                <a:chOff x="3156" y="2103"/>
                <a:chExt cx="436" cy="250"/>
              </a:xfrm>
            </p:grpSpPr>
            <p:sp>
              <p:nvSpPr>
                <p:cNvPr id="505899" name="Freeform 43"/>
                <p:cNvSpPr>
                  <a:spLocks/>
                </p:cNvSpPr>
                <p:nvPr/>
              </p:nvSpPr>
              <p:spPr bwMode="auto">
                <a:xfrm>
                  <a:off x="3156" y="2103"/>
                  <a:ext cx="436" cy="244"/>
                </a:xfrm>
                <a:custGeom>
                  <a:avLst/>
                  <a:gdLst/>
                  <a:ahLst/>
                  <a:cxnLst>
                    <a:cxn ang="0">
                      <a:pos x="212" y="225"/>
                    </a:cxn>
                    <a:cxn ang="0">
                      <a:pos x="28" y="225"/>
                    </a:cxn>
                    <a:cxn ang="0">
                      <a:pos x="44" y="113"/>
                    </a:cxn>
                    <a:cxn ang="0">
                      <a:pos x="116" y="31"/>
                    </a:cxn>
                    <a:cxn ang="0">
                      <a:pos x="212" y="1"/>
                    </a:cxn>
                    <a:cxn ang="0">
                      <a:pos x="308" y="36"/>
                    </a:cxn>
                    <a:cxn ang="0">
                      <a:pos x="404" y="121"/>
                    </a:cxn>
                    <a:cxn ang="0">
                      <a:pos x="404" y="217"/>
                    </a:cxn>
                    <a:cxn ang="0">
                      <a:pos x="212" y="225"/>
                    </a:cxn>
                  </a:cxnLst>
                  <a:rect l="0" t="0" r="r" b="b"/>
                  <a:pathLst>
                    <a:path w="436" h="244">
                      <a:moveTo>
                        <a:pt x="212" y="225"/>
                      </a:moveTo>
                      <a:cubicBezTo>
                        <a:pt x="163" y="242"/>
                        <a:pt x="56" y="244"/>
                        <a:pt x="28" y="225"/>
                      </a:cubicBezTo>
                      <a:cubicBezTo>
                        <a:pt x="0" y="206"/>
                        <a:pt x="29" y="145"/>
                        <a:pt x="44" y="113"/>
                      </a:cubicBezTo>
                      <a:cubicBezTo>
                        <a:pt x="59" y="81"/>
                        <a:pt x="88" y="50"/>
                        <a:pt x="116" y="31"/>
                      </a:cubicBezTo>
                      <a:cubicBezTo>
                        <a:pt x="144" y="12"/>
                        <a:pt x="180" y="0"/>
                        <a:pt x="212" y="1"/>
                      </a:cubicBezTo>
                      <a:cubicBezTo>
                        <a:pt x="244" y="1"/>
                        <a:pt x="276" y="16"/>
                        <a:pt x="308" y="36"/>
                      </a:cubicBezTo>
                      <a:cubicBezTo>
                        <a:pt x="340" y="56"/>
                        <a:pt x="388" y="91"/>
                        <a:pt x="404" y="121"/>
                      </a:cubicBezTo>
                      <a:cubicBezTo>
                        <a:pt x="420" y="151"/>
                        <a:pt x="436" y="200"/>
                        <a:pt x="404" y="217"/>
                      </a:cubicBezTo>
                      <a:cubicBezTo>
                        <a:pt x="372" y="234"/>
                        <a:pt x="252" y="223"/>
                        <a:pt x="212" y="225"/>
                      </a:cubicBezTo>
                      <a:close/>
                    </a:path>
                  </a:pathLst>
                </a:custGeom>
                <a:solidFill>
                  <a:srgbClr val="66CCFF"/>
                </a:solidFill>
                <a:ln w="19050" cap="flat" cmpd="sng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5900" name="Freeform 44"/>
                <p:cNvSpPr>
                  <a:spLocks/>
                </p:cNvSpPr>
                <p:nvPr/>
              </p:nvSpPr>
              <p:spPr bwMode="auto">
                <a:xfrm>
                  <a:off x="3204" y="2205"/>
                  <a:ext cx="337" cy="148"/>
                </a:xfrm>
                <a:custGeom>
                  <a:avLst/>
                  <a:gdLst/>
                  <a:ahLst/>
                  <a:cxnLst>
                    <a:cxn ang="0">
                      <a:pos x="36" y="131"/>
                    </a:cxn>
                    <a:cxn ang="0">
                      <a:pos x="84" y="43"/>
                    </a:cxn>
                    <a:cxn ang="0">
                      <a:pos x="164" y="3"/>
                    </a:cxn>
                    <a:cxn ang="0">
                      <a:pos x="260" y="27"/>
                    </a:cxn>
                    <a:cxn ang="0">
                      <a:pos x="300" y="131"/>
                    </a:cxn>
                    <a:cxn ang="0">
                      <a:pos x="36" y="131"/>
                    </a:cxn>
                  </a:cxnLst>
                  <a:rect l="0" t="0" r="r" b="b"/>
                  <a:pathLst>
                    <a:path w="337" h="148">
                      <a:moveTo>
                        <a:pt x="36" y="131"/>
                      </a:moveTo>
                      <a:cubicBezTo>
                        <a:pt x="0" y="116"/>
                        <a:pt x="63" y="64"/>
                        <a:pt x="84" y="43"/>
                      </a:cubicBezTo>
                      <a:cubicBezTo>
                        <a:pt x="105" y="22"/>
                        <a:pt x="135" y="6"/>
                        <a:pt x="164" y="3"/>
                      </a:cubicBezTo>
                      <a:cubicBezTo>
                        <a:pt x="193" y="0"/>
                        <a:pt x="237" y="6"/>
                        <a:pt x="260" y="27"/>
                      </a:cubicBezTo>
                      <a:cubicBezTo>
                        <a:pt x="283" y="48"/>
                        <a:pt x="337" y="114"/>
                        <a:pt x="300" y="131"/>
                      </a:cubicBezTo>
                      <a:cubicBezTo>
                        <a:pt x="263" y="148"/>
                        <a:pt x="91" y="131"/>
                        <a:pt x="36" y="13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05901" name="Group 45"/>
              <p:cNvGrpSpPr>
                <a:grpSpLocks/>
              </p:cNvGrpSpPr>
              <p:nvPr/>
            </p:nvGrpSpPr>
            <p:grpSpPr bwMode="auto">
              <a:xfrm>
                <a:off x="384" y="389"/>
                <a:ext cx="1915" cy="1116"/>
                <a:chOff x="464" y="613"/>
                <a:chExt cx="1739" cy="1116"/>
              </a:xfrm>
            </p:grpSpPr>
            <p:sp>
              <p:nvSpPr>
                <p:cNvPr id="505902" name="Freeform 46"/>
                <p:cNvSpPr>
                  <a:spLocks/>
                </p:cNvSpPr>
                <p:nvPr/>
              </p:nvSpPr>
              <p:spPr bwMode="auto">
                <a:xfrm>
                  <a:off x="464" y="733"/>
                  <a:ext cx="1739" cy="960"/>
                </a:xfrm>
                <a:custGeom>
                  <a:avLst/>
                  <a:gdLst/>
                  <a:ahLst/>
                  <a:cxnLst>
                    <a:cxn ang="0">
                      <a:pos x="256" y="819"/>
                    </a:cxn>
                    <a:cxn ang="0">
                      <a:pos x="304" y="947"/>
                    </a:cxn>
                    <a:cxn ang="0">
                      <a:pos x="80" y="739"/>
                    </a:cxn>
                    <a:cxn ang="0">
                      <a:pos x="16" y="371"/>
                    </a:cxn>
                    <a:cxn ang="0">
                      <a:pos x="176" y="147"/>
                    </a:cxn>
                    <a:cxn ang="0">
                      <a:pos x="656" y="19"/>
                    </a:cxn>
                    <a:cxn ang="0">
                      <a:pos x="1120" y="35"/>
                    </a:cxn>
                    <a:cxn ang="0">
                      <a:pos x="1648" y="211"/>
                    </a:cxn>
                    <a:cxn ang="0">
                      <a:pos x="1664" y="563"/>
                    </a:cxn>
                    <a:cxn ang="0">
                      <a:pos x="1568" y="771"/>
                    </a:cxn>
                    <a:cxn ang="0">
                      <a:pos x="1344" y="947"/>
                    </a:cxn>
                    <a:cxn ang="0">
                      <a:pos x="1392" y="851"/>
                    </a:cxn>
                  </a:cxnLst>
                  <a:rect l="0" t="0" r="r" b="b"/>
                  <a:pathLst>
                    <a:path w="1739" h="960">
                      <a:moveTo>
                        <a:pt x="256" y="819"/>
                      </a:moveTo>
                      <a:cubicBezTo>
                        <a:pt x="264" y="840"/>
                        <a:pt x="333" y="960"/>
                        <a:pt x="304" y="947"/>
                      </a:cubicBezTo>
                      <a:cubicBezTo>
                        <a:pt x="275" y="934"/>
                        <a:pt x="128" y="835"/>
                        <a:pt x="80" y="739"/>
                      </a:cubicBezTo>
                      <a:cubicBezTo>
                        <a:pt x="32" y="643"/>
                        <a:pt x="0" y="470"/>
                        <a:pt x="16" y="371"/>
                      </a:cubicBezTo>
                      <a:cubicBezTo>
                        <a:pt x="32" y="272"/>
                        <a:pt x="69" y="206"/>
                        <a:pt x="176" y="147"/>
                      </a:cubicBezTo>
                      <a:cubicBezTo>
                        <a:pt x="283" y="88"/>
                        <a:pt x="499" y="38"/>
                        <a:pt x="656" y="19"/>
                      </a:cubicBezTo>
                      <a:cubicBezTo>
                        <a:pt x="813" y="0"/>
                        <a:pt x="955" y="3"/>
                        <a:pt x="1120" y="35"/>
                      </a:cubicBezTo>
                      <a:cubicBezTo>
                        <a:pt x="1285" y="67"/>
                        <a:pt x="1557" y="123"/>
                        <a:pt x="1648" y="211"/>
                      </a:cubicBezTo>
                      <a:cubicBezTo>
                        <a:pt x="1739" y="299"/>
                        <a:pt x="1677" y="470"/>
                        <a:pt x="1664" y="563"/>
                      </a:cubicBezTo>
                      <a:cubicBezTo>
                        <a:pt x="1651" y="656"/>
                        <a:pt x="1621" y="707"/>
                        <a:pt x="1568" y="771"/>
                      </a:cubicBezTo>
                      <a:cubicBezTo>
                        <a:pt x="1515" y="835"/>
                        <a:pt x="1373" y="934"/>
                        <a:pt x="1344" y="947"/>
                      </a:cubicBezTo>
                      <a:cubicBezTo>
                        <a:pt x="1315" y="960"/>
                        <a:pt x="1382" y="871"/>
                        <a:pt x="1392" y="851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5903" name="Freeform 47" descr="Дуб"/>
                <p:cNvSpPr>
                  <a:spLocks/>
                </p:cNvSpPr>
                <p:nvPr/>
              </p:nvSpPr>
              <p:spPr bwMode="auto">
                <a:xfrm>
                  <a:off x="685" y="613"/>
                  <a:ext cx="1352" cy="331"/>
                </a:xfrm>
                <a:custGeom>
                  <a:avLst/>
                  <a:gdLst/>
                  <a:ahLst/>
                  <a:cxnLst>
                    <a:cxn ang="0">
                      <a:pos x="19" y="139"/>
                    </a:cxn>
                    <a:cxn ang="0">
                      <a:pos x="147" y="75"/>
                    </a:cxn>
                    <a:cxn ang="0">
                      <a:pos x="803" y="11"/>
                    </a:cxn>
                    <a:cxn ang="0">
                      <a:pos x="1283" y="139"/>
                    </a:cxn>
                    <a:cxn ang="0">
                      <a:pos x="1219" y="299"/>
                    </a:cxn>
                    <a:cxn ang="0">
                      <a:pos x="899" y="235"/>
                    </a:cxn>
                    <a:cxn ang="0">
                      <a:pos x="531" y="235"/>
                    </a:cxn>
                    <a:cxn ang="0">
                      <a:pos x="83" y="315"/>
                    </a:cxn>
                    <a:cxn ang="0">
                      <a:pos x="19" y="139"/>
                    </a:cxn>
                  </a:cxnLst>
                  <a:rect l="0" t="0" r="r" b="b"/>
                  <a:pathLst>
                    <a:path w="1352" h="331">
                      <a:moveTo>
                        <a:pt x="19" y="139"/>
                      </a:moveTo>
                      <a:cubicBezTo>
                        <a:pt x="30" y="99"/>
                        <a:pt x="16" y="96"/>
                        <a:pt x="147" y="75"/>
                      </a:cubicBezTo>
                      <a:cubicBezTo>
                        <a:pt x="278" y="54"/>
                        <a:pt x="614" y="0"/>
                        <a:pt x="803" y="11"/>
                      </a:cubicBezTo>
                      <a:cubicBezTo>
                        <a:pt x="992" y="22"/>
                        <a:pt x="1214" y="91"/>
                        <a:pt x="1283" y="139"/>
                      </a:cubicBezTo>
                      <a:cubicBezTo>
                        <a:pt x="1352" y="187"/>
                        <a:pt x="1283" y="283"/>
                        <a:pt x="1219" y="299"/>
                      </a:cubicBezTo>
                      <a:cubicBezTo>
                        <a:pt x="1155" y="315"/>
                        <a:pt x="1014" y="246"/>
                        <a:pt x="899" y="235"/>
                      </a:cubicBezTo>
                      <a:cubicBezTo>
                        <a:pt x="784" y="224"/>
                        <a:pt x="667" y="222"/>
                        <a:pt x="531" y="235"/>
                      </a:cubicBezTo>
                      <a:cubicBezTo>
                        <a:pt x="395" y="248"/>
                        <a:pt x="166" y="331"/>
                        <a:pt x="83" y="315"/>
                      </a:cubicBezTo>
                      <a:cubicBezTo>
                        <a:pt x="0" y="299"/>
                        <a:pt x="8" y="179"/>
                        <a:pt x="19" y="139"/>
                      </a:cubicBezTo>
                      <a:close/>
                    </a:path>
                  </a:pathLst>
                </a:custGeom>
                <a:blipFill dpi="0" rotWithShape="1">
                  <a:blip r:embed="rId4" cstate="print"/>
                  <a:srcRect/>
                  <a:tile tx="0" ty="0" sx="100000" sy="100000" flip="none" algn="tl"/>
                </a:blipFill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5904" name="Freeform 48"/>
                <p:cNvSpPr>
                  <a:spLocks/>
                </p:cNvSpPr>
                <p:nvPr/>
              </p:nvSpPr>
              <p:spPr bwMode="auto">
                <a:xfrm>
                  <a:off x="1760" y="1613"/>
                  <a:ext cx="117" cy="99"/>
                </a:xfrm>
                <a:custGeom>
                  <a:avLst/>
                  <a:gdLst/>
                  <a:ahLst/>
                  <a:cxnLst>
                    <a:cxn ang="0">
                      <a:pos x="0" y="35"/>
                    </a:cxn>
                    <a:cxn ang="0">
                      <a:pos x="48" y="3"/>
                    </a:cxn>
                    <a:cxn ang="0">
                      <a:pos x="112" y="51"/>
                    </a:cxn>
                    <a:cxn ang="0">
                      <a:pos x="80" y="99"/>
                    </a:cxn>
                  </a:cxnLst>
                  <a:rect l="0" t="0" r="r" b="b"/>
                  <a:pathLst>
                    <a:path w="117" h="99">
                      <a:moveTo>
                        <a:pt x="0" y="35"/>
                      </a:moveTo>
                      <a:cubicBezTo>
                        <a:pt x="14" y="17"/>
                        <a:pt x="29" y="0"/>
                        <a:pt x="48" y="3"/>
                      </a:cubicBezTo>
                      <a:cubicBezTo>
                        <a:pt x="67" y="6"/>
                        <a:pt x="107" y="35"/>
                        <a:pt x="112" y="51"/>
                      </a:cubicBezTo>
                      <a:cubicBezTo>
                        <a:pt x="117" y="67"/>
                        <a:pt x="98" y="83"/>
                        <a:pt x="80" y="99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5905" name="Freeform 49"/>
                <p:cNvSpPr>
                  <a:spLocks/>
                </p:cNvSpPr>
                <p:nvPr/>
              </p:nvSpPr>
              <p:spPr bwMode="auto">
                <a:xfrm rot="16891287">
                  <a:off x="680" y="1621"/>
                  <a:ext cx="117" cy="99"/>
                </a:xfrm>
                <a:custGeom>
                  <a:avLst/>
                  <a:gdLst/>
                  <a:ahLst/>
                  <a:cxnLst>
                    <a:cxn ang="0">
                      <a:pos x="0" y="35"/>
                    </a:cxn>
                    <a:cxn ang="0">
                      <a:pos x="48" y="3"/>
                    </a:cxn>
                    <a:cxn ang="0">
                      <a:pos x="112" y="51"/>
                    </a:cxn>
                    <a:cxn ang="0">
                      <a:pos x="80" y="99"/>
                    </a:cxn>
                  </a:cxnLst>
                  <a:rect l="0" t="0" r="r" b="b"/>
                  <a:pathLst>
                    <a:path w="117" h="99">
                      <a:moveTo>
                        <a:pt x="0" y="35"/>
                      </a:moveTo>
                      <a:cubicBezTo>
                        <a:pt x="14" y="17"/>
                        <a:pt x="29" y="0"/>
                        <a:pt x="48" y="3"/>
                      </a:cubicBezTo>
                      <a:cubicBezTo>
                        <a:pt x="67" y="6"/>
                        <a:pt x="107" y="35"/>
                        <a:pt x="112" y="51"/>
                      </a:cubicBezTo>
                      <a:cubicBezTo>
                        <a:pt x="117" y="67"/>
                        <a:pt x="98" y="83"/>
                        <a:pt x="80" y="99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505906" name="Text Box 50"/>
            <p:cNvSpPr txBox="1">
              <a:spLocks noChangeArrowheads="1"/>
            </p:cNvSpPr>
            <p:nvPr/>
          </p:nvSpPr>
          <p:spPr bwMode="auto">
            <a:xfrm>
              <a:off x="4464" y="3120"/>
              <a:ext cx="284" cy="576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400">
                  <a:solidFill>
                    <a:srgbClr val="FF0000"/>
                  </a:solidFill>
                  <a:cs typeface="Arial" charset="0"/>
                </a:rPr>
                <a:t>I</a:t>
              </a:r>
              <a:endParaRPr lang="ru-RU" sz="5400">
                <a:solidFill>
                  <a:srgbClr val="FF0000"/>
                </a:solidFill>
                <a:cs typeface="Arial" charset="0"/>
              </a:endParaRPr>
            </a:p>
          </p:txBody>
        </p:sp>
      </p:grpSp>
      <p:sp>
        <p:nvSpPr>
          <p:cNvPr id="505907" name="Text Box 51"/>
          <p:cNvSpPr txBox="1">
            <a:spLocks noChangeArrowheads="1"/>
          </p:cNvSpPr>
          <p:nvPr/>
        </p:nvSpPr>
        <p:spPr bwMode="auto">
          <a:xfrm>
            <a:off x="2362200" y="2209800"/>
            <a:ext cx="147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Было</a:t>
            </a:r>
          </a:p>
        </p:txBody>
      </p:sp>
      <p:sp>
        <p:nvSpPr>
          <p:cNvPr id="505908" name="AutoShape 52"/>
          <p:cNvSpPr>
            <a:spLocks noChangeArrowheads="1"/>
          </p:cNvSpPr>
          <p:nvPr/>
        </p:nvSpPr>
        <p:spPr bwMode="auto">
          <a:xfrm rot="-10983778" flipH="1" flipV="1">
            <a:off x="3810000" y="3429000"/>
            <a:ext cx="914400" cy="2362200"/>
          </a:xfrm>
          <a:prstGeom prst="curvedLeftArrow">
            <a:avLst>
              <a:gd name="adj1" fmla="val 51667"/>
              <a:gd name="adj2" fmla="val 103333"/>
              <a:gd name="adj3" fmla="val 33333"/>
            </a:avLst>
          </a:prstGeom>
          <a:gradFill rotWithShape="1">
            <a:gsLst>
              <a:gs pos="0">
                <a:schemeClr val="bg1"/>
              </a:gs>
              <a:gs pos="50000">
                <a:srgbClr val="0099FF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505909" name="Group 53"/>
          <p:cNvGrpSpPr>
            <a:grpSpLocks/>
          </p:cNvGrpSpPr>
          <p:nvPr/>
        </p:nvGrpSpPr>
        <p:grpSpPr bwMode="auto">
          <a:xfrm>
            <a:off x="1752600" y="3124200"/>
            <a:ext cx="1343025" cy="1600200"/>
            <a:chOff x="3888" y="3408"/>
            <a:chExt cx="499" cy="624"/>
          </a:xfrm>
        </p:grpSpPr>
        <p:grpSp>
          <p:nvGrpSpPr>
            <p:cNvPr id="505910" name="Group 54"/>
            <p:cNvGrpSpPr>
              <a:grpSpLocks/>
            </p:cNvGrpSpPr>
            <p:nvPr/>
          </p:nvGrpSpPr>
          <p:grpSpPr bwMode="auto">
            <a:xfrm>
              <a:off x="3936" y="3408"/>
              <a:ext cx="432" cy="624"/>
              <a:chOff x="2688" y="672"/>
              <a:chExt cx="2304" cy="3456"/>
            </a:xfrm>
          </p:grpSpPr>
          <p:sp>
            <p:nvSpPr>
              <p:cNvPr id="505911" name="Freeform 55"/>
              <p:cNvSpPr>
                <a:spLocks/>
              </p:cNvSpPr>
              <p:nvPr/>
            </p:nvSpPr>
            <p:spPr bwMode="auto">
              <a:xfrm>
                <a:off x="2690" y="674"/>
                <a:ext cx="2294" cy="3450"/>
              </a:xfrm>
              <a:custGeom>
                <a:avLst/>
                <a:gdLst/>
                <a:ahLst/>
                <a:cxnLst>
                  <a:cxn ang="0">
                    <a:pos x="289" y="748"/>
                  </a:cxn>
                  <a:cxn ang="0">
                    <a:pos x="199" y="778"/>
                  </a:cxn>
                  <a:cxn ang="0">
                    <a:pos x="76" y="874"/>
                  </a:cxn>
                  <a:cxn ang="0">
                    <a:pos x="16" y="1078"/>
                  </a:cxn>
                  <a:cxn ang="0">
                    <a:pos x="4" y="1786"/>
                  </a:cxn>
                  <a:cxn ang="0">
                    <a:pos x="4" y="2386"/>
                  </a:cxn>
                  <a:cxn ang="0">
                    <a:pos x="28" y="3034"/>
                  </a:cxn>
                  <a:cxn ang="0">
                    <a:pos x="172" y="3358"/>
                  </a:cxn>
                  <a:cxn ang="0">
                    <a:pos x="640" y="3430"/>
                  </a:cxn>
                  <a:cxn ang="0">
                    <a:pos x="1288" y="3442"/>
                  </a:cxn>
                  <a:cxn ang="0">
                    <a:pos x="1936" y="3418"/>
                  </a:cxn>
                  <a:cxn ang="0">
                    <a:pos x="2236" y="3250"/>
                  </a:cxn>
                  <a:cxn ang="0">
                    <a:pos x="2284" y="2986"/>
                  </a:cxn>
                  <a:cxn ang="0">
                    <a:pos x="2284" y="2422"/>
                  </a:cxn>
                  <a:cxn ang="0">
                    <a:pos x="2248" y="1366"/>
                  </a:cxn>
                  <a:cxn ang="0">
                    <a:pos x="2212" y="946"/>
                  </a:cxn>
                  <a:cxn ang="0">
                    <a:pos x="2140" y="838"/>
                  </a:cxn>
                  <a:cxn ang="0">
                    <a:pos x="2068" y="778"/>
                  </a:cxn>
                  <a:cxn ang="0">
                    <a:pos x="1879" y="730"/>
                  </a:cxn>
                  <a:cxn ang="0">
                    <a:pos x="1783" y="706"/>
                  </a:cxn>
                  <a:cxn ang="0">
                    <a:pos x="1699" y="658"/>
                  </a:cxn>
                  <a:cxn ang="0">
                    <a:pos x="1645" y="592"/>
                  </a:cxn>
                  <a:cxn ang="0">
                    <a:pos x="1639" y="490"/>
                  </a:cxn>
                  <a:cxn ang="0">
                    <a:pos x="1718" y="403"/>
                  </a:cxn>
                  <a:cxn ang="0">
                    <a:pos x="1821" y="282"/>
                  </a:cxn>
                  <a:cxn ang="0">
                    <a:pos x="1843" y="196"/>
                  </a:cxn>
                  <a:cxn ang="0">
                    <a:pos x="1840" y="118"/>
                  </a:cxn>
                  <a:cxn ang="0">
                    <a:pos x="1483" y="35"/>
                  </a:cxn>
                  <a:cxn ang="0">
                    <a:pos x="1088" y="2"/>
                  </a:cxn>
                  <a:cxn ang="0">
                    <a:pos x="534" y="46"/>
                  </a:cxn>
                  <a:cxn ang="0">
                    <a:pos x="373" y="118"/>
                  </a:cxn>
                  <a:cxn ang="0">
                    <a:pos x="409" y="286"/>
                  </a:cxn>
                  <a:cxn ang="0">
                    <a:pos x="481" y="382"/>
                  </a:cxn>
                  <a:cxn ang="0">
                    <a:pos x="559" y="460"/>
                  </a:cxn>
                  <a:cxn ang="0">
                    <a:pos x="589" y="508"/>
                  </a:cxn>
                  <a:cxn ang="0">
                    <a:pos x="583" y="592"/>
                  </a:cxn>
                  <a:cxn ang="0">
                    <a:pos x="523" y="664"/>
                  </a:cxn>
                  <a:cxn ang="0">
                    <a:pos x="409" y="724"/>
                  </a:cxn>
                  <a:cxn ang="0">
                    <a:pos x="289" y="748"/>
                  </a:cxn>
                </a:cxnLst>
                <a:rect l="0" t="0" r="r" b="b"/>
                <a:pathLst>
                  <a:path w="2294" h="3450">
                    <a:moveTo>
                      <a:pt x="289" y="748"/>
                    </a:moveTo>
                    <a:cubicBezTo>
                      <a:pt x="254" y="757"/>
                      <a:pt x="234" y="757"/>
                      <a:pt x="199" y="778"/>
                    </a:cubicBezTo>
                    <a:cubicBezTo>
                      <a:pt x="164" y="799"/>
                      <a:pt x="106" y="824"/>
                      <a:pt x="76" y="874"/>
                    </a:cubicBezTo>
                    <a:cubicBezTo>
                      <a:pt x="46" y="924"/>
                      <a:pt x="28" y="926"/>
                      <a:pt x="16" y="1078"/>
                    </a:cubicBezTo>
                    <a:cubicBezTo>
                      <a:pt x="4" y="1230"/>
                      <a:pt x="6" y="1568"/>
                      <a:pt x="4" y="1786"/>
                    </a:cubicBezTo>
                    <a:cubicBezTo>
                      <a:pt x="2" y="2004"/>
                      <a:pt x="0" y="2178"/>
                      <a:pt x="4" y="2386"/>
                    </a:cubicBezTo>
                    <a:cubicBezTo>
                      <a:pt x="8" y="2594"/>
                      <a:pt x="0" y="2872"/>
                      <a:pt x="28" y="3034"/>
                    </a:cubicBezTo>
                    <a:cubicBezTo>
                      <a:pt x="56" y="3196"/>
                      <a:pt x="70" y="3292"/>
                      <a:pt x="172" y="3358"/>
                    </a:cubicBezTo>
                    <a:cubicBezTo>
                      <a:pt x="274" y="3424"/>
                      <a:pt x="454" y="3416"/>
                      <a:pt x="640" y="3430"/>
                    </a:cubicBezTo>
                    <a:cubicBezTo>
                      <a:pt x="826" y="3444"/>
                      <a:pt x="1072" y="3444"/>
                      <a:pt x="1288" y="3442"/>
                    </a:cubicBezTo>
                    <a:cubicBezTo>
                      <a:pt x="1504" y="3440"/>
                      <a:pt x="1778" y="3450"/>
                      <a:pt x="1936" y="3418"/>
                    </a:cubicBezTo>
                    <a:cubicBezTo>
                      <a:pt x="2094" y="3386"/>
                      <a:pt x="2178" y="3322"/>
                      <a:pt x="2236" y="3250"/>
                    </a:cubicBezTo>
                    <a:cubicBezTo>
                      <a:pt x="2294" y="3178"/>
                      <a:pt x="2276" y="3124"/>
                      <a:pt x="2284" y="2986"/>
                    </a:cubicBezTo>
                    <a:cubicBezTo>
                      <a:pt x="2292" y="2848"/>
                      <a:pt x="2290" y="2692"/>
                      <a:pt x="2284" y="2422"/>
                    </a:cubicBezTo>
                    <a:cubicBezTo>
                      <a:pt x="2278" y="2152"/>
                      <a:pt x="2260" y="1612"/>
                      <a:pt x="2248" y="1366"/>
                    </a:cubicBezTo>
                    <a:cubicBezTo>
                      <a:pt x="2236" y="1120"/>
                      <a:pt x="2230" y="1034"/>
                      <a:pt x="2212" y="946"/>
                    </a:cubicBezTo>
                    <a:cubicBezTo>
                      <a:pt x="2194" y="858"/>
                      <a:pt x="2164" y="866"/>
                      <a:pt x="2140" y="838"/>
                    </a:cubicBezTo>
                    <a:cubicBezTo>
                      <a:pt x="2116" y="810"/>
                      <a:pt x="2112" y="796"/>
                      <a:pt x="2068" y="778"/>
                    </a:cubicBezTo>
                    <a:cubicBezTo>
                      <a:pt x="2024" y="760"/>
                      <a:pt x="1926" y="742"/>
                      <a:pt x="1879" y="730"/>
                    </a:cubicBezTo>
                    <a:cubicBezTo>
                      <a:pt x="1832" y="718"/>
                      <a:pt x="1813" y="718"/>
                      <a:pt x="1783" y="706"/>
                    </a:cubicBezTo>
                    <a:cubicBezTo>
                      <a:pt x="1753" y="694"/>
                      <a:pt x="1722" y="677"/>
                      <a:pt x="1699" y="658"/>
                    </a:cubicBezTo>
                    <a:cubicBezTo>
                      <a:pt x="1676" y="639"/>
                      <a:pt x="1655" y="620"/>
                      <a:pt x="1645" y="592"/>
                    </a:cubicBezTo>
                    <a:cubicBezTo>
                      <a:pt x="1635" y="564"/>
                      <a:pt x="1627" y="521"/>
                      <a:pt x="1639" y="490"/>
                    </a:cubicBezTo>
                    <a:cubicBezTo>
                      <a:pt x="1651" y="459"/>
                      <a:pt x="1688" y="438"/>
                      <a:pt x="1718" y="403"/>
                    </a:cubicBezTo>
                    <a:cubicBezTo>
                      <a:pt x="1748" y="368"/>
                      <a:pt x="1800" y="316"/>
                      <a:pt x="1821" y="282"/>
                    </a:cubicBezTo>
                    <a:cubicBezTo>
                      <a:pt x="1842" y="248"/>
                      <a:pt x="1840" y="223"/>
                      <a:pt x="1843" y="196"/>
                    </a:cubicBezTo>
                    <a:cubicBezTo>
                      <a:pt x="1846" y="169"/>
                      <a:pt x="1900" y="145"/>
                      <a:pt x="1840" y="118"/>
                    </a:cubicBezTo>
                    <a:cubicBezTo>
                      <a:pt x="1780" y="91"/>
                      <a:pt x="1609" y="56"/>
                      <a:pt x="1483" y="35"/>
                    </a:cubicBezTo>
                    <a:cubicBezTo>
                      <a:pt x="1356" y="15"/>
                      <a:pt x="1246" y="0"/>
                      <a:pt x="1088" y="2"/>
                    </a:cubicBezTo>
                    <a:cubicBezTo>
                      <a:pt x="930" y="4"/>
                      <a:pt x="653" y="27"/>
                      <a:pt x="534" y="46"/>
                    </a:cubicBezTo>
                    <a:cubicBezTo>
                      <a:pt x="415" y="65"/>
                      <a:pt x="394" y="78"/>
                      <a:pt x="373" y="118"/>
                    </a:cubicBezTo>
                    <a:cubicBezTo>
                      <a:pt x="352" y="158"/>
                      <a:pt x="391" y="242"/>
                      <a:pt x="409" y="286"/>
                    </a:cubicBezTo>
                    <a:cubicBezTo>
                      <a:pt x="427" y="330"/>
                      <a:pt x="456" y="353"/>
                      <a:pt x="481" y="382"/>
                    </a:cubicBezTo>
                    <a:cubicBezTo>
                      <a:pt x="506" y="411"/>
                      <a:pt x="541" y="439"/>
                      <a:pt x="559" y="460"/>
                    </a:cubicBezTo>
                    <a:cubicBezTo>
                      <a:pt x="577" y="481"/>
                      <a:pt x="585" y="486"/>
                      <a:pt x="589" y="508"/>
                    </a:cubicBezTo>
                    <a:cubicBezTo>
                      <a:pt x="593" y="530"/>
                      <a:pt x="594" y="566"/>
                      <a:pt x="583" y="592"/>
                    </a:cubicBezTo>
                    <a:cubicBezTo>
                      <a:pt x="572" y="618"/>
                      <a:pt x="552" y="642"/>
                      <a:pt x="523" y="664"/>
                    </a:cubicBezTo>
                    <a:cubicBezTo>
                      <a:pt x="494" y="686"/>
                      <a:pt x="448" y="710"/>
                      <a:pt x="409" y="724"/>
                    </a:cubicBezTo>
                    <a:cubicBezTo>
                      <a:pt x="370" y="738"/>
                      <a:pt x="324" y="739"/>
                      <a:pt x="289" y="74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FFFF"/>
                  </a:gs>
                  <a:gs pos="50000">
                    <a:schemeClr val="bg1"/>
                  </a:gs>
                  <a:gs pos="100000">
                    <a:srgbClr val="00FFFF"/>
                  </a:gs>
                </a:gsLst>
                <a:lin ang="189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5912" name="Freeform 56"/>
              <p:cNvSpPr>
                <a:spLocks/>
              </p:cNvSpPr>
              <p:nvPr/>
            </p:nvSpPr>
            <p:spPr bwMode="auto">
              <a:xfrm>
                <a:off x="3065" y="672"/>
                <a:ext cx="1495" cy="282"/>
              </a:xfrm>
              <a:custGeom>
                <a:avLst/>
                <a:gdLst/>
                <a:ahLst/>
                <a:cxnLst>
                  <a:cxn ang="0">
                    <a:pos x="8" y="144"/>
                  </a:cxn>
                  <a:cxn ang="0">
                    <a:pos x="88" y="64"/>
                  </a:cxn>
                  <a:cxn ang="0">
                    <a:pos x="536" y="0"/>
                  </a:cxn>
                  <a:cxn ang="0">
                    <a:pos x="952" y="64"/>
                  </a:cxn>
                  <a:cxn ang="0">
                    <a:pos x="1064" y="144"/>
                  </a:cxn>
                  <a:cxn ang="0">
                    <a:pos x="968" y="224"/>
                  </a:cxn>
                  <a:cxn ang="0">
                    <a:pos x="616" y="288"/>
                  </a:cxn>
                  <a:cxn ang="0">
                    <a:pos x="200" y="240"/>
                  </a:cxn>
                  <a:cxn ang="0">
                    <a:pos x="104" y="208"/>
                  </a:cxn>
                  <a:cxn ang="0">
                    <a:pos x="8" y="144"/>
                  </a:cxn>
                </a:cxnLst>
                <a:rect l="0" t="0" r="r" b="b"/>
                <a:pathLst>
                  <a:path w="1067" h="291">
                    <a:moveTo>
                      <a:pt x="8" y="144"/>
                    </a:moveTo>
                    <a:cubicBezTo>
                      <a:pt x="5" y="120"/>
                      <a:pt x="0" y="88"/>
                      <a:pt x="88" y="64"/>
                    </a:cubicBezTo>
                    <a:cubicBezTo>
                      <a:pt x="176" y="40"/>
                      <a:pt x="392" y="0"/>
                      <a:pt x="536" y="0"/>
                    </a:cubicBezTo>
                    <a:cubicBezTo>
                      <a:pt x="680" y="0"/>
                      <a:pt x="864" y="40"/>
                      <a:pt x="952" y="64"/>
                    </a:cubicBezTo>
                    <a:cubicBezTo>
                      <a:pt x="1040" y="88"/>
                      <a:pt x="1061" y="117"/>
                      <a:pt x="1064" y="144"/>
                    </a:cubicBezTo>
                    <a:cubicBezTo>
                      <a:pt x="1067" y="171"/>
                      <a:pt x="1043" y="200"/>
                      <a:pt x="968" y="224"/>
                    </a:cubicBezTo>
                    <a:cubicBezTo>
                      <a:pt x="893" y="248"/>
                      <a:pt x="744" y="285"/>
                      <a:pt x="616" y="288"/>
                    </a:cubicBezTo>
                    <a:cubicBezTo>
                      <a:pt x="488" y="291"/>
                      <a:pt x="285" y="253"/>
                      <a:pt x="200" y="240"/>
                    </a:cubicBezTo>
                    <a:cubicBezTo>
                      <a:pt x="115" y="227"/>
                      <a:pt x="139" y="221"/>
                      <a:pt x="104" y="208"/>
                    </a:cubicBezTo>
                    <a:cubicBezTo>
                      <a:pt x="69" y="195"/>
                      <a:pt x="11" y="168"/>
                      <a:pt x="8" y="14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FFFF"/>
                  </a:gs>
                  <a:gs pos="50000">
                    <a:schemeClr val="bg1"/>
                  </a:gs>
                  <a:gs pos="100000">
                    <a:srgbClr val="66FFFF"/>
                  </a:gs>
                </a:gsLst>
                <a:lin ang="18900000" scaled="1"/>
              </a:gradFill>
              <a:ln w="1905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5913" name="Freeform 57"/>
              <p:cNvSpPr>
                <a:spLocks/>
              </p:cNvSpPr>
              <p:nvPr/>
            </p:nvSpPr>
            <p:spPr bwMode="auto">
              <a:xfrm>
                <a:off x="3531" y="813"/>
                <a:ext cx="1461" cy="3315"/>
              </a:xfrm>
              <a:custGeom>
                <a:avLst/>
                <a:gdLst/>
                <a:ahLst/>
                <a:cxnLst>
                  <a:cxn ang="0">
                    <a:pos x="872" y="0"/>
                  </a:cxn>
                  <a:cxn ang="0">
                    <a:pos x="819" y="168"/>
                  </a:cxn>
                  <a:cxn ang="0">
                    <a:pos x="683" y="356"/>
                  </a:cxn>
                  <a:cxn ang="0">
                    <a:pos x="761" y="520"/>
                  </a:cxn>
                  <a:cxn ang="0">
                    <a:pos x="1034" y="613"/>
                  </a:cxn>
                  <a:cxn ang="0">
                    <a:pos x="1151" y="730"/>
                  </a:cxn>
                  <a:cxn ang="0">
                    <a:pos x="1190" y="918"/>
                  </a:cxn>
                  <a:cxn ang="0">
                    <a:pos x="1229" y="1854"/>
                  </a:cxn>
                  <a:cxn ang="0">
                    <a:pos x="1229" y="2838"/>
                  </a:cxn>
                  <a:cxn ang="0">
                    <a:pos x="1112" y="3095"/>
                  </a:cxn>
                  <a:cxn ang="0">
                    <a:pos x="800" y="3189"/>
                  </a:cxn>
                  <a:cxn ang="0">
                    <a:pos x="0" y="3189"/>
                  </a:cxn>
                </a:cxnLst>
                <a:rect l="0" t="0" r="r" b="b"/>
                <a:pathLst>
                  <a:path w="1248" h="3205">
                    <a:moveTo>
                      <a:pt x="872" y="0"/>
                    </a:moveTo>
                    <a:cubicBezTo>
                      <a:pt x="861" y="28"/>
                      <a:pt x="850" y="109"/>
                      <a:pt x="819" y="168"/>
                    </a:cubicBezTo>
                    <a:cubicBezTo>
                      <a:pt x="788" y="227"/>
                      <a:pt x="692" y="297"/>
                      <a:pt x="683" y="356"/>
                    </a:cubicBezTo>
                    <a:cubicBezTo>
                      <a:pt x="673" y="414"/>
                      <a:pt x="702" y="477"/>
                      <a:pt x="761" y="520"/>
                    </a:cubicBezTo>
                    <a:cubicBezTo>
                      <a:pt x="819" y="562"/>
                      <a:pt x="969" y="578"/>
                      <a:pt x="1034" y="613"/>
                    </a:cubicBezTo>
                    <a:cubicBezTo>
                      <a:pt x="1098" y="648"/>
                      <a:pt x="1125" y="679"/>
                      <a:pt x="1151" y="730"/>
                    </a:cubicBezTo>
                    <a:cubicBezTo>
                      <a:pt x="1176" y="782"/>
                      <a:pt x="1176" y="730"/>
                      <a:pt x="1190" y="918"/>
                    </a:cubicBezTo>
                    <a:cubicBezTo>
                      <a:pt x="1203" y="1105"/>
                      <a:pt x="1222" y="1534"/>
                      <a:pt x="1229" y="1854"/>
                    </a:cubicBezTo>
                    <a:cubicBezTo>
                      <a:pt x="1235" y="2175"/>
                      <a:pt x="1248" y="2631"/>
                      <a:pt x="1229" y="2838"/>
                    </a:cubicBezTo>
                    <a:cubicBezTo>
                      <a:pt x="1209" y="3044"/>
                      <a:pt x="1183" y="3037"/>
                      <a:pt x="1112" y="3095"/>
                    </a:cubicBezTo>
                    <a:cubicBezTo>
                      <a:pt x="1040" y="3154"/>
                      <a:pt x="985" y="3173"/>
                      <a:pt x="800" y="3189"/>
                    </a:cubicBezTo>
                    <a:cubicBezTo>
                      <a:pt x="614" y="3205"/>
                      <a:pt x="167" y="3189"/>
                      <a:pt x="0" y="3189"/>
                    </a:cubicBezTo>
                  </a:path>
                </a:pathLst>
              </a:custGeom>
              <a:noFill/>
              <a:ln w="127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5914" name="Freeform 58"/>
              <p:cNvSpPr>
                <a:spLocks/>
              </p:cNvSpPr>
              <p:nvPr/>
            </p:nvSpPr>
            <p:spPr bwMode="auto">
              <a:xfrm>
                <a:off x="2688" y="832"/>
                <a:ext cx="821" cy="3290"/>
              </a:xfrm>
              <a:custGeom>
                <a:avLst/>
                <a:gdLst/>
                <a:ahLst/>
                <a:cxnLst>
                  <a:cxn ang="0">
                    <a:pos x="376" y="0"/>
                  </a:cxn>
                  <a:cxn ang="0">
                    <a:pos x="424" y="154"/>
                  </a:cxn>
                  <a:cxn ang="0">
                    <a:pos x="593" y="343"/>
                  </a:cxn>
                  <a:cxn ang="0">
                    <a:pos x="506" y="515"/>
                  </a:cxn>
                  <a:cxn ang="0">
                    <a:pos x="189" y="626"/>
                  </a:cxn>
                  <a:cxn ang="0">
                    <a:pos x="55" y="751"/>
                  </a:cxn>
                  <a:cxn ang="0">
                    <a:pos x="16" y="947"/>
                  </a:cxn>
                  <a:cxn ang="0">
                    <a:pos x="5" y="1917"/>
                  </a:cxn>
                  <a:cxn ang="0">
                    <a:pos x="40" y="2934"/>
                  </a:cxn>
                  <a:cxn ang="0">
                    <a:pos x="189" y="3195"/>
                  </a:cxn>
                  <a:cxn ang="0">
                    <a:pos x="560" y="3277"/>
                  </a:cxn>
                  <a:cxn ang="0">
                    <a:pos x="821" y="3280"/>
                  </a:cxn>
                </a:cxnLst>
                <a:rect l="0" t="0" r="r" b="b"/>
                <a:pathLst>
                  <a:path w="821" h="3290">
                    <a:moveTo>
                      <a:pt x="376" y="0"/>
                    </a:moveTo>
                    <a:cubicBezTo>
                      <a:pt x="384" y="28"/>
                      <a:pt x="388" y="97"/>
                      <a:pt x="424" y="154"/>
                    </a:cubicBezTo>
                    <a:cubicBezTo>
                      <a:pt x="460" y="211"/>
                      <a:pt x="580" y="282"/>
                      <a:pt x="593" y="343"/>
                    </a:cubicBezTo>
                    <a:cubicBezTo>
                      <a:pt x="607" y="403"/>
                      <a:pt x="574" y="468"/>
                      <a:pt x="506" y="515"/>
                    </a:cubicBezTo>
                    <a:cubicBezTo>
                      <a:pt x="438" y="562"/>
                      <a:pt x="264" y="586"/>
                      <a:pt x="189" y="626"/>
                    </a:cubicBezTo>
                    <a:cubicBezTo>
                      <a:pt x="114" y="665"/>
                      <a:pt x="83" y="697"/>
                      <a:pt x="55" y="751"/>
                    </a:cubicBezTo>
                    <a:cubicBezTo>
                      <a:pt x="26" y="806"/>
                      <a:pt x="25" y="752"/>
                      <a:pt x="16" y="947"/>
                    </a:cubicBezTo>
                    <a:cubicBezTo>
                      <a:pt x="7" y="1142"/>
                      <a:pt x="0" y="1585"/>
                      <a:pt x="5" y="1917"/>
                    </a:cubicBezTo>
                    <a:cubicBezTo>
                      <a:pt x="8" y="2248"/>
                      <a:pt x="11" y="2721"/>
                      <a:pt x="40" y="2934"/>
                    </a:cubicBezTo>
                    <a:cubicBezTo>
                      <a:pt x="71" y="3146"/>
                      <a:pt x="101" y="3137"/>
                      <a:pt x="189" y="3195"/>
                    </a:cubicBezTo>
                    <a:cubicBezTo>
                      <a:pt x="274" y="3252"/>
                      <a:pt x="454" y="3263"/>
                      <a:pt x="560" y="3277"/>
                    </a:cubicBezTo>
                    <a:cubicBezTo>
                      <a:pt x="664" y="3290"/>
                      <a:pt x="766" y="3280"/>
                      <a:pt x="821" y="3280"/>
                    </a:cubicBezTo>
                  </a:path>
                </a:pathLst>
              </a:custGeom>
              <a:noFill/>
              <a:ln w="1270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05915" name="Text Box 59"/>
            <p:cNvSpPr txBox="1">
              <a:spLocks noChangeArrowheads="1"/>
            </p:cNvSpPr>
            <p:nvPr/>
          </p:nvSpPr>
          <p:spPr bwMode="auto">
            <a:xfrm>
              <a:off x="3888" y="3600"/>
              <a:ext cx="499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 –</a:t>
              </a:r>
              <a:r>
                <a:rPr lang="en-US" sz="32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1,6</a:t>
              </a:r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л</a:t>
              </a:r>
            </a:p>
          </p:txBody>
        </p:sp>
      </p:grpSp>
      <p:sp>
        <p:nvSpPr>
          <p:cNvPr id="505916" name="Text Box 60"/>
          <p:cNvSpPr txBox="1">
            <a:spLocks noChangeArrowheads="1"/>
          </p:cNvSpPr>
          <p:nvPr/>
        </p:nvSpPr>
        <p:spPr bwMode="auto">
          <a:xfrm>
            <a:off x="1828800" y="5257800"/>
            <a:ext cx="5397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505917" name="Text Box 61"/>
          <p:cNvSpPr txBox="1">
            <a:spLocks noChangeArrowheads="1"/>
          </p:cNvSpPr>
          <p:nvPr/>
        </p:nvSpPr>
        <p:spPr bwMode="auto">
          <a:xfrm>
            <a:off x="6096000" y="2438400"/>
            <a:ext cx="1562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Стало</a:t>
            </a:r>
          </a:p>
        </p:txBody>
      </p:sp>
      <p:grpSp>
        <p:nvGrpSpPr>
          <p:cNvPr id="505918" name="Group 62"/>
          <p:cNvGrpSpPr>
            <a:grpSpLocks/>
          </p:cNvGrpSpPr>
          <p:nvPr/>
        </p:nvGrpSpPr>
        <p:grpSpPr bwMode="auto">
          <a:xfrm>
            <a:off x="2438400" y="2362200"/>
            <a:ext cx="2438400" cy="1065213"/>
            <a:chOff x="1584" y="1680"/>
            <a:chExt cx="1536" cy="671"/>
          </a:xfrm>
        </p:grpSpPr>
        <p:sp>
          <p:nvSpPr>
            <p:cNvPr id="505919" name="Oval 63"/>
            <p:cNvSpPr>
              <a:spLocks noChangeArrowheads="1"/>
            </p:cNvSpPr>
            <p:nvPr/>
          </p:nvSpPr>
          <p:spPr bwMode="auto">
            <a:xfrm rot="222229">
              <a:off x="2688" y="1680"/>
              <a:ext cx="432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54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&gt;</a:t>
              </a:r>
              <a:endPara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505920" name="Rectangle 64"/>
            <p:cNvSpPr>
              <a:spLocks noChangeArrowheads="1"/>
            </p:cNvSpPr>
            <p:nvPr/>
          </p:nvSpPr>
          <p:spPr bwMode="auto">
            <a:xfrm rot="29967">
              <a:off x="1584" y="1947"/>
              <a:ext cx="125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в 4 раза</a:t>
              </a:r>
            </a:p>
          </p:txBody>
        </p:sp>
      </p:grpSp>
      <p:grpSp>
        <p:nvGrpSpPr>
          <p:cNvPr id="505921" name="Group 65"/>
          <p:cNvGrpSpPr>
            <a:grpSpLocks/>
          </p:cNvGrpSpPr>
          <p:nvPr/>
        </p:nvGrpSpPr>
        <p:grpSpPr bwMode="auto">
          <a:xfrm>
            <a:off x="5715000" y="4724400"/>
            <a:ext cx="2438400" cy="1065213"/>
            <a:chOff x="1584" y="1680"/>
            <a:chExt cx="1536" cy="671"/>
          </a:xfrm>
        </p:grpSpPr>
        <p:sp>
          <p:nvSpPr>
            <p:cNvPr id="505922" name="Oval 66"/>
            <p:cNvSpPr>
              <a:spLocks noChangeArrowheads="1"/>
            </p:cNvSpPr>
            <p:nvPr/>
          </p:nvSpPr>
          <p:spPr bwMode="auto">
            <a:xfrm rot="222229">
              <a:off x="2688" y="1680"/>
              <a:ext cx="432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54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&gt;</a:t>
              </a:r>
              <a:endPara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505923" name="Rectangle 67"/>
            <p:cNvSpPr>
              <a:spLocks noChangeArrowheads="1"/>
            </p:cNvSpPr>
            <p:nvPr/>
          </p:nvSpPr>
          <p:spPr bwMode="auto">
            <a:xfrm rot="29967">
              <a:off x="1584" y="1947"/>
              <a:ext cx="149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в 1,5 раза</a:t>
              </a:r>
            </a:p>
          </p:txBody>
        </p:sp>
      </p:grpSp>
      <p:sp>
        <p:nvSpPr>
          <p:cNvPr id="505924" name="AutoShape 6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72200" y="6172200"/>
            <a:ext cx="1892300" cy="457200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rect">
              <a:fillToRect l="50000" t="50000" r="50000" b="50000"/>
            </a:path>
          </a:gra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>
                <a:latin typeface="Arial" charset="0"/>
                <a:cs typeface="Arial" charset="0"/>
              </a:rPr>
              <a:t>Показать (</a:t>
            </a:r>
            <a:r>
              <a:rPr lang="en-US" sz="2000">
                <a:latin typeface="Arial" charset="0"/>
                <a:cs typeface="Arial" charset="0"/>
              </a:rPr>
              <a:t>3</a:t>
            </a:r>
            <a:r>
              <a:rPr lang="ru-RU" sz="2000"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505925" name="AutoShape 6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184900"/>
            <a:ext cx="457200" cy="444500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 w="571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5926" name="Text Box 70"/>
          <p:cNvSpPr txBox="1">
            <a:spLocks noChangeArrowheads="1"/>
          </p:cNvSpPr>
          <p:nvPr/>
        </p:nvSpPr>
        <p:spPr bwMode="auto">
          <a:xfrm>
            <a:off x="2743200" y="1344613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х</a:t>
            </a:r>
          </a:p>
        </p:txBody>
      </p:sp>
      <p:sp>
        <p:nvSpPr>
          <p:cNvPr id="505927" name="Text Box 71"/>
          <p:cNvSpPr txBox="1">
            <a:spLocks noChangeArrowheads="1"/>
          </p:cNvSpPr>
          <p:nvPr/>
        </p:nvSpPr>
        <p:spPr bwMode="auto">
          <a:xfrm>
            <a:off x="2590800" y="735013"/>
            <a:ext cx="749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4х</a:t>
            </a:r>
          </a:p>
        </p:txBody>
      </p:sp>
      <p:sp>
        <p:nvSpPr>
          <p:cNvPr id="505928" name="Text Box 72"/>
          <p:cNvSpPr txBox="1">
            <a:spLocks noChangeArrowheads="1"/>
          </p:cNvSpPr>
          <p:nvPr/>
        </p:nvSpPr>
        <p:spPr bwMode="auto">
          <a:xfrm>
            <a:off x="4070350" y="735013"/>
            <a:ext cx="162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4х-1,6</a:t>
            </a:r>
          </a:p>
        </p:txBody>
      </p:sp>
      <p:sp>
        <p:nvSpPr>
          <p:cNvPr id="505929" name="Text Box 73"/>
          <p:cNvSpPr txBox="1">
            <a:spLocks noChangeArrowheads="1"/>
          </p:cNvSpPr>
          <p:nvPr/>
        </p:nvSpPr>
        <p:spPr bwMode="auto">
          <a:xfrm>
            <a:off x="4114800" y="1344613"/>
            <a:ext cx="1470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х+1,6</a:t>
            </a:r>
          </a:p>
        </p:txBody>
      </p:sp>
      <p:grpSp>
        <p:nvGrpSpPr>
          <p:cNvPr id="505930" name="Group 74"/>
          <p:cNvGrpSpPr>
            <a:grpSpLocks/>
          </p:cNvGrpSpPr>
          <p:nvPr/>
        </p:nvGrpSpPr>
        <p:grpSpPr bwMode="auto">
          <a:xfrm>
            <a:off x="152400" y="204788"/>
            <a:ext cx="5715000" cy="1868487"/>
            <a:chOff x="96" y="129"/>
            <a:chExt cx="3600" cy="1177"/>
          </a:xfrm>
        </p:grpSpPr>
        <p:sp>
          <p:nvSpPr>
            <p:cNvPr id="505931" name="Freeform 75"/>
            <p:cNvSpPr>
              <a:spLocks/>
            </p:cNvSpPr>
            <p:nvPr/>
          </p:nvSpPr>
          <p:spPr bwMode="auto">
            <a:xfrm>
              <a:off x="1388" y="144"/>
              <a:ext cx="4" cy="116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162"/>
                </a:cxn>
              </a:cxnLst>
              <a:rect l="0" t="0" r="r" b="b"/>
              <a:pathLst>
                <a:path w="5" h="1162">
                  <a:moveTo>
                    <a:pt x="5" y="0"/>
                  </a:moveTo>
                  <a:lnTo>
                    <a:pt x="0" y="116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505932" name="Group 76"/>
            <p:cNvGrpSpPr>
              <a:grpSpLocks/>
            </p:cNvGrpSpPr>
            <p:nvPr/>
          </p:nvGrpSpPr>
          <p:grpSpPr bwMode="auto">
            <a:xfrm>
              <a:off x="96" y="129"/>
              <a:ext cx="3600" cy="1177"/>
              <a:chOff x="96" y="129"/>
              <a:chExt cx="3600" cy="1177"/>
            </a:xfrm>
          </p:grpSpPr>
          <p:sp>
            <p:nvSpPr>
              <p:cNvPr id="505933" name="Rectangle 77"/>
              <p:cNvSpPr>
                <a:spLocks noChangeArrowheads="1"/>
              </p:cNvSpPr>
              <p:nvPr/>
            </p:nvSpPr>
            <p:spPr bwMode="auto">
              <a:xfrm>
                <a:off x="1387" y="182"/>
                <a:ext cx="101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800">
                    <a:solidFill>
                      <a:srgbClr val="C8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Было, л</a:t>
                </a:r>
              </a:p>
            </p:txBody>
          </p:sp>
          <p:sp>
            <p:nvSpPr>
              <p:cNvPr id="505934" name="Freeform 78"/>
              <p:cNvSpPr>
                <a:spLocks/>
              </p:cNvSpPr>
              <p:nvPr/>
            </p:nvSpPr>
            <p:spPr bwMode="auto">
              <a:xfrm>
                <a:off x="2521" y="144"/>
                <a:ext cx="2" cy="116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1162"/>
                  </a:cxn>
                </a:cxnLst>
                <a:rect l="0" t="0" r="r" b="b"/>
                <a:pathLst>
                  <a:path w="3" h="1162">
                    <a:moveTo>
                      <a:pt x="3" y="0"/>
                    </a:moveTo>
                    <a:lnTo>
                      <a:pt x="0" y="116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05935" name="Group 79"/>
              <p:cNvGrpSpPr>
                <a:grpSpLocks/>
              </p:cNvGrpSpPr>
              <p:nvPr/>
            </p:nvGrpSpPr>
            <p:grpSpPr bwMode="auto">
              <a:xfrm>
                <a:off x="119" y="129"/>
                <a:ext cx="3577" cy="1167"/>
                <a:chOff x="136" y="129"/>
                <a:chExt cx="3752" cy="1167"/>
              </a:xfrm>
            </p:grpSpPr>
            <p:sp>
              <p:nvSpPr>
                <p:cNvPr id="505936" name="Freeform 80"/>
                <p:cNvSpPr>
                  <a:spLocks/>
                </p:cNvSpPr>
                <p:nvPr/>
              </p:nvSpPr>
              <p:spPr bwMode="auto">
                <a:xfrm>
                  <a:off x="136" y="129"/>
                  <a:ext cx="3752" cy="116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032" y="0"/>
                    </a:cxn>
                    <a:cxn ang="0">
                      <a:pos x="4062" y="1137"/>
                    </a:cxn>
                    <a:cxn ang="0">
                      <a:pos x="0" y="1167"/>
                    </a:cxn>
                    <a:cxn ang="0">
                      <a:pos x="5" y="5"/>
                    </a:cxn>
                  </a:cxnLst>
                  <a:rect l="0" t="0" r="r" b="b"/>
                  <a:pathLst>
                    <a:path w="4062" h="1167">
                      <a:moveTo>
                        <a:pt x="0" y="0"/>
                      </a:moveTo>
                      <a:lnTo>
                        <a:pt x="4032" y="0"/>
                      </a:lnTo>
                      <a:lnTo>
                        <a:pt x="4062" y="1137"/>
                      </a:lnTo>
                      <a:lnTo>
                        <a:pt x="0" y="1167"/>
                      </a:lnTo>
                      <a:lnTo>
                        <a:pt x="5" y="5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5937" name="Freeform 81"/>
                <p:cNvSpPr>
                  <a:spLocks/>
                </p:cNvSpPr>
                <p:nvPr/>
              </p:nvSpPr>
              <p:spPr bwMode="auto">
                <a:xfrm>
                  <a:off x="140" y="493"/>
                  <a:ext cx="3737" cy="25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4881" y="0"/>
                    </a:cxn>
                  </a:cxnLst>
                  <a:rect l="0" t="0" r="r" b="b"/>
                  <a:pathLst>
                    <a:path w="4881" h="25">
                      <a:moveTo>
                        <a:pt x="0" y="25"/>
                      </a:moveTo>
                      <a:lnTo>
                        <a:pt x="4881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05938" name="Freeform 82"/>
                <p:cNvSpPr>
                  <a:spLocks/>
                </p:cNvSpPr>
                <p:nvPr/>
              </p:nvSpPr>
              <p:spPr bwMode="auto">
                <a:xfrm>
                  <a:off x="140" y="864"/>
                  <a:ext cx="3737" cy="33"/>
                </a:xfrm>
                <a:custGeom>
                  <a:avLst/>
                  <a:gdLst/>
                  <a:ahLst/>
                  <a:cxnLst>
                    <a:cxn ang="0">
                      <a:pos x="0" y="33"/>
                    </a:cxn>
                    <a:cxn ang="0">
                      <a:pos x="4881" y="0"/>
                    </a:cxn>
                  </a:cxnLst>
                  <a:rect l="0" t="0" r="r" b="b"/>
                  <a:pathLst>
                    <a:path w="4881" h="33">
                      <a:moveTo>
                        <a:pt x="0" y="33"/>
                      </a:moveTo>
                      <a:lnTo>
                        <a:pt x="4881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05939" name="Rectangle 83"/>
              <p:cNvSpPr>
                <a:spLocks noChangeArrowheads="1"/>
              </p:cNvSpPr>
              <p:nvPr/>
            </p:nvSpPr>
            <p:spPr bwMode="auto">
              <a:xfrm>
                <a:off x="110" y="518"/>
                <a:ext cx="111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800">
                    <a:solidFill>
                      <a:srgbClr val="C8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  1 бидон</a:t>
                </a:r>
              </a:p>
            </p:txBody>
          </p:sp>
          <p:sp>
            <p:nvSpPr>
              <p:cNvPr id="505940" name="Rectangle 84"/>
              <p:cNvSpPr>
                <a:spLocks noChangeArrowheads="1"/>
              </p:cNvSpPr>
              <p:nvPr/>
            </p:nvSpPr>
            <p:spPr bwMode="auto">
              <a:xfrm>
                <a:off x="96" y="873"/>
                <a:ext cx="111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800">
                    <a:solidFill>
                      <a:srgbClr val="C8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  2 бидон</a:t>
                </a:r>
              </a:p>
            </p:txBody>
          </p:sp>
          <p:sp>
            <p:nvSpPr>
              <p:cNvPr id="505941" name="Rectangle 85"/>
              <p:cNvSpPr>
                <a:spLocks noChangeArrowheads="1"/>
              </p:cNvSpPr>
              <p:nvPr/>
            </p:nvSpPr>
            <p:spPr bwMode="auto">
              <a:xfrm>
                <a:off x="2544" y="186"/>
                <a:ext cx="105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800">
                    <a:solidFill>
                      <a:srgbClr val="C8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Стало, л</a:t>
                </a:r>
              </a:p>
            </p:txBody>
          </p:sp>
        </p:grpSp>
      </p:grpSp>
      <p:sp>
        <p:nvSpPr>
          <p:cNvPr id="505942" name="AutoShape 8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82000" y="152400"/>
            <a:ext cx="609600" cy="609600"/>
          </a:xfrm>
          <a:prstGeom prst="actionButtonInformation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505943" name="Group 87"/>
          <p:cNvGrpSpPr>
            <a:grpSpLocks/>
          </p:cNvGrpSpPr>
          <p:nvPr/>
        </p:nvGrpSpPr>
        <p:grpSpPr bwMode="auto">
          <a:xfrm>
            <a:off x="5410200" y="1065213"/>
            <a:ext cx="2749550" cy="1068387"/>
            <a:chOff x="1584" y="1680"/>
            <a:chExt cx="1732" cy="673"/>
          </a:xfrm>
        </p:grpSpPr>
        <p:sp>
          <p:nvSpPr>
            <p:cNvPr id="505944" name="Oval 88"/>
            <p:cNvSpPr>
              <a:spLocks noChangeArrowheads="1"/>
            </p:cNvSpPr>
            <p:nvPr/>
          </p:nvSpPr>
          <p:spPr bwMode="auto">
            <a:xfrm rot="222229">
              <a:off x="2688" y="1680"/>
              <a:ext cx="432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54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Arial" charset="0"/>
                </a:rPr>
                <a:t>&gt;</a:t>
              </a:r>
              <a:endParaRPr lang="ru-RU" sz="5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endParaRPr>
            </a:p>
          </p:txBody>
        </p:sp>
        <p:sp>
          <p:nvSpPr>
            <p:cNvPr id="505945" name="Rectangle 89"/>
            <p:cNvSpPr>
              <a:spLocks noChangeArrowheads="1"/>
            </p:cNvSpPr>
            <p:nvPr/>
          </p:nvSpPr>
          <p:spPr bwMode="auto">
            <a:xfrm rot="29967">
              <a:off x="1584" y="1949"/>
              <a:ext cx="173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   </a:t>
              </a:r>
              <a:r>
                <a:rPr lang="ru-RU" sz="36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в 1,5 раза</a:t>
              </a:r>
            </a:p>
          </p:txBody>
        </p:sp>
      </p:grpSp>
      <p:sp>
        <p:nvSpPr>
          <p:cNvPr id="505946" name="Freeform 90"/>
          <p:cNvSpPr>
            <a:spLocks/>
          </p:cNvSpPr>
          <p:nvPr/>
        </p:nvSpPr>
        <p:spPr bwMode="auto">
          <a:xfrm flipV="1">
            <a:off x="5943600" y="990600"/>
            <a:ext cx="2095500" cy="685800"/>
          </a:xfrm>
          <a:custGeom>
            <a:avLst/>
            <a:gdLst/>
            <a:ahLst/>
            <a:cxnLst>
              <a:cxn ang="0">
                <a:pos x="1808" y="0"/>
              </a:cxn>
              <a:cxn ang="0">
                <a:pos x="1920" y="0"/>
              </a:cxn>
              <a:cxn ang="0">
                <a:pos x="1920" y="432"/>
              </a:cxn>
              <a:cxn ang="0">
                <a:pos x="0" y="416"/>
              </a:cxn>
            </a:cxnLst>
            <a:rect l="0" t="0" r="r" b="b"/>
            <a:pathLst>
              <a:path w="1920" h="432">
                <a:moveTo>
                  <a:pt x="1808" y="0"/>
                </a:moveTo>
                <a:lnTo>
                  <a:pt x="1920" y="0"/>
                </a:lnTo>
                <a:lnTo>
                  <a:pt x="1920" y="432"/>
                </a:lnTo>
                <a:lnTo>
                  <a:pt x="0" y="416"/>
                </a:lnTo>
              </a:path>
            </a:pathLst>
          </a:custGeom>
          <a:noFill/>
          <a:ln w="57150" cmpd="sng">
            <a:solidFill>
              <a:srgbClr val="FF00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059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5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5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05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05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05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05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505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C 0.02292 0.02037 0.04583 0.04074 0.05833 0.06667 C 0.07083 0.09259 0.07361 0.12593 0.075 0.15556 C 0.07639 0.18519 0.07917 0.22778 0.06667 0.24444 C 0.05417 0.26111 0.02708 0.25833 4.16667E-6 0.25556 " pathEditMode="relative" ptsTypes="aaaaA">
                                      <p:cBhvr>
                                        <p:cTn id="26" dur="2000" fill="hold"/>
                                        <p:tgtEl>
                                          <p:spTgt spid="5059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5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5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5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59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59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59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59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59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59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59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59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05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05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505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05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05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505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50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5924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5059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05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05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05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505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05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05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505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05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05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505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05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05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505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05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05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05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3" dur="1000"/>
                                        <p:tgtEl>
                                          <p:spTgt spid="505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5942"/>
                  </p:tgtEl>
                </p:cond>
              </p:nextCondLst>
            </p:seq>
          </p:childTnLst>
        </p:cTn>
      </p:par>
    </p:tnLst>
    <p:bldLst>
      <p:bldP spid="505858" grpId="0" animBg="1"/>
      <p:bldP spid="505907" grpId="0"/>
      <p:bldP spid="505908" grpId="0" animBg="1"/>
      <p:bldP spid="505916" grpId="0"/>
      <p:bldP spid="505917" grpId="0"/>
      <p:bldP spid="505926" grpId="0"/>
      <p:bldP spid="505927" grpId="0"/>
      <p:bldP spid="505928" grpId="0"/>
      <p:bldP spid="505929" grpId="0"/>
      <p:bldP spid="505946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2737</TotalTime>
  <Words>700</Words>
  <Application>Microsoft Office PowerPoint</Application>
  <PresentationFormat>Экран (4:3)</PresentationFormat>
  <Paragraphs>217</Paragraphs>
  <Slides>13</Slides>
  <Notes>9</Notes>
  <HiddenSlides>0</HiddenSlides>
  <MMClips>3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Оформление по умолчанию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Кудрявцев Г.М.</dc:creator>
  <cp:lastModifiedBy>user</cp:lastModifiedBy>
  <cp:revision>66</cp:revision>
  <dcterms:created xsi:type="dcterms:W3CDTF">1601-01-01T00:00:00Z</dcterms:created>
  <dcterms:modified xsi:type="dcterms:W3CDTF">2015-05-05T19:26:01Z</dcterms:modified>
</cp:coreProperties>
</file>