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7676C9-4265-46EC-BCA5-5D675E9B6D30}" type="datetimeFigureOut">
              <a:rPr lang="ru-RU" smtClean="0"/>
              <a:pPr/>
              <a:t>18.11.2011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187156-2597-4BC0-ACB5-0744745002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4398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Родительское собрание: «Воспитание в труде»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Получить информацию об организации труда в семьях учащихся;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Сформировать у родителей представление о роли, возможностях, путях и способах трудового воспитания.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Малина\Мои документы\Мои рисунки\рисунки к проектам\1boybook1-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642918"/>
            <a:ext cx="1270000" cy="9525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Заботливость, бережливость, ответственность – это основные качества, которые и формируются в сочетании с трудовым воспитанием.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Малина\Рабочий стол\Изображение 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85728"/>
            <a:ext cx="2633663" cy="263366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выводы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Определить детям постоянные обязанности, которые им будут по силам.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платить детям деньги за выполненную работу.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забывать хвалить или благодарить детей, если поручение выполнено хорошо.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наказывать детей за  невыполненные задания.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Малина\Рабочий стол\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66"/>
            <a:ext cx="8001056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Малина\Рабочий стол\0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28"/>
            <a:ext cx="7286676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r>
              <a:rPr lang="ru-RU" dirty="0" smtClean="0"/>
              <a:t>Труд всегда был основой для человеческой жизни,, для создания ее благополучия.</a:t>
            </a:r>
            <a:endParaRPr lang="ru-RU" dirty="0"/>
          </a:p>
        </p:txBody>
      </p:sp>
      <p:pic>
        <p:nvPicPr>
          <p:cNvPr id="1026" name="Picture 2" descr="C:\Documents and Settings\Малина\Рабочий стол\0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026904"/>
            <a:ext cx="2109052" cy="252169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Первое,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о чем в особенности должны помнить родители, - это насколько подготовлен ваш ребенок к участию в трудовой жизни.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Второе: 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трудиться можно из нужды, из жизненной необходимости. Научить творческому труду – особая задача воспитателя.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Третье: </a:t>
            </a: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труде воспитываются нравственные качества – ответственность, взаимопомощь.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Четвертое: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неправильно думать, что в трудовом воспитании развиваются только мускулы и другие физические качества. Главная польза труда состоит в психическом, духовном развитии человека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Пятое: 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необходимо указать на то, что труд имеет не только значение общественно – производственное, но имеет большое значение и в личной жизни.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Примерный перечень домашних  обязанностей.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Поливать цветы в комнате или во всей квартире.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Вытирать пыль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Накрывать на стол перед обедом.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Следить за солонками и горчичницами.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Следить за письменным столом.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Отвечать за книжную полку и содержать книги в порядке.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Складывать газеты и журналы в определенном месте.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Кормить и ухаживать за домашними животными.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Производить полную уборку в своей комнате или уголке.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Следить за своей одеждой, пришивать пуговицы.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Отвечать за порядком на кухне.</a:t>
            </a:r>
          </a:p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Помогать матери по хозяйству.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</TotalTime>
  <Words>302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Родительское собрание: «Воспитание в труде» </vt:lpstr>
      <vt:lpstr>Труд всегда был основой для человеческой жизни,, для создания ее благополучия.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Малина</dc:creator>
  <cp:lastModifiedBy>Малина</cp:lastModifiedBy>
  <cp:revision>9</cp:revision>
  <dcterms:created xsi:type="dcterms:W3CDTF">2011-11-16T15:41:54Z</dcterms:created>
  <dcterms:modified xsi:type="dcterms:W3CDTF">2011-11-18T16:15:14Z</dcterms:modified>
</cp:coreProperties>
</file>