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5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1928" y="188640"/>
            <a:ext cx="3160232" cy="46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Кроссворд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5574" y="548680"/>
            <a:ext cx="7333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«Каждый имеет право»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3263" y="2035300"/>
            <a:ext cx="8229600" cy="456205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Отгадай загадки и узнаешь название документа о правах детей, не забудь вписать ответы в кроссворд.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800" b="1" dirty="0" smtClean="0"/>
              <a:t>1. Мама работала, папа трудился, а я в детском садике всё находился. Все кто устал от работы нелёгкой, имеют полное право  на … </a:t>
            </a:r>
            <a:r>
              <a:rPr lang="ru-RU" sz="1800" b="1" dirty="0" smtClean="0">
                <a:solidFill>
                  <a:srgbClr val="008000"/>
                </a:solidFill>
              </a:rPr>
              <a:t>( отдых)</a:t>
            </a:r>
            <a:br>
              <a:rPr lang="ru-RU" sz="1800" b="1" dirty="0" smtClean="0">
                <a:solidFill>
                  <a:srgbClr val="008000"/>
                </a:solidFill>
              </a:rPr>
            </a:br>
            <a:r>
              <a:rPr lang="ru-RU" sz="1800" b="1" dirty="0" smtClean="0"/>
              <a:t>2.  Чтобы вырасти успешным – надо много знать. Чтобы вырасти большим – недостаточно питанья. Мы использовать должны Право  на … </a:t>
            </a:r>
            <a:r>
              <a:rPr lang="ru-RU" sz="1800" b="1" dirty="0" smtClean="0">
                <a:solidFill>
                  <a:srgbClr val="008000"/>
                </a:solidFill>
              </a:rPr>
              <a:t>(образование)</a:t>
            </a:r>
            <a:br>
              <a:rPr lang="ru-RU" sz="1800" b="1" dirty="0" smtClean="0">
                <a:solidFill>
                  <a:srgbClr val="008000"/>
                </a:solidFill>
              </a:rPr>
            </a:br>
            <a:r>
              <a:rPr lang="ru-RU" sz="1800" b="1" dirty="0" smtClean="0"/>
              <a:t>3. Вот ведь дело-то какое… Нас не семеро, а трое: папа, мамочка и я, но все вместе мы - … </a:t>
            </a:r>
            <a:r>
              <a:rPr lang="ru-RU" sz="1800" b="1" dirty="0" smtClean="0">
                <a:solidFill>
                  <a:srgbClr val="008000"/>
                </a:solidFill>
              </a:rPr>
              <a:t>(семья)</a:t>
            </a:r>
            <a:br>
              <a:rPr lang="ru-RU" sz="1800" b="1" dirty="0" smtClean="0">
                <a:solidFill>
                  <a:srgbClr val="008000"/>
                </a:solidFill>
              </a:rPr>
            </a:br>
            <a:r>
              <a:rPr lang="ru-RU" sz="1800" b="1" dirty="0" smtClean="0"/>
              <a:t>4. </a:t>
            </a:r>
            <a:r>
              <a:rPr lang="ru-RU" sz="1800" b="1" dirty="0" smtClean="0"/>
              <a:t>Лишь появится ребёнок, и дышать начнёт едва. У него уже с пелёнок есть различные права. Право на заботу, ласку и на …(</a:t>
            </a:r>
            <a:r>
              <a:rPr lang="ru-RU" sz="1800" b="1" dirty="0" smtClean="0">
                <a:solidFill>
                  <a:srgbClr val="008000"/>
                </a:solidFill>
              </a:rPr>
              <a:t>жизнь</a:t>
            </a:r>
            <a:r>
              <a:rPr lang="ru-RU" sz="1800" b="1" dirty="0" smtClean="0"/>
              <a:t>) , как будто в сказке.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5. Сказка учит нас, друзья, жить без домика нельзя. Лисе, зайке, поросёнку, даже глупому мышонку. Ох , как нужно нам оно, это право на… </a:t>
            </a:r>
            <a:r>
              <a:rPr lang="ru-RU" sz="1800" b="1" dirty="0" smtClean="0">
                <a:solidFill>
                  <a:srgbClr val="008000"/>
                </a:solidFill>
              </a:rPr>
              <a:t>(жильё)</a:t>
            </a:r>
            <a:br>
              <a:rPr lang="ru-RU" sz="1800" b="1" dirty="0" smtClean="0">
                <a:solidFill>
                  <a:srgbClr val="008000"/>
                </a:solidFill>
              </a:rPr>
            </a:br>
            <a:r>
              <a:rPr lang="ru-RU" sz="1800" b="1" dirty="0" smtClean="0"/>
              <a:t>6. Всех по-разному зовут: кот – Мурлыка, пёс – Барбос, даже нашу козочку зовут красиво – Розочка. Настя, Вика и Данила все имеют своё … </a:t>
            </a:r>
            <a:r>
              <a:rPr lang="ru-RU" sz="1800" b="1" dirty="0" smtClean="0">
                <a:solidFill>
                  <a:srgbClr val="008000"/>
                </a:solidFill>
              </a:rPr>
              <a:t>(имя)</a:t>
            </a:r>
            <a:r>
              <a:rPr lang="ru-RU" sz="1400" b="1" dirty="0" smtClean="0">
                <a:solidFill>
                  <a:srgbClr val="008000"/>
                </a:solidFill>
              </a:rPr>
              <a:t/>
            </a:r>
            <a:br>
              <a:rPr lang="ru-RU" sz="1400" b="1" dirty="0" smtClean="0">
                <a:solidFill>
                  <a:srgbClr val="008000"/>
                </a:solidFill>
              </a:rPr>
            </a:br>
            <a:r>
              <a:rPr lang="ru-RU" sz="1400" b="1" dirty="0">
                <a:solidFill>
                  <a:srgbClr val="008000"/>
                </a:solidFill>
              </a:rPr>
              <a:t/>
            </a:r>
            <a:br>
              <a:rPr lang="ru-RU" sz="1400" b="1" dirty="0">
                <a:solidFill>
                  <a:srgbClr val="00800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А теперь отгадай ключевое слово, вот для тебя подсказка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/>
              <a:t>Эта книга не простая. Развернёшь – как хороша!</a:t>
            </a:r>
            <a:br>
              <a:rPr lang="ru-RU" sz="2000" b="1" dirty="0" smtClean="0"/>
            </a:br>
            <a:r>
              <a:rPr lang="ru-RU" sz="2000" b="1" dirty="0" smtClean="0"/>
              <a:t>Где написано , что можно?</a:t>
            </a:r>
            <a:br>
              <a:rPr lang="ru-RU" sz="2000" b="1" dirty="0" smtClean="0"/>
            </a:br>
            <a:r>
              <a:rPr lang="ru-RU" sz="2000" b="1" dirty="0" smtClean="0"/>
              <a:t>Где написано   нельзя?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(Конвенция)</a:t>
            </a:r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endParaRPr lang="ru-RU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8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2000" t="4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4139952" y="979176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806811" y="1596778"/>
            <a:ext cx="629285" cy="612648"/>
          </a:xfrm>
          <a:prstGeom prst="flowChartProcess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436096" y="1596778"/>
            <a:ext cx="644624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6080720" y="1601732"/>
            <a:ext cx="633758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6714479" y="1601732"/>
            <a:ext cx="603974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806811" y="2814986"/>
            <a:ext cx="629285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436096" y="2817120"/>
            <a:ext cx="624625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048462" y="2817120"/>
            <a:ext cx="663076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6697597" y="2817120"/>
            <a:ext cx="606915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487752" y="2817444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2843808" y="2817120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2195736" y="2817120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1564806" y="2814986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1043608" y="2814986"/>
            <a:ext cx="57475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467507" y="2814986"/>
            <a:ext cx="576101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491880" y="3452595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4806811" y="3452595"/>
            <a:ext cx="63398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5419616" y="3452595"/>
            <a:ext cx="628846" cy="632071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6048462" y="3452595"/>
            <a:ext cx="663076" cy="629211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491880" y="4081806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2843808" y="4084666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2195736" y="4081806"/>
            <a:ext cx="650024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788024" y="4084666"/>
            <a:ext cx="63159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3487752" y="5351001"/>
            <a:ext cx="652200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4788024" y="5324878"/>
            <a:ext cx="63159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5419616" y="5324878"/>
            <a:ext cx="661104" cy="617522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6080720" y="5320004"/>
            <a:ext cx="612413" cy="617522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3487752" y="5948732"/>
            <a:ext cx="652200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2869812" y="5948732"/>
            <a:ext cx="622068" cy="601442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4139952" y="1591824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139952" y="2204472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139952" y="2836283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139952" y="3469158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139952" y="4081806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139952" y="4694454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139952" y="5324878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139952" y="5937526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39822"/>
            <a:ext cx="88773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3737475" y="1670220"/>
            <a:ext cx="348539" cy="38472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lvl="0" algn="ctr"/>
            <a:r>
              <a:rPr lang="ru-RU" sz="4400" b="1" spc="300" dirty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1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6416" y="2659645"/>
            <a:ext cx="359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80746" y="3297254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601744" y="3934496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907238" y="5195660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306550" y="57933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70" y="5212349"/>
            <a:ext cx="1945397" cy="1472765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427" y="5437952"/>
            <a:ext cx="22860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2000" t="4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4139952" y="979176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>
                <a:solidFill>
                  <a:srgbClr val="FF0000"/>
                </a:solidFill>
              </a:rPr>
              <a:t>К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806811" y="1596778"/>
            <a:ext cx="629285" cy="612648"/>
          </a:xfrm>
          <a:prstGeom prst="flowChartProcess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i="1" dirty="0">
                <a:solidFill>
                  <a:srgbClr val="00B050"/>
                </a:solidFill>
              </a:rPr>
              <a:t>Т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436096" y="1596778"/>
            <a:ext cx="644624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Д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6080720" y="1601732"/>
            <a:ext cx="633758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Ы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6714479" y="1601732"/>
            <a:ext cx="603974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Х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806811" y="2814986"/>
            <a:ext cx="629285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А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436096" y="2817120"/>
            <a:ext cx="624625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Н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048462" y="2817120"/>
            <a:ext cx="663076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И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6697597" y="2817120"/>
            <a:ext cx="606915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Е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487752" y="2817444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О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2843808" y="2817120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З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2195736" y="2817120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А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1564806" y="2814986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>
                <a:solidFill>
                  <a:srgbClr val="00B050"/>
                </a:solidFill>
              </a:rPr>
              <a:t>Р</a:t>
            </a: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1043608" y="2817120"/>
            <a:ext cx="555479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Б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06543" y="2817444"/>
            <a:ext cx="555628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О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491880" y="3452595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С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4806811" y="3452595"/>
            <a:ext cx="63398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М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5419616" y="3452595"/>
            <a:ext cx="628846" cy="632071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Ь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6048462" y="3452595"/>
            <a:ext cx="663076" cy="629211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Я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491880" y="4081806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З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2843808" y="4084666"/>
            <a:ext cx="64807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И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2195736" y="4081806"/>
            <a:ext cx="650024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Ж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788024" y="4084666"/>
            <a:ext cx="63159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Ь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3487752" y="5351001"/>
            <a:ext cx="652200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Ж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4788024" y="5324878"/>
            <a:ext cx="631592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Л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5419616" y="5324878"/>
            <a:ext cx="661104" cy="617522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>
                <a:solidFill>
                  <a:srgbClr val="00B050"/>
                </a:solidFill>
              </a:rPr>
              <a:t>Ь</a:t>
            </a:r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6080720" y="5320004"/>
            <a:ext cx="612413" cy="617522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Ё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3487752" y="5948732"/>
            <a:ext cx="652200" cy="612648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М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2869812" y="5948732"/>
            <a:ext cx="622068" cy="601442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И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4139952" y="1591824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139952" y="2204472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Н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139952" y="2836283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В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139952" y="3469158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Е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139952" y="4081806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Н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139952" y="4694454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Ц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139952" y="5324878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И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139952" y="5937526"/>
            <a:ext cx="648072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Я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67165" y="30952"/>
            <a:ext cx="8769331" cy="8057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«Каждый имеет право!»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69241" y="1436483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-2834" y="2680942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20241" y="3313817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621540" y="3929325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951352" y="5195660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315318" y="57933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7" y="5241934"/>
            <a:ext cx="194468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991" y="5439540"/>
            <a:ext cx="22860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677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77</Words>
  <Application>Microsoft Office PowerPoint</Application>
  <PresentationFormat>Экран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Отгадай загадки и узнаешь название документа о правах детей, не забудь вписать ответы в кроссворд.  1. Мама работала, папа трудился, а я в детском садике всё находился. Все кто устал от работы нелёгкой, имеют полное право  на … ( отдых) 2.  Чтобы вырасти успешным – надо много знать. Чтобы вырасти большим – недостаточно питанья. Мы использовать должны Право  на … (образование) 3. Вот ведь дело-то какое… Нас не семеро, а трое: папа, мамочка и я, но все вместе мы - … (семья) 4. Лишь появится ребёнок, и дышать начнёт едва. У него уже с пелёнок есть различные права. Право на заботу, ласку и на …(жизнь) , как будто в сказке. 5. Сказка учит нас, друзья, жить без домика нельзя. Лисе, зайке, поросёнку, даже глупому мышонку. Ох , как нужно нам оно, это право на… (жильё) 6. Всех по-разному зовут: кот – Мурлыка, пёс – Барбос, даже нашу козочку зовут красиво – Розочка. Настя, Вика и Данила все имеют своё … (имя)  А теперь отгадай ключевое слово, вот для тебя подсказка Эта книга не простая. Развернёшь – как хороша! Где написано , что можно? Где написано   нельзя? (Конвенция)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2014-07-15T17:32:15Z</dcterms:created>
  <dcterms:modified xsi:type="dcterms:W3CDTF">2014-07-16T19:46:55Z</dcterms:modified>
</cp:coreProperties>
</file>