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58" r:id="rId5"/>
    <p:sldId id="280" r:id="rId6"/>
    <p:sldId id="259" r:id="rId7"/>
    <p:sldId id="283" r:id="rId8"/>
    <p:sldId id="260" r:id="rId9"/>
    <p:sldId id="261" r:id="rId10"/>
    <p:sldId id="264" r:id="rId11"/>
    <p:sldId id="262" r:id="rId12"/>
    <p:sldId id="263" r:id="rId13"/>
    <p:sldId id="281" r:id="rId14"/>
    <p:sldId id="265" r:id="rId15"/>
    <p:sldId id="266" r:id="rId16"/>
    <p:sldId id="267" r:id="rId17"/>
    <p:sldId id="282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>
        <p:scale>
          <a:sx n="42" d="100"/>
          <a:sy n="42" d="100"/>
        </p:scale>
        <p:origin x="-1326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866F-0E63-4F49-9E4F-F59FB372C18B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11693-DCFA-46A1-9057-413767B22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866F-0E63-4F49-9E4F-F59FB372C18B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11693-DCFA-46A1-9057-413767B22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866F-0E63-4F49-9E4F-F59FB372C18B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11693-DCFA-46A1-9057-413767B22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866F-0E63-4F49-9E4F-F59FB372C18B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11693-DCFA-46A1-9057-413767B22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866F-0E63-4F49-9E4F-F59FB372C18B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11693-DCFA-46A1-9057-413767B22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866F-0E63-4F49-9E4F-F59FB372C18B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11693-DCFA-46A1-9057-413767B22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866F-0E63-4F49-9E4F-F59FB372C18B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11693-DCFA-46A1-9057-413767B22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866F-0E63-4F49-9E4F-F59FB372C18B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11693-DCFA-46A1-9057-413767B22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866F-0E63-4F49-9E4F-F59FB372C18B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11693-DCFA-46A1-9057-413767B22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866F-0E63-4F49-9E4F-F59FB372C18B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11693-DCFA-46A1-9057-413767B22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866F-0E63-4F49-9E4F-F59FB372C18B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11693-DCFA-46A1-9057-413767B220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E40866F-0E63-4F49-9E4F-F59FB372C18B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A11693-DCFA-46A1-9057-413767B22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Documents and Settings\Малина\Мои документы\поход\DSC01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571612"/>
            <a:ext cx="2394969" cy="1349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13160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Спортивные интересы имеют:</a:t>
            </a:r>
          </a:p>
          <a:p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Шабаршова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А,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Пяткина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Н,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Пустохайлова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Т,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Тналиева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С;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Бажиков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Х,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Куйспаев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Р, Афанасьев О.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Музыкальные: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Галиева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А.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Выразительное чтение: Мельникова Л,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Горьков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А, Логинова А, Мухина Я, Яцкова Е.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Театральные: Мухин Т, Мухина Я,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Балакирева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Ю.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ИЗО: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Яхина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Только развитие подростка – внутреннее обогащение, которое всегда поддерживает развитие, а значит внутреннюю тягу к чему – то.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60438" y="530225"/>
            <a:ext cx="8183562" cy="4187825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Arial" pitchFamily="34" charset="0"/>
                <a:cs typeface="Arial" pitchFamily="34" charset="0"/>
              </a:rPr>
              <a:t>ЗНАЙТЕ: ранняя усталость от жизни может привести к трагедии.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Малина\Мои документы\фоточки\DSC03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357298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Помните: каждому подростку для развития нужна строго индивидуальная программа. Одному нужно для развития прыгать и скакать, другому – сидеть в уголке и вертеть кубик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Рубика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Не ждите от подростка совершенств, не данных ему природой. Не насилуйте!  «Я не хочу рисовать!» – говорит сын. «Нет, ты пойдешь в изостудию»,- отвечает мама. Так не заразите ребенка искусством.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60438" y="530225"/>
            <a:ext cx="8183562" cy="4187825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Внимательней и по – доброму всматривайтесь в своих детей, «прощупывайте поле интереса, того поля, которое рождает тысячи вопросов, их и сеять не нужно.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Малина\Мои документы\фото класса\DSCF1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214422"/>
            <a:ext cx="5896809" cy="3744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Помните любознательность подростка – самая дорогая, драгоценная вещь в вашем доме, берегите её, не сломайте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Удивительное правило жизни молодого человека, героя фильма «Мокрые под дождем»:</a:t>
            </a:r>
          </a:p>
          <a:p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«Чтобы что –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нибудь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придумать,надо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что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нибудь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узнать. А чтобы что –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нибудь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узнать, надо что –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нибудь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придумать».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960438" y="530225"/>
            <a:ext cx="8183562" cy="4187825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latin typeface="Arial" pitchFamily="34" charset="0"/>
                <a:cs typeface="Arial" pitchFamily="34" charset="0"/>
              </a:rPr>
              <a:t>ЭТИ ТРУДНЫЕ ПОДРОСТКИ</a:t>
            </a:r>
            <a:endParaRPr lang="ru-RU" sz="8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Человек без воображения ужасен.</a:t>
            </a:r>
          </a:p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Личность подростка неисчерпаема.</a:t>
            </a:r>
          </a:p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Главное, чтобы его душа была наполнена добром, чтобы она по- хорошему всегда  «страдала».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Очень важно в воспитании подростков, чтобы они понимали, что такое душа.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Душа – это желания человека, чувства, вера, надежда, любовь.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Потому –что душа часто болит, жаждет,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хочет,страдает,радуется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. У неё свои свойства: в чистой душе не появится низкое желание.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Нельзя прививать какое – то одно чувство в отдельности. Воспитывать можно только всю душу в целом.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4400" b="1" dirty="0" err="1" smtClean="0">
                <a:latin typeface="Arial" pitchFamily="34" charset="0"/>
                <a:cs typeface="Arial" pitchFamily="34" charset="0"/>
              </a:rPr>
              <a:t>Вера,надежда,любовь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–это не просто поэтический набор, это первая забота моя и ваша, а может быть и единственная забота.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Подростковый возраст очень трудный и ранимый. Сделайте все возможное, чтобы дети доверяли вам, чтобы они выросли сердечными, умеющими сочувствовать. А для этого не надо быть равнодушными.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Arial" pitchFamily="34" charset="0"/>
                <a:cs typeface="Arial" pitchFamily="34" charset="0"/>
              </a:rPr>
              <a:t>ВЕРИТЬ И ЛЮБИТЬ! </a:t>
            </a:r>
          </a:p>
          <a:p>
            <a:pPr algn="ctr"/>
            <a:r>
              <a:rPr lang="ru-RU" sz="6000" b="1" dirty="0" smtClean="0">
                <a:latin typeface="Arial" pitchFamily="34" charset="0"/>
                <a:cs typeface="Arial" pitchFamily="34" charset="0"/>
              </a:rPr>
              <a:t>В этом спасение.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143380"/>
            <a:ext cx="8183880" cy="18916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47015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Наши неудачи в воспитании только потому, что мы пытаемся «вбить в головы» детей правила, которых сами не придерживаемся. Не назидание, а дружеское  родительское слово: «ДЕРЖИСЬ!».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ВОТ И ВСЕ СЕКРЕТЫ ВОСПИТАНИЯ.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30225"/>
            <a:ext cx="8069263" cy="16129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УСПЕХА ВАМ, МОИ ДОРОГИЕ РОДИТЕЛИ!</a:t>
            </a:r>
          </a:p>
          <a:p>
            <a:pPr algn="ctr"/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Малина\Мои документы\солнышк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79" y="2000240"/>
            <a:ext cx="5687185" cy="4054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лина\Мои документы\фото класса\DSCF0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71736" y="1285860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лина\Мои документы\фоточки\DSC03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9" y="1428736"/>
            <a:ext cx="381002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60438" y="530225"/>
            <a:ext cx="8183562" cy="418782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Главная наша тревога: как уберечь подростка от потребности быть «своим» среди плохих.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алина\Мои документы\фоточки\DSC03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14422"/>
            <a:ext cx="4941934" cy="3357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60438" y="530225"/>
            <a:ext cx="8183562" cy="418782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Прежде всего обратите внимание на 2 дара, данные подростку от природы: любознательность и воображение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лина\Мои документы\фото класса\Кат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357298"/>
            <a:ext cx="2343746" cy="4514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Об этом очень хорошо сказано у Пушкина: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 нет, мне жизнь не надоела,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Я жить люблю, я жить хочу,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Душа не  вовсе охладела,</a:t>
            </a:r>
          </a:p>
          <a:p>
            <a:pPr algn="ctr"/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Утратя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молодость свою.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Ещё хранятся наслажденья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Для любопытства моего,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Для милых снов воображенья.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Из любопытства и воображения развивается ум.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Больше творческих игр!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Выяснив дарования подростка, нужно постараться направить его по этому пути( кружок, секция, студия и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т.д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Если подростка ничего не интересует- развивайте его любознательность. Верьте – интерес появится.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206</TotalTime>
  <Words>584</Words>
  <Application>Microsoft Office PowerPoint</Application>
  <PresentationFormat>Экран (4:3)</PresentationFormat>
  <Paragraphs>45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Слайд 1</vt:lpstr>
      <vt:lpstr>РОДИТЕЛЬСКОЕ СОБРАНИЕ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Малина</dc:creator>
  <cp:lastModifiedBy>Малина</cp:lastModifiedBy>
  <cp:revision>26</cp:revision>
  <dcterms:created xsi:type="dcterms:W3CDTF">2013-01-05T18:08:33Z</dcterms:created>
  <dcterms:modified xsi:type="dcterms:W3CDTF">2013-04-17T17:31:55Z</dcterms:modified>
</cp:coreProperties>
</file>