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CE387FFF-A65E-493E-A135-9C34CB71EC9E}">
          <p14:sldIdLst/>
        </p14:section>
        <p14:section name="Раздел без заголовка" id="{055D4C12-6433-4935-ABA5-5E5300DC94CF}">
          <p14:sldIdLst>
            <p14:sldId id="260"/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Чункины" initials="Ч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9900"/>
    <a:srgbClr val="CC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43" autoAdjust="0"/>
    <p:restoredTop sz="94616" autoAdjust="0"/>
  </p:normalViewPr>
  <p:slideViewPr>
    <p:cSldViewPr>
      <p:cViewPr varScale="1">
        <p:scale>
          <a:sx n="110" d="100"/>
          <a:sy n="110" d="100"/>
        </p:scale>
        <p:origin x="-164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95006" cy="5345564"/>
          </a:xfrm>
        </p:spPr>
        <p:txBody>
          <a:bodyPr/>
          <a:lstStyle/>
          <a:p>
            <a:pPr algn="ctr"/>
            <a:r>
              <a:rPr lang="ru-RU" dirty="0" smtClean="0"/>
              <a:t>Дидактическая игра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«Геометрические фигуры»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  </a:t>
            </a:r>
            <a:r>
              <a:rPr lang="ru-RU" sz="2000" dirty="0" smtClean="0"/>
              <a:t>для детей младшего возраста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184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algn="ctr"/>
            <a:r>
              <a:rPr lang="ru-RU" dirty="0" smtClean="0"/>
              <a:t>Найди круг.</a:t>
            </a:r>
            <a:endParaRPr lang="ru-RU" dirty="0"/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7281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2780928"/>
            <a:ext cx="1224136" cy="1130424"/>
          </a:xfrm>
          <a:prstGeom prst="rect">
            <a:avLst/>
          </a:prstGeom>
          <a:solidFill>
            <a:srgbClr val="CC33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771800" y="2754027"/>
            <a:ext cx="1224136" cy="1184226"/>
          </a:xfrm>
          <a:prstGeom prst="ellipse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716016" y="2696344"/>
            <a:ext cx="1394448" cy="1202432"/>
          </a:xfrm>
          <a:prstGeom prst="triangle">
            <a:avLst/>
          </a:prstGeom>
          <a:solidFill>
            <a:srgbClr val="009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20272" y="2636912"/>
            <a:ext cx="1058416" cy="14184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4957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3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Где квадрат?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925533"/>
            <a:ext cx="914400" cy="914400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782245" y="2925533"/>
            <a:ext cx="914400" cy="914400"/>
          </a:xfrm>
          <a:prstGeom prst="ellipse">
            <a:avLst/>
          </a:prstGeom>
          <a:solidFill>
            <a:srgbClr val="009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499992" y="2866829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516216" y="2925533"/>
            <a:ext cx="1584176" cy="914400"/>
          </a:xfrm>
          <a:prstGeom prst="rect">
            <a:avLst/>
          </a:prstGeom>
          <a:solidFill>
            <a:srgbClr val="CC33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93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Покажи где треугольник.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708920"/>
            <a:ext cx="986408" cy="1634480"/>
          </a:xfrm>
          <a:prstGeom prst="rect">
            <a:avLst/>
          </a:prstGeom>
          <a:solidFill>
            <a:srgbClr val="009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673496" y="2708920"/>
            <a:ext cx="1322440" cy="1634480"/>
          </a:xfrm>
          <a:prstGeom prst="triangle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27984" y="2816932"/>
            <a:ext cx="1368152" cy="1418456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2840360"/>
            <a:ext cx="1346448" cy="137160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868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Найди прямоугольник.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090664"/>
            <a:ext cx="1296144" cy="1346448"/>
          </a:xfrm>
          <a:prstGeom prst="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843808" y="3090664"/>
            <a:ext cx="1440160" cy="13464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735432" y="3090664"/>
            <a:ext cx="1348736" cy="1346448"/>
          </a:xfrm>
          <a:prstGeom prst="triangle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20272" y="2564904"/>
            <a:ext cx="1008112" cy="1872208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563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0.8|0.7"/>
</p:tagLst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373</TotalTime>
  <Words>15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Spring</vt:lpstr>
      <vt:lpstr>Дидактическая игра    «Геометрические фигуры»                        для детей младшего возраста</vt:lpstr>
      <vt:lpstr>Найди круг.</vt:lpstr>
      <vt:lpstr>Где квадрат?</vt:lpstr>
      <vt:lpstr>Покажи где треугольник.</vt:lpstr>
      <vt:lpstr>Найди прямоугольник.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Чункины</dc:creator>
  <cp:lastModifiedBy>Чункины</cp:lastModifiedBy>
  <cp:revision>13</cp:revision>
  <dcterms:created xsi:type="dcterms:W3CDTF">2015-02-23T13:35:53Z</dcterms:created>
  <dcterms:modified xsi:type="dcterms:W3CDTF">2015-03-01T10:55:39Z</dcterms:modified>
</cp:coreProperties>
</file>