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76" r:id="rId4"/>
    <p:sldId id="271" r:id="rId5"/>
    <p:sldId id="277" r:id="rId6"/>
    <p:sldId id="279" r:id="rId7"/>
    <p:sldId id="278" r:id="rId8"/>
    <p:sldId id="272" r:id="rId9"/>
    <p:sldId id="291" r:id="rId10"/>
    <p:sldId id="289" r:id="rId11"/>
    <p:sldId id="281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CC53-60AB-455F-AC50-0CE817BE1049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14B29-54C4-458F-9B30-396262E6F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2EB3-A1CE-424C-8882-C5974F28A621}" type="datetime1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2BCA-4F3D-490D-89E6-BED291BEE21D}" type="datetime1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3F96-4978-41AD-95DD-9C1993F128D3}" type="datetime1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439C-7329-4530-A3A0-A275F72F70E7}" type="datetime1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5EA-557E-4DF5-9116-B3C6785FC06C}" type="datetime1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E234-6616-45C2-9921-D6A8470C1CC7}" type="datetime1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0F06-B1E5-4067-AD82-C25A4FF1A9BA}" type="datetime1">
              <a:rPr lang="ru-RU" smtClean="0"/>
              <a:pPr/>
              <a:t>16.08.2013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AD46-AE06-474E-9CA0-DF9980C90B85}" type="datetime1">
              <a:rPr lang="ru-RU" smtClean="0"/>
              <a:pPr/>
              <a:t>16.08.2013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7296-516B-422E-8AA5-C093AA516CE2}" type="datetime1">
              <a:rPr lang="ru-RU" smtClean="0"/>
              <a:pPr/>
              <a:t>16.08.2013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270A-CF10-4AA0-AEE1-4CE6DD316826}" type="datetime1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E2C8-98F3-415C-A6A7-9D0A796C4610}" type="datetime1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AA13-C37A-4747-97BF-3E4ABA076C56}" type="datetime1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psearch&amp;text=%D0%9F%D0%B5%D1%80%D0%B2%D1%8B%D0%B9%20%D0%B4%D0%B8%D1%80%D0%B5%D0%BA%D1%82%D0%BE%D1%80%20%D0%9B%D0%B8%D1%86%D0%B5%D1%8F%20%D0%B2%20%D0%BF%D1%83%D1%88%D0%BA%D0%B8%D0%BD%D0%B5&amp;noreask=1&amp;pos=28&amp;rpt=simage&amp;lr=2&amp;uinfo=sw-1349-sh-673-fw-1124-fh-467-pd-1&amp;img_url=http://w.vashdosug.ru/pix/simplelist/news/6/5862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source=psearch&amp;uinfo=sw-1349-sh-673-fw-1124-fh-467-pd-1&amp;p=4&amp;text=%D0%9F%D0%B5%D1%80%D0%B2%D1%8B%D0%B9%20%D0%B4%D0%B8%D1%80%D0%B5%D0%BA%D1%82%D0%BE%D1%80%20%D0%9B%D0%B8%D1%86%D0%B5%D1%8F%20%D0%B2%20%D0%BF%D1%83%D1%88%D0%BA%D0%B8%D0%BD%D0%B5&amp;noreask=1&amp;pos=131&amp;rpt=simage&amp;lr=2&amp;img_url=http://cs11247.userapi.com/u120183397/125011177/s_603aac4a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psearch&amp;uinfo=sw-1349-sh-673-fw-1124-fh-467-pd-1&amp;p=13&amp;text=%D0%9F%D0%B5%D1%80%D0%B2%D1%8B%D0%B9%20%D0%B4%D0%B8%D1%80%D0%B5%D0%BA%D1%82%D0%BE%D1%80%20%D0%9B%D0%B8%D1%86%D0%B5%D1%8F%20%D0%B2%20%D0%BF%D1%83%D1%88%D0%BA%D0%B8%D0%BD%D0%B5&amp;noreask=1&amp;pos=412&amp;rpt=simage&amp;lr=2&amp;img_url=http://5klass.net/datas/literatura/A.S.Pushkin-v-litsee/0012-012-Litsejskaja-druzhb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psearch&amp;uinfo=sw-1349-sh-673-fw-1124-fh-467-pd-1&amp;p=1&amp;text=%D0%9F%D0%B5%D1%80%D0%B2%D1%8B%D0%B9%20%D0%B4%D0%B8%D1%80%D0%B5%D0%BA%D1%82%D0%BE%D1%80%20%D0%9B%D0%B8%D1%86%D0%B5%D1%8F%20%D0%B2%20%D0%BF%D1%83%D1%88%D0%BA%D0%B8%D0%BD%D0%B5&amp;noreask=1&amp;pos=43&amp;rpt=simage&amp;lr=2&amp;img_url=http://pushkin.niv.ru/images/pushkin/pushkin_0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psearch&amp;text=%D0%9F%D0%B5%D1%80%D0%B2%D1%8B%D0%B9%20%D0%B4%D0%B8%D1%80%D0%B5%D0%BA%D1%82%D0%BE%D1%80%20%D0%9B%D0%B8%D1%86%D0%B5%D1%8F%20%D0%B2%20%D0%BF%D1%83%D1%88%D0%BA%D0%B8%D0%BD%D0%B5&amp;noreask=1&amp;pos=1&amp;rpt=simage&amp;lr=2&amp;uinfo=sw-1349-sh-673-fw-1124-fh-467-pd-1&amp;img_url=http://img1.liveinternet.ru/images/attach/c/2/65/513/65513046_lic4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psearch&amp;text=%D0%9F%D0%B5%D1%80%D0%B2%D1%8B%D0%B9%20%D0%B4%D0%B8%D1%80%D0%B5%D0%BA%D1%82%D0%BE%D1%80%20%D0%9B%D0%B8%D1%86%D0%B5%D1%8F%20%D0%B2%20%D0%BF%D1%83%D1%88%D0%BA%D0%B8%D0%BD%D0%B5&amp;noreask=1&amp;pos=0&amp;rpt=simage&amp;lr=2&amp;uinfo=sw-1349-sh-673-fw-1124-fh-467-pd-1&amp;img_url=http://pushkin.ru/images/stories/museum/photo2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psearch&amp;uinfo=sw-1349-sh-673-fw-1124-fh-467-pd-1&amp;p=2&amp;text=%D0%9F%D0%B5%D1%80%D0%B2%D1%8B%D0%B9%20%D0%B4%D0%B8%D1%80%D0%B5%D0%BA%D1%82%D0%BE%D1%80%20%D0%9B%D0%B8%D1%86%D0%B5%D1%8F%20%D0%B2%20%D0%BF%D1%83%D1%88%D0%BA%D0%B8%D0%BD%D0%B5&amp;noreask=1&amp;pos=81&amp;rpt=simage&amp;lr=2&amp;img_url=http://900igr.net/datas/literatura/Druzja-Pushkina/0012-012-Litsej-imeet-tselju-obrazovanie-junoshestva-osobenno-prednaznachennogo-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source=psearch&amp;uinfo=sw-1349-sh-673-fw-1124-fh-467-pd-1&amp;p=3&amp;text=%D0%9F%D0%B5%D1%80%D0%B2%D1%8B%D0%B9%20%D0%B4%D0%B8%D1%80%D0%B5%D0%BA%D1%82%D0%BE%D1%80%20%D0%9B%D0%B8%D1%86%D0%B5%D1%8F%20%D0%B2%20%D0%BF%D1%83%D1%88%D0%BA%D0%B8%D0%BD%D0%B5&amp;noreask=1&amp;pos=102&amp;rpt=simage&amp;lr=2&amp;img_url=http://900igr.net/datai/literatura/TSarskoselskij-litsej/0007-014-Svidetelstvo-o-kreschenii-vydannoe-nedoroslju-Aleksandru-Pushkinu-pri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psearch&amp;text=%D0%9F%D0%B5%D1%80%D0%B2%D1%8B%D0%B9%20%D0%B4%D0%B8%D1%80%D0%B5%D0%BA%D1%82%D0%BE%D1%80%20%D0%9B%D0%B8%D1%86%D0%B5%D1%8F%20%D0%B2%20%D0%BF%D1%83%D1%88%D0%BA%D0%B8%D0%BD%D0%B5&amp;noreask=1&amp;pos=2&amp;rpt=simage&amp;lr=2&amp;uinfo=sw-1349-sh-673-fw-1124-fh-467-pd-1&amp;img_url=http://travel.ria.ru/images/22482/01/22482014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psearch&amp;uinfo=sw-1349-sh-673-fw-1124-fh-467-pd-1&amp;p=2&amp;text=%D0%9F%D0%B5%D1%80%D0%B2%D1%8B%D0%B9%20%D0%B4%D0%B8%D1%80%D0%B5%D0%BA%D1%82%D0%BE%D1%80%20%D0%9B%D0%B8%D1%86%D0%B5%D1%8F%20%D0%B2%20%D0%BF%D1%83%D1%88%D0%BA%D0%B8%D0%BD%D0%B5&amp;noreask=1&amp;pos=78&amp;rpt=simage&amp;lr=2&amp;img_url=http://cbs.belgorod.com/up/news/article/2012/10/19102012(1)4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psearch&amp;uinfo=sw-1349-sh-673-fw-1124-fh-467-pd-1&amp;p=4&amp;text=%D0%9F%D0%B5%D1%80%D0%B2%D1%8B%D0%B9%20%D0%B4%D0%B8%D1%80%D0%B5%D0%BA%D1%82%D0%BE%D1%80%20%D0%9B%D0%B8%D1%86%D0%B5%D1%8F%20%D0%B2%20%D0%BF%D1%83%D1%88%D0%BA%D0%B8%D0%BD%D0%B5&amp;noreask=1&amp;pos=134&amp;rpt=simage&amp;lr=2&amp;img_url=http://it.tourbina.ru/photos.3/3/7/379709/big.photo/Utchebnyy-klass-v-Pushkinsko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psearch&amp;uinfo=sw-1349-sh-673-fw-1124-fh-467-pd-1&amp;p=9&amp;text=%D0%9F%D0%B5%D1%80%D0%B2%D1%8B%D0%B9%20%D0%B4%D0%B8%D1%80%D0%B5%D0%BA%D1%82%D0%BE%D1%80%20%D0%9B%D0%B8%D1%86%D0%B5%D1%8F%20%D0%B2%20%D0%BF%D1%83%D1%88%D0%BA%D0%B8%D0%BD%D0%B5&amp;noreask=1&amp;pos=291&amp;rpt=simage&amp;lr=2&amp;img_url=http://900igr.net/datas/literatura/Pushkin-v-litsee/0005-005-Pervye-stikhi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raveltrek.ru/sites/i/ekaterin/big_2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4932040" cy="42210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12776"/>
            <a:ext cx="5796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«Благослови, ликующая муза,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 Благослови: да здравствует Лицей!»</a:t>
            </a:r>
            <a:endParaRPr lang="ru-RU" sz="2400" b="1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9050">
                  <a:solidFill>
                    <a:schemeClr val="tx1"/>
                  </a:solidFill>
                </a:ln>
                <a:solidFill>
                  <a:srgbClr val="6600FF"/>
                </a:solidFill>
              </a:rPr>
              <a:t>Императорский Царскосельский Лицей</a:t>
            </a:r>
            <a:endParaRPr lang="ru-RU" sz="3600" dirty="0">
              <a:ln w="19050">
                <a:solidFill>
                  <a:schemeClr val="tx1"/>
                </a:solidFill>
              </a:ln>
              <a:solidFill>
                <a:srgbClr val="66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941168"/>
            <a:ext cx="4211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FF"/>
                </a:solidFill>
              </a:rPr>
              <a:t>Разработчик: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Волосянкина Наталья Васильевна,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учитель начальных классов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средней школы №462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Пушкинского района СПб</a:t>
            </a:r>
          </a:p>
          <a:p>
            <a:endParaRPr lang="ru-RU" sz="2000" b="1" dirty="0">
              <a:solidFill>
                <a:srgbClr val="6600FF"/>
              </a:solidFill>
            </a:endParaRPr>
          </a:p>
        </p:txBody>
      </p:sp>
      <p:pic>
        <p:nvPicPr>
          <p:cNvPr id="8" name="Picture 4" descr="http://fuza.ru/uploads/posts/2011-10/1319029705_7-pho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92696"/>
            <a:ext cx="3240360" cy="381642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5klass.net/datas/literatura/A.S.Pushkin-v-litsee/0012-012-Litsejskaja-druzhb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5419725" cy="4067176"/>
          </a:xfrm>
          <a:prstGeom prst="rect">
            <a:avLst/>
          </a:prstGeom>
          <a:noFill/>
        </p:spPr>
      </p:pic>
      <p:pic>
        <p:nvPicPr>
          <p:cNvPr id="3" name="Picture 2" descr="C:\Users\1\Desktop\Лицей\Пущ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2"/>
            <a:ext cx="2880320" cy="2952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623731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FF"/>
                </a:solidFill>
              </a:rPr>
              <a:t>Иван </a:t>
            </a:r>
            <a:r>
              <a:rPr lang="ru-RU" sz="2800" b="1" dirty="0" err="1" smtClean="0">
                <a:solidFill>
                  <a:srgbClr val="6600FF"/>
                </a:solidFill>
              </a:rPr>
              <a:t>Пущин</a:t>
            </a:r>
            <a:endParaRPr lang="ru-RU" sz="2800" b="1" dirty="0">
              <a:solidFill>
                <a:srgbClr val="66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img-fotki.yandex.ru/get/4521/128383090.1/0_6340d_a5af8530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840760" cy="45007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86916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6600FF"/>
                </a:solidFill>
              </a:rPr>
              <a:t>В 1815 году на экзамене А.Пушкин читал свое стихотворение «Воспоминания в Царском Селе». Поэт Державин был восхищен…</a:t>
            </a:r>
            <a:endParaRPr lang="ru-RU" sz="3200" dirty="0">
              <a:solidFill>
                <a:srgbClr val="66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бумажная презент\Лицей\Лицей сегод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667500" cy="51446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8772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FF"/>
                </a:solidFill>
              </a:rPr>
              <a:t>Лицей сегодня… 200 лет Царскосельскому Лицею</a:t>
            </a:r>
            <a:endParaRPr lang="ru-RU" sz="2800" b="1" dirty="0">
              <a:solidFill>
                <a:srgbClr val="66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sizmaylovo.ru/stud_img/news/BirthdayPushkin2011/image2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6840760" cy="47598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530120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FF"/>
                </a:solidFill>
              </a:rPr>
              <a:t>                 Лицей в Царском Селе</a:t>
            </a:r>
          </a:p>
          <a:p>
            <a:r>
              <a:rPr lang="ru-RU" sz="2800" b="1" dirty="0" smtClean="0">
                <a:solidFill>
                  <a:srgbClr val="6600FF"/>
                </a:solidFill>
              </a:rPr>
              <a:t>       был основан 12 августа 1810 года</a:t>
            </a:r>
            <a:endParaRPr lang="ru-RU" sz="2800" b="1" dirty="0">
              <a:solidFill>
                <a:srgbClr val="66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</a:rPr>
              <a:t>Первый директор </a:t>
            </a:r>
            <a:br>
              <a:rPr lang="ru-RU" sz="3600" b="1" dirty="0" smtClean="0">
                <a:solidFill>
                  <a:srgbClr val="6600FF"/>
                </a:solidFill>
              </a:rPr>
            </a:br>
            <a:r>
              <a:rPr lang="ru-RU" sz="3600" b="1" dirty="0" smtClean="0">
                <a:solidFill>
                  <a:srgbClr val="6600FF"/>
                </a:solidFill>
              </a:rPr>
              <a:t>Царскосельского Лицея</a:t>
            </a:r>
            <a:br>
              <a:rPr lang="ru-RU" sz="3600" b="1" dirty="0" smtClean="0">
                <a:solidFill>
                  <a:srgbClr val="6600FF"/>
                </a:solidFill>
              </a:rPr>
            </a:br>
            <a:r>
              <a:rPr lang="ru-RU" sz="3600" b="1" dirty="0" smtClean="0">
                <a:solidFill>
                  <a:srgbClr val="6600FF"/>
                </a:solidFill>
              </a:rPr>
              <a:t>Василий Федорович Малиновский</a:t>
            </a:r>
            <a:endParaRPr lang="ru-RU" sz="3600" b="1" dirty="0">
              <a:solidFill>
                <a:srgbClr val="6600FF"/>
              </a:solidFill>
            </a:endParaRPr>
          </a:p>
        </p:txBody>
      </p:sp>
      <p:pic>
        <p:nvPicPr>
          <p:cNvPr id="25602" name="Picture 2" descr="http://www.luchmir.com/Kultura/PushkinOct19_files/image0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3744416" cy="439248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datas/literatura/Druzja-Pushkina/0012-012-Litsej-imeet-tselju-obrazovanie-junoshestva-osobenno-prednaznachennogo-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5" y="2132856"/>
            <a:ext cx="5796136" cy="4725144"/>
          </a:xfrm>
          <a:prstGeom prst="rect">
            <a:avLst/>
          </a:prstGeom>
          <a:noFill/>
        </p:spPr>
      </p:pic>
      <p:pic>
        <p:nvPicPr>
          <p:cNvPr id="31748" name="Picture 4" descr="http://900igr.net/datai/literatura/TSarskoselskij-litsej/0007-014-Svidetelstvo-o-kreschenii-vydannoe-nedoroslju-Aleksandru-Pushkinu-p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0"/>
            <a:ext cx="2162175" cy="2924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476672"/>
            <a:ext cx="63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FF"/>
                </a:solidFill>
              </a:rPr>
              <a:t>19 октября 1811 года – день торжественного открытия Лицея</a:t>
            </a:r>
            <a:endParaRPr lang="ru-RU" sz="3200" b="1" dirty="0">
              <a:solidFill>
                <a:srgbClr val="66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ussian1.people.com.cn/mediafile/201110/20/F2011102013584628851294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240360" cy="4392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08518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</a:rPr>
              <a:t>С 1811 по 1817 годы в Лицее жил и учился Александр Пушкин.</a:t>
            </a:r>
            <a:endParaRPr lang="ru-RU" sz="3600" b="1" dirty="0">
              <a:solidFill>
                <a:srgbClr val="6600FF"/>
              </a:solidFill>
            </a:endParaRPr>
          </a:p>
        </p:txBody>
      </p:sp>
      <p:pic>
        <p:nvPicPr>
          <p:cNvPr id="5" name="Picture 4" descr="http://cbs.belgorod.com/up/news/article/2012/10/19102012(1)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168352" cy="295232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бумажная презент\Лицей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1928813"/>
            <a:ext cx="9756576" cy="1071562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бумажная презент\Лицей\Комната Пушк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438" y="-1247775"/>
            <a:ext cx="14620876" cy="93535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FF"/>
                </a:solidFill>
              </a:rPr>
              <a:t>Учебный класс в Пушкинском Лицее</a:t>
            </a:r>
            <a:endParaRPr lang="ru-RU" b="1" dirty="0">
              <a:solidFill>
                <a:srgbClr val="6600FF"/>
              </a:solidFill>
            </a:endParaRPr>
          </a:p>
        </p:txBody>
      </p:sp>
      <p:pic>
        <p:nvPicPr>
          <p:cNvPr id="32770" name="Picture 2" descr="http://img0.liveinternet.ru/images/attach/c/2/65/352/65352192_P81995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768752" cy="489654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900igr.net/datas/literatura/Pushkin-v-litsee/0005-005-Pervye-stikh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704856" cy="604867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97DB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9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Первый директор  Царскосельского Лицея Василий Федорович Малиновский</vt:lpstr>
      <vt:lpstr>Слайд 4</vt:lpstr>
      <vt:lpstr>Слайд 5</vt:lpstr>
      <vt:lpstr>Слайд 6</vt:lpstr>
      <vt:lpstr>Слайд 7</vt:lpstr>
      <vt:lpstr>Учебный класс в Пушкинском Лицее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21</cp:revision>
  <dcterms:created xsi:type="dcterms:W3CDTF">2013-07-12T18:55:14Z</dcterms:created>
  <dcterms:modified xsi:type="dcterms:W3CDTF">2013-08-16T05:27:34Z</dcterms:modified>
</cp:coreProperties>
</file>