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72" r:id="rId11"/>
    <p:sldId id="276" r:id="rId12"/>
    <p:sldId id="273" r:id="rId13"/>
    <p:sldId id="274" r:id="rId14"/>
    <p:sldId id="275" r:id="rId15"/>
    <p:sldId id="279" r:id="rId16"/>
    <p:sldId id="280" r:id="rId17"/>
    <p:sldId id="281" r:id="rId18"/>
    <p:sldId id="277" r:id="rId19"/>
    <p:sldId id="278" r:id="rId20"/>
    <p:sldId id="268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ABE1-DF02-49CC-987E-C141D78E0F8C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AE70-7062-4C4D-9CFD-BDD4EDD78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1C74-9BCC-4842-A012-715354D5A8E9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AA7B-B036-447F-B85A-0C4DF7793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22F1-B159-4BC6-8670-82A0DB63FE4B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1337-4CAD-4C47-8962-C8117C195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7FD7-A256-4E39-BE51-72D17A8F4B6F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5063-409A-46AB-8EC3-2ADE48852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EA78-9F28-48BC-ACF9-487E6100AE9E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D94D-AF4B-4CB1-92A9-CE811CCA8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534A-D55F-44E6-AA67-98C7DD595F7D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92E6-CD6F-4BFF-ACBA-521ACC220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C933-DDA6-4D65-9E81-B6C5A9BA7FAD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E12C-30A6-48A6-A8B7-A27EDB741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0C7E-44E7-4D10-97CC-93AF66351FC4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80E7-4920-413C-A6C1-319F792DC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34BF-511E-4C0F-A573-B4C31452FEA2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45FE-ED24-4D0D-855A-4F82F6F97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8496-2354-498E-A7FB-381B3832414A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5AF6-E2F3-40FD-8C72-44983B06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A097-9853-4219-A0C1-ED983858E5E5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B36B-D05C-4ED8-BDEA-FE57819D7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CF254-6AB8-4C0F-B345-A52BC78C9200}" type="datetimeFigureOut">
              <a:rPr lang="ru-RU"/>
              <a:pPr>
                <a:defRPr/>
              </a:pPr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5DF29-78B0-48BF-856B-29F601D39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7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772400" cy="2500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              Проект</a:t>
            </a:r>
            <a:br>
              <a:rPr lang="ru-RU" sz="5400" dirty="0" smtClean="0"/>
            </a:br>
            <a:r>
              <a:rPr lang="ru-RU" sz="5400" dirty="0" smtClean="0"/>
              <a:t> «Морские животные»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H="1">
            <a:off x="676275" y="4357688"/>
            <a:ext cx="46038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640263" y="4214813"/>
            <a:ext cx="4149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Выполнили: Салихова Г.Ф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95288" y="0"/>
            <a:ext cx="8229600" cy="6121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2. Художественное творчество (аппликация)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2531" name="Рисунок 3" descr="Фото03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32400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Фото04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3384550" cy="2538413"/>
          </a:xfrm>
          <a:prstGeom prst="rect">
            <a:avLst/>
          </a:prstGeom>
          <a:noFill/>
        </p:spPr>
      </p:pic>
      <p:pic>
        <p:nvPicPr>
          <p:cNvPr id="5" name="Рисунок 4" descr="Фото04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1928802"/>
            <a:ext cx="5008674" cy="37862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5786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Художественное творчество (рисование)</a:t>
            </a:r>
          </a:p>
        </p:txBody>
      </p:sp>
      <p:pic>
        <p:nvPicPr>
          <p:cNvPr id="23555" name="Picture 3" descr="Фото0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700213"/>
            <a:ext cx="5607050" cy="42052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429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3.Разгадывание загадок о морских животных.</a:t>
            </a:r>
          </a:p>
        </p:txBody>
      </p:sp>
      <p:pic>
        <p:nvPicPr>
          <p:cNvPr id="24579" name="Рисунок 3" descr="Фото03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00188"/>
            <a:ext cx="5572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500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4. Чтение художественной литературы: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А.С.Пушкин «Сказка о рыбаке и рыбки»;  Сергей Тетерин «Морская прогулка», Х-К. Андерсен «Русалочка» с последующим обсуждением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25603" name="Рисунок 3" descr="Фото0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714620"/>
            <a:ext cx="4929222" cy="32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0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714620"/>
            <a:ext cx="3857620" cy="32861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Самостоятельная деятельность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1. Дидактические игры: «Найди такую же», «Парные картинки», «Пазлы», «Укрась аквариум».</a:t>
            </a:r>
          </a:p>
        </p:txBody>
      </p:sp>
      <p:pic>
        <p:nvPicPr>
          <p:cNvPr id="26628" name="Рисунок 5" descr="Фото03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2786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Фото03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200400"/>
            <a:ext cx="3357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7" descr="Фото03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2214563"/>
            <a:ext cx="30718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2. П/и: «Море волнуется», «Рыбак и рыбки»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Фото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4714876" cy="3536158"/>
          </a:xfrm>
          <a:prstGeom prst="rect">
            <a:avLst/>
          </a:prstGeom>
        </p:spPr>
      </p:pic>
      <p:pic>
        <p:nvPicPr>
          <p:cNvPr id="5" name="Рисунок 4" descr="Фото0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36156"/>
            <a:ext cx="4429124" cy="33218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3. Лепка «Морские животные»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Фото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857364"/>
            <a:ext cx="4691094" cy="3714752"/>
          </a:xfrm>
          <a:prstGeom prst="rect">
            <a:avLst/>
          </a:prstGeom>
        </p:spPr>
      </p:pic>
      <p:pic>
        <p:nvPicPr>
          <p:cNvPr id="7" name="Рисунок 6" descr="пингвин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00108"/>
            <a:ext cx="2791798" cy="2908123"/>
          </a:xfrm>
          <a:prstGeom prst="rect">
            <a:avLst/>
          </a:prstGeom>
        </p:spPr>
      </p:pic>
      <p:pic>
        <p:nvPicPr>
          <p:cNvPr id="8" name="Рисунок 7" descr="ули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93183"/>
            <a:ext cx="3786214" cy="27648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4. Просмотр мультфильма «В поисках  Немо»</a:t>
            </a:r>
            <a:endParaRPr lang="ru-RU" dirty="0"/>
          </a:p>
        </p:txBody>
      </p:sp>
      <p:pic>
        <p:nvPicPr>
          <p:cNvPr id="4" name="Рисунок 3" descr="нем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3619524" cy="2714644"/>
          </a:xfrm>
          <a:prstGeom prst="rect">
            <a:avLst/>
          </a:prstGeom>
        </p:spPr>
      </p:pic>
      <p:pic>
        <p:nvPicPr>
          <p:cNvPr id="5" name="Рисунок 4" descr="нем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071546"/>
            <a:ext cx="3671893" cy="2756949"/>
          </a:xfrm>
          <a:prstGeom prst="rect">
            <a:avLst/>
          </a:prstGeom>
        </p:spPr>
      </p:pic>
      <p:pic>
        <p:nvPicPr>
          <p:cNvPr id="6" name="Рисунок 5" descr="нем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857628"/>
            <a:ext cx="3809994" cy="28574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Взаимодействие с родителями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dirty="0" smtClean="0"/>
              <a:t>Участие в создании коллекции морских животных;</a:t>
            </a:r>
          </a:p>
          <a:p>
            <a:pPr eaLnBrk="1" hangingPunct="1">
              <a:buFontTx/>
              <a:buChar char="-"/>
            </a:pPr>
            <a:r>
              <a:rPr lang="ru-RU" dirty="0" smtClean="0"/>
              <a:t>Домашнее чтение стихов про морских животных;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- Оформление мини-музея.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Ожидаемый результат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dirty="0" smtClean="0"/>
              <a:t>Научиться активно и доброжелательно взаимодействовать в познавательной и игровой деятельности;</a:t>
            </a:r>
          </a:p>
          <a:p>
            <a:pPr eaLnBrk="1" hangingPunct="1">
              <a:buFontTx/>
              <a:buChar char="-"/>
            </a:pPr>
            <a:r>
              <a:rPr lang="ru-RU" dirty="0" smtClean="0"/>
              <a:t>Узнать и закрепить названия морских животных, научить сравнивать их;</a:t>
            </a:r>
          </a:p>
          <a:p>
            <a:pPr eaLnBrk="1" hangingPunct="1">
              <a:buFontTx/>
              <a:buChar char="-"/>
            </a:pPr>
            <a:r>
              <a:rPr lang="ru-RU" dirty="0" smtClean="0"/>
              <a:t>Сформировать первоначальные навыки экологически грамотного поведения в природе;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Цели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Создания условий для воспитания экологической культуры и развития познавательных и творческих способностей детей; систематизировать, обобщить и дополнить знания детей о морских обитателях.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Детская энциклопедия «Мир моря», Москва «Махаон» 2008г.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Пушкин А.С. У Лукоморья дуб зеленый…-Ростов-на-Дону: Издательский дом «</a:t>
            </a:r>
            <a:r>
              <a:rPr lang="ru-RU" dirty="0" err="1" smtClean="0"/>
              <a:t>Проф-Пресс</a:t>
            </a:r>
            <a:r>
              <a:rPr lang="ru-RU" dirty="0" smtClean="0"/>
              <a:t>», 2012г.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Белоснежка и семь гномов.- Ростов-на-Дону: Издательский дом «</a:t>
            </a:r>
            <a:r>
              <a:rPr lang="ru-RU" dirty="0" err="1" smtClean="0"/>
              <a:t>Проф-Пресс</a:t>
            </a:r>
            <a:r>
              <a:rPr lang="ru-RU" dirty="0" smtClean="0"/>
              <a:t>», 2012г.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Шорыгина Т.А. рыбы какие они? Книга для воспитателей, родителей. Москва 2008г.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Мини-музей «Морские животные»</a:t>
            </a:r>
            <a:endParaRPr lang="ru-RU" dirty="0"/>
          </a:p>
        </p:txBody>
      </p:sp>
      <p:pic>
        <p:nvPicPr>
          <p:cNvPr id="4" name="Рисунок 3" descr="Фото0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14422"/>
            <a:ext cx="6810423" cy="51078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4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3438" cy="3482579"/>
          </a:xfrm>
        </p:spPr>
      </p:pic>
      <p:pic>
        <p:nvPicPr>
          <p:cNvPr id="5" name="Рисунок 4" descr="Фото0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0"/>
            <a:ext cx="4500562" cy="3429000"/>
          </a:xfrm>
          <a:prstGeom prst="rect">
            <a:avLst/>
          </a:prstGeom>
        </p:spPr>
      </p:pic>
      <p:pic>
        <p:nvPicPr>
          <p:cNvPr id="6" name="Рисунок 5" descr="Фото0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75420"/>
            <a:ext cx="4643438" cy="3482579"/>
          </a:xfrm>
          <a:prstGeom prst="rect">
            <a:avLst/>
          </a:prstGeom>
        </p:spPr>
      </p:pic>
      <p:pic>
        <p:nvPicPr>
          <p:cNvPr id="7" name="Рисунок 6" descr="Фото04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3429000"/>
            <a:ext cx="4571999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Расширить представления детей о жизни моря и его обитателях;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Развивать эстетическое восприятие окружающего мира, способность видеть красивое;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Развивать память, речь, наблюдательность, кругозор, логическое мышление;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Активизировать совместную деятельность родителей и детей по внедрению проекта;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Учить применять полученные знания в разных видах деятельности.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Паспорт проекта</a:t>
            </a:r>
            <a:r>
              <a:rPr lang="ru-RU" smtClean="0"/>
              <a:t>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Вид проекта: информационно-творческий</a:t>
            </a:r>
          </a:p>
          <a:p>
            <a:pPr eaLnBrk="1" hangingPunct="1"/>
            <a:r>
              <a:rPr lang="ru-RU" smtClean="0"/>
              <a:t>Участники: воспитанники группы №4, воспитатели, родители</a:t>
            </a:r>
          </a:p>
          <a:p>
            <a:pPr eaLnBrk="1" hangingPunct="1"/>
            <a:r>
              <a:rPr lang="ru-RU" smtClean="0"/>
              <a:t>Срок реализации проекта: 4 месяца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Гипотеза: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Много вокруг нас ещё неизведанного и прекрасного . Хотелось бы детей познакомить с этим загадочным и таинственным миром. В ходе реализации проекта дети получат знания об обитателях морей и океанов. Чувство любви к природе. Желание беречь и охранять её.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Этапы реализации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348038" y="6126163"/>
            <a:ext cx="5338762" cy="18256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ru-RU" sz="2700" smtClean="0"/>
          </a:p>
        </p:txBody>
      </p:sp>
      <p:sp>
        <p:nvSpPr>
          <p:cNvPr id="2" name="Содержимое 2"/>
          <p:cNvSpPr>
            <a:spLocks/>
          </p:cNvSpPr>
          <p:nvPr/>
        </p:nvSpPr>
        <p:spPr bwMode="auto">
          <a:xfrm>
            <a:off x="468313" y="1196975"/>
            <a:ext cx="82296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latin typeface="Calibri" pitchFamily="34" charset="0"/>
              </a:rPr>
              <a:t>1.Подготовительный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latin typeface="Calibri" pitchFamily="34" charset="0"/>
              </a:rPr>
              <a:t> 1)Включение родителей в проектную деятельность;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latin typeface="Calibri" pitchFamily="34" charset="0"/>
              </a:rPr>
              <a:t> 2) Поисковая работа по подбору иллюстраций, информации, художественной, методической литературы;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latin typeface="Calibri" pitchFamily="34" charset="0"/>
              </a:rPr>
              <a:t> 3) Знакомство с литературными произведениями Г.Х. Андерсен «Русалочка», А.С.Пушкин «Сказка о рыбаке и рыбке</a:t>
            </a:r>
            <a:r>
              <a:rPr lang="ru-RU" sz="2400" dirty="0" smtClean="0">
                <a:latin typeface="Calibri" pitchFamily="34" charset="0"/>
              </a:rPr>
              <a:t>», С.Тетерин «Морская прогулка».</a:t>
            </a:r>
            <a:endParaRPr lang="ru-RU" sz="2400" dirty="0"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latin typeface="Calibri" pitchFamily="34" charset="0"/>
              </a:rPr>
              <a:t>4) Сбор мини-коллекции;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latin typeface="Calibri" pitchFamily="34" charset="0"/>
              </a:rPr>
              <a:t>5) Создание условий для исследований, подготовка материала к экспериментированию.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Calibri" pitchFamily="34" charset="0"/>
            </a:endParaRP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5143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2.Основной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-чтение художественной литературы;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-рассказ и беседа о морских животных, о море;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-продуктивная деятельность: рисование, аппликация, лепка;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-подвижные, дидактические игры, конструирование;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-просмотр мультфильма.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b="1" smtClean="0"/>
              <a:t>3.Заключительный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mtClean="0">
                <a:latin typeface="Arial" charset="0"/>
              </a:rPr>
              <a:t>Презентация мини-музея «Морские животные»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Совместная деятельность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mtClean="0"/>
              <a:t>Рассказ-беседа по экспонатам морских животных.</a:t>
            </a:r>
          </a:p>
          <a:p>
            <a:pPr marL="514350" indent="-51435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1508" name="Рисунок 3" descr="Фото039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714625"/>
            <a:ext cx="50911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508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Проект  «Морские животные»</vt:lpstr>
      <vt:lpstr>Цели проекта:</vt:lpstr>
      <vt:lpstr>Задачи проекта:</vt:lpstr>
      <vt:lpstr>Паспорт проекта:</vt:lpstr>
      <vt:lpstr>Гипотеза:</vt:lpstr>
      <vt:lpstr>Этапы реализации проекта:</vt:lpstr>
      <vt:lpstr>Слайд 7</vt:lpstr>
      <vt:lpstr>Слайд 8</vt:lpstr>
      <vt:lpstr>Совместная деятельность</vt:lpstr>
      <vt:lpstr>Слайд 10</vt:lpstr>
      <vt:lpstr>Слайд 11</vt:lpstr>
      <vt:lpstr>Слайд 12</vt:lpstr>
      <vt:lpstr>Слайд 13</vt:lpstr>
      <vt:lpstr>Самостоятельная деятельность</vt:lpstr>
      <vt:lpstr>Слайд 15</vt:lpstr>
      <vt:lpstr>Слайд 16</vt:lpstr>
      <vt:lpstr>Слайд 17</vt:lpstr>
      <vt:lpstr>Взаимодействие с родителями</vt:lpstr>
      <vt:lpstr>Ожидаемый результат</vt:lpstr>
      <vt:lpstr>Литература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Проект         «Морские животные»</dc:title>
  <dc:creator>Администратор</dc:creator>
  <cp:lastModifiedBy>Администратор</cp:lastModifiedBy>
  <cp:revision>34</cp:revision>
  <dcterms:created xsi:type="dcterms:W3CDTF">2014-01-16T16:34:55Z</dcterms:created>
  <dcterms:modified xsi:type="dcterms:W3CDTF">2014-05-22T17:53:20Z</dcterms:modified>
</cp:coreProperties>
</file>