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70A5A-0347-4B6C-B2AC-12CF1AC74F83}" type="datetimeFigureOut">
              <a:rPr lang="ru-RU" smtClean="0"/>
              <a:t>18.09.2013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603D3-2833-424A-AE53-9C07156DF7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03D3-2833-424A-AE53-9C07156DF79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03D3-2833-424A-AE53-9C07156DF79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03D3-2833-424A-AE53-9C07156DF79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603D3-2833-424A-AE53-9C07156DF79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454E-4986-4532-A298-7F343815DE3C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5808-550D-48AE-A087-30F697AE6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ru.wikipedia.org/wiki/%D0%98%D0%B7%D0%BE%D0%B1%D1%80%D0%B0%D0%B6%D0%B5%D0%BD%D0%B8%D0%B5:Solar_system_scal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ru.wikipedia.org/wiki/%D0%98%D0%B7%D0%BE%D0%B1%D1%80%D0%B0%D0%B6%D0%B5%D0%BD%D0%B8%D0%B5:Solar_system_scale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ращение Земл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1668">
            <a:off x="2500298" y="1214422"/>
            <a:ext cx="3810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5036347" y="1107265"/>
            <a:ext cx="785818" cy="42862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321835" y="4250537"/>
            <a:ext cx="785818" cy="42862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428992" y="2285992"/>
            <a:ext cx="2286016" cy="1285884"/>
          </a:xfrm>
          <a:prstGeom prst="line">
            <a:avLst/>
          </a:prstGeom>
          <a:ln>
            <a:prstDash val="sysDot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1934" y="421481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23,5</a:t>
            </a:r>
            <a:r>
              <a:rPr lang="ru-RU" sz="3600" dirty="0" smtClean="0">
                <a:latin typeface="Times New Roman"/>
                <a:cs typeface="Times New Roman"/>
              </a:rPr>
              <a:t>˚</a:t>
            </a:r>
            <a:endParaRPr lang="ru-RU" sz="3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824855" y="3533335"/>
            <a:ext cx="4152" cy="2653002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ращение Земл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1668">
            <a:off x="6555001" y="2625919"/>
            <a:ext cx="1902589" cy="1902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риблизительное соотношение размеров планет и Солнца">
            <a:hlinkClick r:id="rId4" tooltip="&quot;Приблизительное соотношение размеров планет и Солнца&quot;"/>
          </p:cNvPr>
          <p:cNvPicPr/>
          <p:nvPr/>
        </p:nvPicPr>
        <p:blipFill>
          <a:blip r:embed="rId5"/>
          <a:srcRect r="93182"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6663820" y="2908816"/>
            <a:ext cx="1839938" cy="1022919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7000892" y="3143248"/>
            <a:ext cx="1143008" cy="6429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928662" y="500042"/>
            <a:ext cx="3286148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000100" y="1285860"/>
            <a:ext cx="3429024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928662" y="2000240"/>
            <a:ext cx="3286148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928662" y="2786058"/>
            <a:ext cx="3429024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000100" y="3500438"/>
            <a:ext cx="3286148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928662" y="4214818"/>
            <a:ext cx="3643338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928662" y="4929198"/>
            <a:ext cx="3357586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1000100" y="5643578"/>
            <a:ext cx="3643338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928662" y="6357958"/>
            <a:ext cx="3500462" cy="14287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Безымянный.bm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 contrast="3000"/>
          </a:blip>
          <a:srcRect l="33985" t="19043" r="53124" b="47265"/>
          <a:stretch>
            <a:fillRect/>
          </a:stretch>
        </p:blipFill>
        <p:spPr>
          <a:xfrm>
            <a:off x="6786578" y="2643182"/>
            <a:ext cx="751652" cy="15716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16200000">
            <a:off x="-758320" y="2972842"/>
            <a:ext cx="20002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олнце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0892" y="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Земля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43868" y="378619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экватор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858148" y="20716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с.п.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6715140" y="435769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ю.п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ращение Земл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560" flipH="1">
            <a:off x="686410" y="2625919"/>
            <a:ext cx="1902589" cy="190258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6" name="Рисунок 5" descr="Приблизительное соотношение размеров планет и Солнца">
            <a:hlinkClick r:id="rId4" tooltip="&quot;Приблизительное соотношение размеров планет и Солнца&quot;"/>
          </p:cNvPr>
          <p:cNvPicPr/>
          <p:nvPr/>
        </p:nvPicPr>
        <p:blipFill>
          <a:blip r:embed="rId5"/>
          <a:srcRect r="93182"/>
          <a:stretch>
            <a:fillRect/>
          </a:stretch>
        </p:blipFill>
        <p:spPr bwMode="auto">
          <a:xfrm flipH="1">
            <a:off x="8072462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60000" rev="0"/>
            </a:camera>
            <a:lightRig rig="threePt" dir="t"/>
          </a:scene3d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008825" y="2848771"/>
            <a:ext cx="1482749" cy="107157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60000" rev="0"/>
            </a:camera>
            <a:lightRig rig="threePt" dir="t"/>
          </a:scene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14414" y="3000372"/>
            <a:ext cx="1000132" cy="857256"/>
          </a:xfrm>
          <a:prstGeom prst="line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 flipH="1">
            <a:off x="4929190" y="500042"/>
            <a:ext cx="3286148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4714876" y="1285860"/>
            <a:ext cx="3429024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4929190" y="2000240"/>
            <a:ext cx="3286148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flipH="1">
            <a:off x="4786314" y="2786058"/>
            <a:ext cx="3429024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4857752" y="3500438"/>
            <a:ext cx="3286148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4572000" y="4214818"/>
            <a:ext cx="3643338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4857752" y="4929198"/>
            <a:ext cx="3357586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flipH="1">
            <a:off x="4500562" y="5643578"/>
            <a:ext cx="3643338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4714876" y="6357958"/>
            <a:ext cx="3500462" cy="142876"/>
          </a:xfrm>
          <a:prstGeom prst="rightArrow">
            <a:avLst/>
          </a:prstGeom>
          <a:scene3d>
            <a:camera prst="orthographicFront">
              <a:rot lat="0" lon="6000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Безымянный.bm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" contrast="3000"/>
          </a:blip>
          <a:srcRect l="33985" t="19043" r="53124" b="47265"/>
          <a:stretch>
            <a:fillRect/>
          </a:stretch>
        </p:blipFill>
        <p:spPr>
          <a:xfrm flipH="1">
            <a:off x="1714480" y="2643182"/>
            <a:ext cx="751652" cy="1571636"/>
          </a:xfrm>
          <a:prstGeom prst="rect">
            <a:avLst/>
          </a:prstGeom>
          <a:scene3d>
            <a:camera prst="orthographicFront">
              <a:rot lat="0" lon="60000" rev="0"/>
            </a:camera>
            <a:lightRig rig="threePt" dir="t"/>
          </a:scene3d>
        </p:spPr>
      </p:pic>
      <p:sp>
        <p:nvSpPr>
          <p:cNvPr id="31" name="TextBox 30"/>
          <p:cNvSpPr txBox="1"/>
          <p:nvPr/>
        </p:nvSpPr>
        <p:spPr>
          <a:xfrm rot="5400000" flipH="1">
            <a:off x="7902055" y="2972842"/>
            <a:ext cx="2000265" cy="769441"/>
          </a:xfrm>
          <a:prstGeom prst="rect">
            <a:avLst/>
          </a:prstGeom>
          <a:noFill/>
          <a:scene3d>
            <a:camera prst="orthographicFront">
              <a:rot lat="0" lon="60000" rev="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олнце</a:t>
            </a: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42910" y="0"/>
            <a:ext cx="1500198" cy="646331"/>
          </a:xfrm>
          <a:prstGeom prst="rect">
            <a:avLst/>
          </a:prstGeom>
          <a:noFill/>
          <a:scene3d>
            <a:camera prst="orthographicFront">
              <a:rot lat="0" lon="60000" rev="0"/>
            </a:camera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Земля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0" y="2786058"/>
            <a:ext cx="1000132" cy="369332"/>
          </a:xfrm>
          <a:prstGeom prst="rect">
            <a:avLst/>
          </a:prstGeom>
          <a:noFill/>
          <a:scene3d>
            <a:camera prst="orthographicFront">
              <a:rot lat="0" lon="6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dirty="0" smtClean="0"/>
              <a:t>экватор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71670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с.п.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57224" y="421481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ю.п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32918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22 декабря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Самая длинная ночь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22 июня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Самый длинный день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57158" y="4429132"/>
          <a:ext cx="32918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23 сентября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День равен ночи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21 марта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День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равен ночи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357166"/>
            <a:ext cx="210249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Дни солнцестояния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0004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22 декабря Солнце находится в наивысшей точке над горизонтом в южном полушарии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428736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22 июня Солнце находится в наивысшей точке над горизонтом в северном полушарии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857628"/>
            <a:ext cx="211416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Дни равноденствия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35769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эти дни день равен ночи.</a:t>
            </a:r>
          </a:p>
          <a:p>
            <a:r>
              <a:rPr lang="ru-RU" dirty="0" smtClean="0"/>
              <a:t>Оба полушария освещены одинаково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79</Words>
  <Application>Microsoft Office PowerPoint</Application>
  <PresentationFormat>Экран (4:3)</PresentationFormat>
  <Paragraphs>29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 Кровожадный</dc:creator>
  <cp:lastModifiedBy>Елена Воробьева</cp:lastModifiedBy>
  <cp:revision>11</cp:revision>
  <dcterms:created xsi:type="dcterms:W3CDTF">2008-04-21T18:23:46Z</dcterms:created>
  <dcterms:modified xsi:type="dcterms:W3CDTF">2013-09-18T07:20:24Z</dcterms:modified>
</cp:coreProperties>
</file>