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2"/>
  </p:notes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2490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0EAA3-5B55-4C3A-B2DC-1427604D8055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CA9A5-31B6-4686-A75C-792B23C049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7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36.xml"/><Relationship Id="rId18" Type="http://schemas.openxmlformats.org/officeDocument/2006/relationships/slide" Target="slide46.xml"/><Relationship Id="rId3" Type="http://schemas.openxmlformats.org/officeDocument/2006/relationships/slide" Target="slide14.xml"/><Relationship Id="rId21" Type="http://schemas.openxmlformats.org/officeDocument/2006/relationships/slide" Target="slide4.xml"/><Relationship Id="rId7" Type="http://schemas.openxmlformats.org/officeDocument/2006/relationships/slide" Target="slide28.xml"/><Relationship Id="rId12" Type="http://schemas.openxmlformats.org/officeDocument/2006/relationships/slide" Target="slide38.xml"/><Relationship Id="rId17" Type="http://schemas.openxmlformats.org/officeDocument/2006/relationships/slide" Target="slide48.xml"/><Relationship Id="rId25" Type="http://schemas.openxmlformats.org/officeDocument/2006/relationships/slide" Target="slide2.xml"/><Relationship Id="rId2" Type="http://schemas.openxmlformats.org/officeDocument/2006/relationships/slide" Target="slide12.xml"/><Relationship Id="rId16" Type="http://schemas.openxmlformats.org/officeDocument/2006/relationships/slide" Target="slide50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11" Type="http://schemas.openxmlformats.org/officeDocument/2006/relationships/slide" Target="slide40.xml"/><Relationship Id="rId24" Type="http://schemas.openxmlformats.org/officeDocument/2006/relationships/slide" Target="slide10.xml"/><Relationship Id="rId5" Type="http://schemas.openxmlformats.org/officeDocument/2006/relationships/slide" Target="slide18.xml"/><Relationship Id="rId15" Type="http://schemas.openxmlformats.org/officeDocument/2006/relationships/slide" Target="slide32.xml"/><Relationship Id="rId23" Type="http://schemas.openxmlformats.org/officeDocument/2006/relationships/slide" Target="slide8.xml"/><Relationship Id="rId10" Type="http://schemas.openxmlformats.org/officeDocument/2006/relationships/slide" Target="slide22.xml"/><Relationship Id="rId19" Type="http://schemas.openxmlformats.org/officeDocument/2006/relationships/slide" Target="slide44.xml"/><Relationship Id="rId4" Type="http://schemas.openxmlformats.org/officeDocument/2006/relationships/slide" Target="slide16.xml"/><Relationship Id="rId9" Type="http://schemas.openxmlformats.org/officeDocument/2006/relationships/slide" Target="slide24.xml"/><Relationship Id="rId14" Type="http://schemas.openxmlformats.org/officeDocument/2006/relationships/slide" Target="slide3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2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2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3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3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3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41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43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45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47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49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2000264" cy="10715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 prst="coolSlant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mtClean="0"/>
              <a:t>Знатоки футбола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643050"/>
            <a:ext cx="2000264" cy="10715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Теннис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86058"/>
            <a:ext cx="2000264" cy="10715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Спорт. питание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929066"/>
            <a:ext cx="2000264" cy="10715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Давайте поиграем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072074"/>
            <a:ext cx="2000264" cy="10715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Бадминтон</a:t>
            </a:r>
            <a:endParaRPr lang="ru-RU" sz="2800" dirty="0"/>
          </a:p>
        </p:txBody>
      </p:sp>
      <p:sp>
        <p:nvSpPr>
          <p:cNvPr id="9" name="Прямоугольник 8">
            <a:hlinkClick r:id="rId2" action="ppaction://hlinksldjump"/>
          </p:cNvPr>
          <p:cNvSpPr/>
          <p:nvPr/>
        </p:nvSpPr>
        <p:spPr>
          <a:xfrm>
            <a:off x="2500298" y="1714488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3786182" y="1714488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5000628" y="1714488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6215074" y="1714488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7500958" y="1714488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00958" y="2857496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6215074" y="2857496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5000628" y="2857496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3786182" y="2857496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18" name="Прямоугольник 17">
            <a:hlinkClick r:id="rId10" action="ppaction://hlinksldjump"/>
          </p:cNvPr>
          <p:cNvSpPr/>
          <p:nvPr/>
        </p:nvSpPr>
        <p:spPr>
          <a:xfrm>
            <a:off x="2500298" y="2857496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19" name="Прямоугольник 18">
            <a:hlinkClick r:id="rId11" action="ppaction://hlinksldjump"/>
          </p:cNvPr>
          <p:cNvSpPr/>
          <p:nvPr/>
        </p:nvSpPr>
        <p:spPr>
          <a:xfrm>
            <a:off x="7500958" y="4000504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20" name="Прямоугольник 19">
            <a:hlinkClick r:id="rId12" action="ppaction://hlinksldjump"/>
          </p:cNvPr>
          <p:cNvSpPr/>
          <p:nvPr/>
        </p:nvSpPr>
        <p:spPr>
          <a:xfrm>
            <a:off x="6215074" y="4000504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21" name="Прямоугольник 20">
            <a:hlinkClick r:id="rId13" action="ppaction://hlinksldjump"/>
          </p:cNvPr>
          <p:cNvSpPr/>
          <p:nvPr/>
        </p:nvSpPr>
        <p:spPr>
          <a:xfrm>
            <a:off x="5000628" y="4000504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/>
        </p:nvSpPr>
        <p:spPr>
          <a:xfrm>
            <a:off x="3786182" y="4000504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/>
        </p:nvSpPr>
        <p:spPr>
          <a:xfrm>
            <a:off x="2500298" y="4000504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24" name="Прямоугольник 23">
            <a:hlinkClick r:id="rId16" action="ppaction://hlinksldjump"/>
          </p:cNvPr>
          <p:cNvSpPr/>
          <p:nvPr/>
        </p:nvSpPr>
        <p:spPr>
          <a:xfrm>
            <a:off x="7500958" y="5143512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25" name="Прямоугольник 24">
            <a:hlinkClick r:id="rId17" action="ppaction://hlinksldjump"/>
          </p:cNvPr>
          <p:cNvSpPr/>
          <p:nvPr/>
        </p:nvSpPr>
        <p:spPr>
          <a:xfrm>
            <a:off x="6215074" y="5143512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26" name="Прямоугольник 25">
            <a:hlinkClick r:id="rId18" action="ppaction://hlinksldjump"/>
          </p:cNvPr>
          <p:cNvSpPr/>
          <p:nvPr/>
        </p:nvSpPr>
        <p:spPr>
          <a:xfrm>
            <a:off x="5000628" y="5143512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27" name="Прямоугольник 26">
            <a:hlinkClick r:id="rId19" action="ppaction://hlinksldjump"/>
          </p:cNvPr>
          <p:cNvSpPr/>
          <p:nvPr/>
        </p:nvSpPr>
        <p:spPr>
          <a:xfrm>
            <a:off x="3786182" y="5143512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28" name="Прямоугольник 27">
            <a:hlinkClick r:id="rId20" action="ppaction://hlinksldjump"/>
          </p:cNvPr>
          <p:cNvSpPr/>
          <p:nvPr/>
        </p:nvSpPr>
        <p:spPr>
          <a:xfrm>
            <a:off x="2500298" y="5143512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30" name="Прямоугольник 29">
            <a:hlinkClick r:id="rId21" action="ppaction://hlinksldjump"/>
          </p:cNvPr>
          <p:cNvSpPr/>
          <p:nvPr/>
        </p:nvSpPr>
        <p:spPr>
          <a:xfrm>
            <a:off x="3786182" y="571480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31" name="Прямоугольник 30">
            <a:hlinkClick r:id="rId22" action="ppaction://hlinksldjump"/>
          </p:cNvPr>
          <p:cNvSpPr/>
          <p:nvPr/>
        </p:nvSpPr>
        <p:spPr>
          <a:xfrm>
            <a:off x="5000628" y="571480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  <p:sp>
        <p:nvSpPr>
          <p:cNvPr id="32" name="Прямоугольник 31">
            <a:hlinkClick r:id="rId23" action="ppaction://hlinksldjump"/>
          </p:cNvPr>
          <p:cNvSpPr/>
          <p:nvPr/>
        </p:nvSpPr>
        <p:spPr>
          <a:xfrm>
            <a:off x="6215074" y="571480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</a:t>
            </a:r>
            <a:endParaRPr lang="ru-RU" sz="3600" dirty="0"/>
          </a:p>
        </p:txBody>
      </p:sp>
      <p:sp>
        <p:nvSpPr>
          <p:cNvPr id="33" name="Прямоугольник 32">
            <a:hlinkClick r:id="rId24" action="ppaction://hlinksldjump"/>
          </p:cNvPr>
          <p:cNvSpPr/>
          <p:nvPr/>
        </p:nvSpPr>
        <p:spPr>
          <a:xfrm>
            <a:off x="7500958" y="571480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64" name="Прямоугольник 63">
            <a:hlinkClick r:id="rId25" action="ppaction://hlinksldjump"/>
          </p:cNvPr>
          <p:cNvSpPr/>
          <p:nvPr/>
        </p:nvSpPr>
        <p:spPr>
          <a:xfrm>
            <a:off x="2500298" y="571480"/>
            <a:ext cx="1000132" cy="10001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22250" h="120650" prst="coolSlant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91720"/>
            <a:ext cx="7772400" cy="3454522"/>
          </a:xfrm>
        </p:spPr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Кто такой </a:t>
            </a:r>
            <a:r>
              <a:rPr lang="ru-RU" sz="4800" dirty="0" err="1" smtClean="0"/>
              <a:t>галкипер</a:t>
            </a:r>
            <a:r>
              <a:rPr lang="ru-RU" sz="4800" dirty="0" smtClean="0"/>
              <a:t>?</a:t>
            </a:r>
            <a:endParaRPr lang="ru-RU" sz="4800" dirty="0"/>
          </a:p>
        </p:txBody>
      </p:sp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Вратарь</a:t>
            </a:r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75008"/>
            <a:ext cx="7772400" cy="38121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Как называется площадка для игры в теннис?</a:t>
            </a:r>
            <a:endParaRPr lang="ru-RU" sz="4800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Корт</a:t>
            </a:r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78039"/>
            <a:ext cx="7772400" cy="321971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Кто из российских президентов занимался теннисом? </a:t>
            </a:r>
            <a:endParaRPr lang="ru-RU" sz="4800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Борис Ельцин</a:t>
            </a:r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90163"/>
            <a:ext cx="7772400" cy="287198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Назовите разновидности тенниса</a:t>
            </a:r>
            <a:endParaRPr lang="ru-RU" sz="4800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Большой теннис, настольный теннис</a:t>
            </a:r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60621"/>
            <a:ext cx="7772400" cy="282047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Что необходимо для игры в теннис? </a:t>
            </a:r>
            <a:endParaRPr lang="ru-RU" sz="4800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87928"/>
          </a:xfrm>
        </p:spPr>
        <p:txBody>
          <a:bodyPr/>
          <a:lstStyle/>
          <a:p>
            <a:pPr algn="ctr"/>
            <a:r>
              <a:rPr lang="ru-RU" dirty="0" smtClean="0"/>
              <a:t>Ракетка, мяч</a:t>
            </a:r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2642764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Как называют игрока в футбол, который мечтает о безразмерных воротах? </a:t>
            </a:r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93195"/>
            <a:ext cx="7772400" cy="321971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Что такое пинг-понг?</a:t>
            </a:r>
            <a:endParaRPr lang="ru-RU" sz="4800" dirty="0"/>
          </a:p>
        </p:txBody>
      </p:sp>
      <p:pic>
        <p:nvPicPr>
          <p:cNvPr id="4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624083"/>
            <a:ext cx="7772400" cy="2183641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астольный теннис</a:t>
            </a:r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558344"/>
            <a:ext cx="7772400" cy="26560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каких единицах измеряется энергетическая ценность пищи? </a:t>
            </a:r>
            <a:endParaRPr lang="ru-RU" sz="4800" dirty="0"/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0917" y="4536404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Калория</a:t>
            </a:r>
            <a:endParaRPr lang="ru-RU" dirty="0"/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8039" y="4562162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228299"/>
            <a:ext cx="7772400" cy="2811437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Именно эти фрукты входят в десятку наиболее полезных для </a:t>
            </a:r>
            <a:r>
              <a:rPr lang="ru-RU" sz="4800" dirty="0" smtClean="0"/>
              <a:t>спортсменов </a:t>
            </a:r>
            <a:r>
              <a:rPr lang="ru-RU" sz="4800" dirty="0"/>
              <a:t>продуктов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859" y="4800466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Бананы</a:t>
            </a: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682752" y="2857064"/>
            <a:ext cx="7772400" cy="150971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127" y="4639435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56823"/>
            <a:ext cx="7772400" cy="3557553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Более половины энергетических потребностей организма покрывается за счет этих веществ, содержащихся в пище. </a:t>
            </a:r>
            <a:endParaRPr lang="ru-RU" sz="4800" dirty="0"/>
          </a:p>
        </p:txBody>
      </p:sp>
      <p:pic>
        <p:nvPicPr>
          <p:cNvPr id="133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587" y="4729587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Углеводы</a:t>
            </a:r>
            <a:endParaRPr lang="ru-RU" dirty="0"/>
          </a:p>
        </p:txBody>
      </p:sp>
      <p:pic>
        <p:nvPicPr>
          <p:cNvPr id="122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0917" y="4337050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32586"/>
            <a:ext cx="7772400" cy="26817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Назовите основные принципы рационального питания.</a:t>
            </a:r>
            <a:endParaRPr lang="ru-RU" sz="4800" dirty="0"/>
          </a:p>
        </p:txBody>
      </p:sp>
      <p:pic>
        <p:nvPicPr>
          <p:cNvPr id="11266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9554" y="4652314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532586"/>
            <a:ext cx="7772400" cy="1827834"/>
          </a:xfrm>
        </p:spPr>
        <p:txBody>
          <a:bodyPr/>
          <a:lstStyle/>
          <a:p>
            <a:pPr algn="ctr"/>
            <a:r>
              <a:rPr lang="ru-RU" dirty="0" smtClean="0"/>
              <a:t>Регулярность, дробность и разнообразие питания</a:t>
            </a:r>
            <a:endParaRPr lang="ru-RU" dirty="0"/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2737" y="4781103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599"/>
            <a:ext cx="7851648" cy="2427669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Нападающий </a:t>
            </a:r>
            <a:endParaRPr lang="ru-RU" sz="8900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61375"/>
            <a:ext cx="7772400" cy="2553001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«Счастливый случай»</a:t>
            </a:r>
            <a:endParaRPr lang="ru-RU" sz="4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9402" y="4690951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78039"/>
            <a:ext cx="7772400" cy="1982381"/>
          </a:xfrm>
        </p:spPr>
        <p:txBody>
          <a:bodyPr/>
          <a:lstStyle/>
          <a:p>
            <a:pPr algn="ctr"/>
            <a:r>
              <a:rPr lang="ru-RU" dirty="0" smtClean="0"/>
              <a:t>Бананы</a:t>
            </a:r>
            <a:endParaRPr lang="ru-RU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3797" y="4665193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65161"/>
            <a:ext cx="7772400" cy="284921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Назовите интеллектуальные спортивные игры</a:t>
            </a:r>
          </a:p>
        </p:txBody>
      </p:sp>
      <p:pic>
        <p:nvPicPr>
          <p:cNvPr id="2355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5312" y="4652314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09675"/>
            <a:ext cx="7772400" cy="1739034"/>
          </a:xfrm>
        </p:spPr>
        <p:txBody>
          <a:bodyPr/>
          <a:lstStyle/>
          <a:p>
            <a:pPr algn="ctr"/>
            <a:r>
              <a:rPr lang="ru-RU" dirty="0" smtClean="0"/>
              <a:t>Шашки, шахматы, нарды</a:t>
            </a:r>
            <a:endParaRPr lang="ru-RU" dirty="0"/>
          </a:p>
        </p:txBody>
      </p:sp>
      <p:pic>
        <p:nvPicPr>
          <p:cNvPr id="2457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8191" y="4619537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0614"/>
            <a:ext cx="7772400" cy="3412902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Какой результат мажет быть в спортивной игре? </a:t>
            </a:r>
          </a:p>
        </p:txBody>
      </p:sp>
      <p:pic>
        <p:nvPicPr>
          <p:cNvPr id="2253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8191" y="4855334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997964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Победа, поражение, ничья</a:t>
            </a:r>
            <a:endParaRPr lang="ru-RU" dirty="0"/>
          </a:p>
        </p:txBody>
      </p:sp>
      <p:pic>
        <p:nvPicPr>
          <p:cNvPr id="2150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9402" y="4678072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1129"/>
            <a:ext cx="7772400" cy="32337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Как называются игры, которые проводятся один раз в четыре года?</a:t>
            </a:r>
            <a:endParaRPr lang="ru-RU" sz="4800" dirty="0"/>
          </a:p>
        </p:txBody>
      </p:sp>
      <p:pic>
        <p:nvPicPr>
          <p:cNvPr id="2048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8191" y="45848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292439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Олимпийские игры</a:t>
            </a:r>
            <a:endParaRPr lang="ru-RU" dirty="0"/>
          </a:p>
        </p:txBody>
      </p:sp>
      <p:pic>
        <p:nvPicPr>
          <p:cNvPr id="1945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2585" y="4755345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83391"/>
            <a:ext cx="7772400" cy="233098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 называется игра с мячом на воде?</a:t>
            </a:r>
            <a:endParaRPr lang="ru-RU" sz="4800" dirty="0"/>
          </a:p>
        </p:txBody>
      </p:sp>
      <p:pic>
        <p:nvPicPr>
          <p:cNvPr id="18434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727" y="4639435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957589"/>
            <a:ext cx="7772400" cy="1686363"/>
          </a:xfrm>
        </p:spPr>
        <p:txBody>
          <a:bodyPr/>
          <a:lstStyle/>
          <a:p>
            <a:pPr algn="ctr"/>
            <a:r>
              <a:rPr lang="ru-RU" dirty="0" smtClean="0"/>
              <a:t>Водное поло</a:t>
            </a:r>
            <a:endParaRPr lang="ru-RU" dirty="0"/>
          </a:p>
        </p:txBody>
      </p:sp>
      <p:pic>
        <p:nvPicPr>
          <p:cNvPr id="174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1069" y="4665193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57364"/>
            <a:ext cx="7772400" cy="2357012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Как называют судью в футболе? </a:t>
            </a:r>
          </a:p>
        </p:txBody>
      </p:sp>
      <p:pic>
        <p:nvPicPr>
          <p:cNvPr id="4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38648"/>
            <a:ext cx="7772400" cy="247572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От кого нужно беречь защитников в игре?</a:t>
            </a:r>
          </a:p>
        </p:txBody>
      </p:sp>
      <p:pic>
        <p:nvPicPr>
          <p:cNvPr id="1638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675" y="4626556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021983"/>
            <a:ext cx="7772400" cy="1890103"/>
          </a:xfrm>
        </p:spPr>
        <p:txBody>
          <a:bodyPr/>
          <a:lstStyle/>
          <a:p>
            <a:pPr algn="ctr"/>
            <a:r>
              <a:rPr lang="ru-RU" dirty="0" smtClean="0"/>
              <a:t>От нападающих</a:t>
            </a:r>
            <a:endParaRPr lang="ru-RU" dirty="0"/>
          </a:p>
        </p:txBody>
      </p:sp>
      <p:pic>
        <p:nvPicPr>
          <p:cNvPr id="1536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587920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15921"/>
            <a:ext cx="7772400" cy="239845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Сколько игроков может играть в бадминтон?</a:t>
            </a:r>
          </a:p>
        </p:txBody>
      </p:sp>
      <p:pic>
        <p:nvPicPr>
          <p:cNvPr id="337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0010" y="4845497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997964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1 или 2</a:t>
            </a:r>
            <a:endParaRPr lang="ru-RU" dirty="0"/>
          </a:p>
        </p:txBody>
      </p:sp>
      <p:pic>
        <p:nvPicPr>
          <p:cNvPr id="327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1222" y="4769190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83140"/>
            <a:ext cx="7772400" cy="263123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Как называется мячик с перьями для игры в бадминтон?</a:t>
            </a:r>
            <a:endParaRPr lang="ru-RU" sz="4800" dirty="0"/>
          </a:p>
        </p:txBody>
      </p:sp>
      <p:pic>
        <p:nvPicPr>
          <p:cNvPr id="317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8799" y="4819740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997964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Волан</a:t>
            </a:r>
            <a:endParaRPr lang="ru-RU" dirty="0"/>
          </a:p>
        </p:txBody>
      </p:sp>
      <p:pic>
        <p:nvPicPr>
          <p:cNvPr id="307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1526" y="4819740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37893"/>
            <a:ext cx="7772400" cy="188021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Какой размер бадминтонной площадки?</a:t>
            </a:r>
            <a:endParaRPr lang="ru-RU" sz="4800" dirty="0"/>
          </a:p>
        </p:txBody>
      </p:sp>
      <p:pic>
        <p:nvPicPr>
          <p:cNvPr id="296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1374" y="4781102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15921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13м. </a:t>
            </a:r>
            <a:r>
              <a:rPr lang="ru-RU" dirty="0"/>
              <a:t>в</a:t>
            </a:r>
            <a:r>
              <a:rPr lang="ru-RU" dirty="0" smtClean="0"/>
              <a:t> длину 5м. </a:t>
            </a:r>
            <a:r>
              <a:rPr lang="ru-RU" dirty="0"/>
              <a:t>в</a:t>
            </a:r>
            <a:r>
              <a:rPr lang="ru-RU" dirty="0" smtClean="0"/>
              <a:t> ширину</a:t>
            </a:r>
            <a:endParaRPr lang="ru-RU" dirty="0"/>
          </a:p>
        </p:txBody>
      </p:sp>
      <p:pic>
        <p:nvPicPr>
          <p:cNvPr id="286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6979" y="4755345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34862"/>
            <a:ext cx="7772400" cy="217951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Сколько очков длится бадминтонная партия?  </a:t>
            </a:r>
            <a:endParaRPr lang="ru-RU" sz="4800" dirty="0"/>
          </a:p>
        </p:txBody>
      </p:sp>
      <p:pic>
        <p:nvPicPr>
          <p:cNvPr id="276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0917" y="471670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997964"/>
            <a:ext cx="7772400" cy="1362456"/>
          </a:xfrm>
        </p:spPr>
        <p:txBody>
          <a:bodyPr/>
          <a:lstStyle/>
          <a:p>
            <a:pPr algn="ctr"/>
            <a:r>
              <a:rPr lang="ru-RU" smtClean="0"/>
              <a:t>15 </a:t>
            </a:r>
            <a:r>
              <a:rPr lang="ru-RU" dirty="0" smtClean="0"/>
              <a:t>(21)</a:t>
            </a:r>
            <a:endParaRPr lang="ru-RU" dirty="0"/>
          </a:p>
        </p:txBody>
      </p:sp>
      <p:pic>
        <p:nvPicPr>
          <p:cNvPr id="266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1222" y="467903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82579"/>
            <a:ext cx="7851648" cy="325835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>Арбитр </a:t>
            </a:r>
            <a:endParaRPr lang="ru-RU" dirty="0">
              <a:effectLst/>
            </a:endParaRP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1023" y="4549283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26202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«Счастливый случай»</a:t>
            </a:r>
            <a:endParaRPr lang="ru-RU" sz="4800" dirty="0"/>
          </a:p>
        </p:txBody>
      </p:sp>
      <p:pic>
        <p:nvPicPr>
          <p:cNvPr id="2560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5160" y="4510647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785926"/>
            <a:ext cx="7772400" cy="2286016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Какое количество игроков в футбольной команде? </a:t>
            </a: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11, 10 полевых и 1 вратарь</a:t>
            </a:r>
            <a:endParaRPr lang="ru-RU" dirty="0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5464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84857"/>
            <a:ext cx="7772400" cy="3812146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 какой стране в 2018 г. будет проходить очередной чемпионат мира по футболу? </a:t>
            </a:r>
          </a:p>
        </p:txBody>
      </p:sp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</a:t>
            </a:r>
            <a:endParaRPr lang="ru-RU" dirty="0"/>
          </a:p>
        </p:txBody>
      </p:sp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727" y="4613678"/>
            <a:ext cx="17240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</TotalTime>
  <Words>291</Words>
  <Application>Microsoft Office PowerPoint</Application>
  <PresentationFormat>Экран (4:3)</PresentationFormat>
  <Paragraphs>80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3" baseType="lpstr">
      <vt:lpstr>Calibri</vt:lpstr>
      <vt:lpstr>Wingdings 2</vt:lpstr>
      <vt:lpstr>Поток</vt:lpstr>
      <vt:lpstr>Презентация PowerPoint</vt:lpstr>
      <vt:lpstr>Презентация PowerPoint</vt:lpstr>
      <vt:lpstr>Нападающий </vt:lpstr>
      <vt:lpstr>Презентация PowerPoint</vt:lpstr>
      <vt:lpstr>Арбитр </vt:lpstr>
      <vt:lpstr>Презентация PowerPoint</vt:lpstr>
      <vt:lpstr>11, 10 полевых и 1 вратарь</vt:lpstr>
      <vt:lpstr>Презентация PowerPoint</vt:lpstr>
      <vt:lpstr>В России</vt:lpstr>
      <vt:lpstr>Презентация PowerPoint</vt:lpstr>
      <vt:lpstr>Вратарь</vt:lpstr>
      <vt:lpstr>Презентация PowerPoint</vt:lpstr>
      <vt:lpstr>Корт</vt:lpstr>
      <vt:lpstr>Презентация PowerPoint</vt:lpstr>
      <vt:lpstr>Борис Ельцин</vt:lpstr>
      <vt:lpstr>Презентация PowerPoint</vt:lpstr>
      <vt:lpstr>Большой теннис, настольный теннис</vt:lpstr>
      <vt:lpstr>Презентация PowerPoint</vt:lpstr>
      <vt:lpstr>Ракетка, мяч</vt:lpstr>
      <vt:lpstr>Презентация PowerPoint</vt:lpstr>
      <vt:lpstr> Настольный теннис</vt:lpstr>
      <vt:lpstr>Презентация PowerPoint</vt:lpstr>
      <vt:lpstr>Калория</vt:lpstr>
      <vt:lpstr>Презентация PowerPoint</vt:lpstr>
      <vt:lpstr>Бананы</vt:lpstr>
      <vt:lpstr>Презентация PowerPoint</vt:lpstr>
      <vt:lpstr>Углеводы</vt:lpstr>
      <vt:lpstr>Презентация PowerPoint</vt:lpstr>
      <vt:lpstr>Регулярность, дробность и разнообразие питания</vt:lpstr>
      <vt:lpstr>Презентация PowerPoint</vt:lpstr>
      <vt:lpstr>Бананы</vt:lpstr>
      <vt:lpstr>Презентация PowerPoint</vt:lpstr>
      <vt:lpstr>Шашки, шахматы, нарды</vt:lpstr>
      <vt:lpstr>Презентация PowerPoint</vt:lpstr>
      <vt:lpstr>Победа, поражение, ничья</vt:lpstr>
      <vt:lpstr>Презентация PowerPoint</vt:lpstr>
      <vt:lpstr>Олимпийские игры</vt:lpstr>
      <vt:lpstr>Презентация PowerPoint</vt:lpstr>
      <vt:lpstr>Водное поло</vt:lpstr>
      <vt:lpstr>Презентация PowerPoint</vt:lpstr>
      <vt:lpstr>От нападающих</vt:lpstr>
      <vt:lpstr>Презентация PowerPoint</vt:lpstr>
      <vt:lpstr>1 или 2</vt:lpstr>
      <vt:lpstr>Презентация PowerPoint</vt:lpstr>
      <vt:lpstr>Волан</vt:lpstr>
      <vt:lpstr>Презентация PowerPoint</vt:lpstr>
      <vt:lpstr>13м. в длину 5м. в ширину</vt:lpstr>
      <vt:lpstr>Презентация PowerPoint</vt:lpstr>
      <vt:lpstr>15 (21)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pri1</cp:lastModifiedBy>
  <cp:revision>49</cp:revision>
  <cp:lastPrinted>2015-02-24T15:29:50Z</cp:lastPrinted>
  <dcterms:modified xsi:type="dcterms:W3CDTF">2015-02-24T15:30:04Z</dcterms:modified>
</cp:coreProperties>
</file>