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2"/>
  </p:notesMasterIdLst>
  <p:sldIdLst>
    <p:sldId id="256" r:id="rId2"/>
    <p:sldId id="257" r:id="rId3"/>
    <p:sldId id="283" r:id="rId4"/>
    <p:sldId id="258" r:id="rId5"/>
    <p:sldId id="284" r:id="rId6"/>
    <p:sldId id="259" r:id="rId7"/>
    <p:sldId id="285" r:id="rId8"/>
    <p:sldId id="260" r:id="rId9"/>
    <p:sldId id="286" r:id="rId10"/>
    <p:sldId id="261" r:id="rId11"/>
    <p:sldId id="287" r:id="rId12"/>
    <p:sldId id="262" r:id="rId13"/>
    <p:sldId id="288" r:id="rId14"/>
    <p:sldId id="263" r:id="rId15"/>
    <p:sldId id="289" r:id="rId16"/>
    <p:sldId id="264" r:id="rId17"/>
    <p:sldId id="290" r:id="rId18"/>
    <p:sldId id="265" r:id="rId19"/>
    <p:sldId id="291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ued Acer Customer" initials="VAC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2490" y="-7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ommentAuthors" Target="commentAuthor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0EAA3-5B55-4C3A-B2DC-1427604D8055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CA9A5-31B6-4686-A75C-792B23C049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78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13" Type="http://schemas.openxmlformats.org/officeDocument/2006/relationships/slide" Target="slide36.xml"/><Relationship Id="rId18" Type="http://schemas.openxmlformats.org/officeDocument/2006/relationships/slide" Target="slide46.xml"/><Relationship Id="rId3" Type="http://schemas.openxmlformats.org/officeDocument/2006/relationships/slide" Target="slide14.xml"/><Relationship Id="rId21" Type="http://schemas.openxmlformats.org/officeDocument/2006/relationships/slide" Target="slide4.xml"/><Relationship Id="rId7" Type="http://schemas.openxmlformats.org/officeDocument/2006/relationships/slide" Target="slide28.xml"/><Relationship Id="rId12" Type="http://schemas.openxmlformats.org/officeDocument/2006/relationships/slide" Target="slide38.xml"/><Relationship Id="rId17" Type="http://schemas.openxmlformats.org/officeDocument/2006/relationships/slide" Target="slide48.xml"/><Relationship Id="rId25" Type="http://schemas.openxmlformats.org/officeDocument/2006/relationships/slide" Target="slide2.xml"/><Relationship Id="rId2" Type="http://schemas.openxmlformats.org/officeDocument/2006/relationships/slide" Target="slide12.xml"/><Relationship Id="rId16" Type="http://schemas.openxmlformats.org/officeDocument/2006/relationships/slide" Target="slide50.xml"/><Relationship Id="rId20" Type="http://schemas.openxmlformats.org/officeDocument/2006/relationships/slide" Target="slide4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40.xml"/><Relationship Id="rId24" Type="http://schemas.openxmlformats.org/officeDocument/2006/relationships/slide" Target="slide10.xml"/><Relationship Id="rId5" Type="http://schemas.openxmlformats.org/officeDocument/2006/relationships/slide" Target="slide18.xml"/><Relationship Id="rId15" Type="http://schemas.openxmlformats.org/officeDocument/2006/relationships/slide" Target="slide32.xml"/><Relationship Id="rId23" Type="http://schemas.openxmlformats.org/officeDocument/2006/relationships/slide" Target="slide8.xml"/><Relationship Id="rId10" Type="http://schemas.openxmlformats.org/officeDocument/2006/relationships/slide" Target="slide22.xml"/><Relationship Id="rId19" Type="http://schemas.openxmlformats.org/officeDocument/2006/relationships/slide" Target="slide44.xml"/><Relationship Id="rId4" Type="http://schemas.openxmlformats.org/officeDocument/2006/relationships/slide" Target="slide16.xml"/><Relationship Id="rId9" Type="http://schemas.openxmlformats.org/officeDocument/2006/relationships/slide" Target="slide24.xml"/><Relationship Id="rId14" Type="http://schemas.openxmlformats.org/officeDocument/2006/relationships/slide" Target="slide34.xml"/><Relationship Id="rId22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2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25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27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33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35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37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41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43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45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47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49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7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9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500042"/>
            <a:ext cx="2000264" cy="107157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 prst="coolSlant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smtClean="0"/>
              <a:t>Знатоки футбола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643050"/>
            <a:ext cx="2000264" cy="107157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Теннис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786058"/>
            <a:ext cx="2000264" cy="107157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Спорт. питание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929066"/>
            <a:ext cx="2000264" cy="107157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Давайте поиграем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072074"/>
            <a:ext cx="2000264" cy="107157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Бадминтон</a:t>
            </a:r>
            <a:endParaRPr lang="ru-RU" sz="2800" dirty="0"/>
          </a:p>
        </p:txBody>
      </p:sp>
      <p:sp>
        <p:nvSpPr>
          <p:cNvPr id="9" name="Прямоугольник 8">
            <a:hlinkClick r:id="rId2" action="ppaction://hlinksldjump"/>
          </p:cNvPr>
          <p:cNvSpPr/>
          <p:nvPr/>
        </p:nvSpPr>
        <p:spPr>
          <a:xfrm>
            <a:off x="2500298" y="1714488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10</a:t>
            </a:r>
            <a:endParaRPr lang="ru-RU" sz="3600" dirty="0"/>
          </a:p>
        </p:txBody>
      </p:sp>
      <p:sp>
        <p:nvSpPr>
          <p:cNvPr id="10" name="Прямоугольник 9">
            <a:hlinkClick r:id="rId3" action="ppaction://hlinksldjump"/>
          </p:cNvPr>
          <p:cNvSpPr/>
          <p:nvPr/>
        </p:nvSpPr>
        <p:spPr>
          <a:xfrm>
            <a:off x="3786182" y="1714488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20</a:t>
            </a:r>
            <a:endParaRPr lang="ru-RU" sz="3600" dirty="0"/>
          </a:p>
        </p:txBody>
      </p:sp>
      <p:sp>
        <p:nvSpPr>
          <p:cNvPr id="11" name="Прямоугольник 10">
            <a:hlinkClick r:id="rId4" action="ppaction://hlinksldjump"/>
          </p:cNvPr>
          <p:cNvSpPr/>
          <p:nvPr/>
        </p:nvSpPr>
        <p:spPr>
          <a:xfrm>
            <a:off x="5000628" y="1714488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30</a:t>
            </a:r>
            <a:endParaRPr lang="ru-RU" sz="3600" dirty="0"/>
          </a:p>
        </p:txBody>
      </p:sp>
      <p:sp>
        <p:nvSpPr>
          <p:cNvPr id="12" name="Прямоугольник 11">
            <a:hlinkClick r:id="rId5" action="ppaction://hlinksldjump"/>
          </p:cNvPr>
          <p:cNvSpPr/>
          <p:nvPr/>
        </p:nvSpPr>
        <p:spPr>
          <a:xfrm>
            <a:off x="6215074" y="1714488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40</a:t>
            </a:r>
            <a:endParaRPr lang="ru-RU" sz="3600" dirty="0"/>
          </a:p>
        </p:txBody>
      </p:sp>
      <p:sp>
        <p:nvSpPr>
          <p:cNvPr id="13" name="Прямоугольник 12">
            <a:hlinkClick r:id="rId6" action="ppaction://hlinksldjump"/>
          </p:cNvPr>
          <p:cNvSpPr/>
          <p:nvPr/>
        </p:nvSpPr>
        <p:spPr>
          <a:xfrm>
            <a:off x="7500958" y="1714488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50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500958" y="2857496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50</a:t>
            </a:r>
            <a:endParaRPr lang="ru-RU" sz="3600" dirty="0"/>
          </a:p>
        </p:txBody>
      </p:sp>
      <p:sp>
        <p:nvSpPr>
          <p:cNvPr id="15" name="Прямоугольник 14">
            <a:hlinkClick r:id="rId7" action="ppaction://hlinksldjump"/>
          </p:cNvPr>
          <p:cNvSpPr/>
          <p:nvPr/>
        </p:nvSpPr>
        <p:spPr>
          <a:xfrm>
            <a:off x="6215074" y="2857496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40</a:t>
            </a:r>
            <a:endParaRPr lang="ru-RU" sz="3600" dirty="0"/>
          </a:p>
        </p:txBody>
      </p:sp>
      <p:sp>
        <p:nvSpPr>
          <p:cNvPr id="16" name="Прямоугольник 15">
            <a:hlinkClick r:id="rId8" action="ppaction://hlinksldjump"/>
          </p:cNvPr>
          <p:cNvSpPr/>
          <p:nvPr/>
        </p:nvSpPr>
        <p:spPr>
          <a:xfrm>
            <a:off x="5000628" y="2857496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30</a:t>
            </a:r>
            <a:endParaRPr lang="ru-RU" sz="3600" dirty="0"/>
          </a:p>
        </p:txBody>
      </p:sp>
      <p:sp>
        <p:nvSpPr>
          <p:cNvPr id="17" name="Прямоугольник 16">
            <a:hlinkClick r:id="rId9" action="ppaction://hlinksldjump"/>
          </p:cNvPr>
          <p:cNvSpPr/>
          <p:nvPr/>
        </p:nvSpPr>
        <p:spPr>
          <a:xfrm>
            <a:off x="3786182" y="2857496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20</a:t>
            </a:r>
            <a:endParaRPr lang="ru-RU" sz="3600" dirty="0"/>
          </a:p>
        </p:txBody>
      </p:sp>
      <p:sp>
        <p:nvSpPr>
          <p:cNvPr id="18" name="Прямоугольник 17">
            <a:hlinkClick r:id="rId10" action="ppaction://hlinksldjump"/>
          </p:cNvPr>
          <p:cNvSpPr/>
          <p:nvPr/>
        </p:nvSpPr>
        <p:spPr>
          <a:xfrm>
            <a:off x="2500298" y="2857496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10</a:t>
            </a:r>
            <a:endParaRPr lang="ru-RU" sz="3600" dirty="0"/>
          </a:p>
        </p:txBody>
      </p:sp>
      <p:sp>
        <p:nvSpPr>
          <p:cNvPr id="19" name="Прямоугольник 18">
            <a:hlinkClick r:id="rId11" action="ppaction://hlinksldjump"/>
          </p:cNvPr>
          <p:cNvSpPr/>
          <p:nvPr/>
        </p:nvSpPr>
        <p:spPr>
          <a:xfrm>
            <a:off x="7500958" y="4000504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50</a:t>
            </a:r>
            <a:endParaRPr lang="ru-RU" sz="3600" dirty="0"/>
          </a:p>
        </p:txBody>
      </p:sp>
      <p:sp>
        <p:nvSpPr>
          <p:cNvPr id="20" name="Прямоугольник 19">
            <a:hlinkClick r:id="rId12" action="ppaction://hlinksldjump"/>
          </p:cNvPr>
          <p:cNvSpPr/>
          <p:nvPr/>
        </p:nvSpPr>
        <p:spPr>
          <a:xfrm>
            <a:off x="6215074" y="4000504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40</a:t>
            </a:r>
            <a:endParaRPr lang="ru-RU" sz="3600" dirty="0"/>
          </a:p>
        </p:txBody>
      </p:sp>
      <p:sp>
        <p:nvSpPr>
          <p:cNvPr id="21" name="Прямоугольник 20">
            <a:hlinkClick r:id="rId13" action="ppaction://hlinksldjump"/>
          </p:cNvPr>
          <p:cNvSpPr/>
          <p:nvPr/>
        </p:nvSpPr>
        <p:spPr>
          <a:xfrm>
            <a:off x="5000628" y="4000504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30</a:t>
            </a:r>
            <a:endParaRPr lang="ru-RU" sz="3600" dirty="0"/>
          </a:p>
        </p:txBody>
      </p:sp>
      <p:sp>
        <p:nvSpPr>
          <p:cNvPr id="22" name="Прямоугольник 21">
            <a:hlinkClick r:id="rId14" action="ppaction://hlinksldjump"/>
          </p:cNvPr>
          <p:cNvSpPr/>
          <p:nvPr/>
        </p:nvSpPr>
        <p:spPr>
          <a:xfrm>
            <a:off x="3786182" y="4000504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20</a:t>
            </a:r>
            <a:endParaRPr lang="ru-RU" sz="3600" dirty="0"/>
          </a:p>
        </p:txBody>
      </p:sp>
      <p:sp>
        <p:nvSpPr>
          <p:cNvPr id="23" name="Прямоугольник 22">
            <a:hlinkClick r:id="rId15" action="ppaction://hlinksldjump"/>
          </p:cNvPr>
          <p:cNvSpPr/>
          <p:nvPr/>
        </p:nvSpPr>
        <p:spPr>
          <a:xfrm>
            <a:off x="2500298" y="4000504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10</a:t>
            </a:r>
            <a:endParaRPr lang="ru-RU" sz="3600" dirty="0"/>
          </a:p>
        </p:txBody>
      </p:sp>
      <p:sp>
        <p:nvSpPr>
          <p:cNvPr id="24" name="Прямоугольник 23">
            <a:hlinkClick r:id="rId16" action="ppaction://hlinksldjump"/>
          </p:cNvPr>
          <p:cNvSpPr/>
          <p:nvPr/>
        </p:nvSpPr>
        <p:spPr>
          <a:xfrm>
            <a:off x="7500958" y="5143512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50</a:t>
            </a:r>
            <a:endParaRPr lang="ru-RU" sz="3600" dirty="0"/>
          </a:p>
        </p:txBody>
      </p:sp>
      <p:sp>
        <p:nvSpPr>
          <p:cNvPr id="25" name="Прямоугольник 24">
            <a:hlinkClick r:id="rId17" action="ppaction://hlinksldjump"/>
          </p:cNvPr>
          <p:cNvSpPr/>
          <p:nvPr/>
        </p:nvSpPr>
        <p:spPr>
          <a:xfrm>
            <a:off x="6215074" y="5143512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40</a:t>
            </a:r>
            <a:endParaRPr lang="ru-RU" sz="3600" dirty="0"/>
          </a:p>
        </p:txBody>
      </p:sp>
      <p:sp>
        <p:nvSpPr>
          <p:cNvPr id="26" name="Прямоугольник 25">
            <a:hlinkClick r:id="rId18" action="ppaction://hlinksldjump"/>
          </p:cNvPr>
          <p:cNvSpPr/>
          <p:nvPr/>
        </p:nvSpPr>
        <p:spPr>
          <a:xfrm>
            <a:off x="5000628" y="5143512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30</a:t>
            </a:r>
            <a:endParaRPr lang="ru-RU" sz="3600" dirty="0"/>
          </a:p>
        </p:txBody>
      </p:sp>
      <p:sp>
        <p:nvSpPr>
          <p:cNvPr id="27" name="Прямоугольник 26">
            <a:hlinkClick r:id="rId19" action="ppaction://hlinksldjump"/>
          </p:cNvPr>
          <p:cNvSpPr/>
          <p:nvPr/>
        </p:nvSpPr>
        <p:spPr>
          <a:xfrm>
            <a:off x="3786182" y="5143512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20</a:t>
            </a:r>
            <a:endParaRPr lang="ru-RU" sz="3600" dirty="0"/>
          </a:p>
        </p:txBody>
      </p:sp>
      <p:sp>
        <p:nvSpPr>
          <p:cNvPr id="28" name="Прямоугольник 27">
            <a:hlinkClick r:id="rId20" action="ppaction://hlinksldjump"/>
          </p:cNvPr>
          <p:cNvSpPr/>
          <p:nvPr/>
        </p:nvSpPr>
        <p:spPr>
          <a:xfrm>
            <a:off x="2500298" y="5143512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10</a:t>
            </a:r>
            <a:endParaRPr lang="ru-RU" sz="3600" dirty="0"/>
          </a:p>
        </p:txBody>
      </p:sp>
      <p:sp>
        <p:nvSpPr>
          <p:cNvPr id="30" name="Прямоугольник 29">
            <a:hlinkClick r:id="rId21" action="ppaction://hlinksldjump"/>
          </p:cNvPr>
          <p:cNvSpPr/>
          <p:nvPr/>
        </p:nvSpPr>
        <p:spPr>
          <a:xfrm>
            <a:off x="3786182" y="571480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20</a:t>
            </a:r>
            <a:endParaRPr lang="ru-RU" sz="3600" dirty="0"/>
          </a:p>
        </p:txBody>
      </p:sp>
      <p:sp>
        <p:nvSpPr>
          <p:cNvPr id="31" name="Прямоугольник 30">
            <a:hlinkClick r:id="rId22" action="ppaction://hlinksldjump"/>
          </p:cNvPr>
          <p:cNvSpPr/>
          <p:nvPr/>
        </p:nvSpPr>
        <p:spPr>
          <a:xfrm>
            <a:off x="5000628" y="571480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30</a:t>
            </a:r>
            <a:endParaRPr lang="ru-RU" sz="3600" dirty="0"/>
          </a:p>
        </p:txBody>
      </p:sp>
      <p:sp>
        <p:nvSpPr>
          <p:cNvPr id="32" name="Прямоугольник 31">
            <a:hlinkClick r:id="rId23" action="ppaction://hlinksldjump"/>
          </p:cNvPr>
          <p:cNvSpPr/>
          <p:nvPr/>
        </p:nvSpPr>
        <p:spPr>
          <a:xfrm>
            <a:off x="6215074" y="571480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40</a:t>
            </a:r>
            <a:endParaRPr lang="ru-RU" sz="3600" dirty="0"/>
          </a:p>
        </p:txBody>
      </p:sp>
      <p:sp>
        <p:nvSpPr>
          <p:cNvPr id="33" name="Прямоугольник 32">
            <a:hlinkClick r:id="rId24" action="ppaction://hlinksldjump"/>
          </p:cNvPr>
          <p:cNvSpPr/>
          <p:nvPr/>
        </p:nvSpPr>
        <p:spPr>
          <a:xfrm>
            <a:off x="7500958" y="571480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50</a:t>
            </a:r>
            <a:endParaRPr lang="ru-RU" sz="3600" dirty="0"/>
          </a:p>
        </p:txBody>
      </p:sp>
      <p:sp>
        <p:nvSpPr>
          <p:cNvPr id="64" name="Прямоугольник 63">
            <a:hlinkClick r:id="rId25" action="ppaction://hlinksldjump"/>
          </p:cNvPr>
          <p:cNvSpPr/>
          <p:nvPr/>
        </p:nvSpPr>
        <p:spPr>
          <a:xfrm>
            <a:off x="2500298" y="571480"/>
            <a:ext cx="1000132" cy="10001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22250" h="120650" prst="coolSlant"/>
            <a:bevelB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10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091720"/>
            <a:ext cx="7772400" cy="3454522"/>
          </a:xfrm>
        </p:spPr>
        <p:txBody>
          <a:bodyPr>
            <a:normAutofit/>
          </a:bodyPr>
          <a:lstStyle/>
          <a:p>
            <a:pPr algn="ctr"/>
            <a:endParaRPr lang="ru-RU" sz="4800" dirty="0" smtClean="0"/>
          </a:p>
          <a:p>
            <a:pPr algn="ctr"/>
            <a:r>
              <a:rPr lang="ru-RU" sz="4800" dirty="0" smtClean="0"/>
              <a:t>Кто такой </a:t>
            </a:r>
            <a:r>
              <a:rPr lang="ru-RU" sz="4800" dirty="0" err="1" smtClean="0"/>
              <a:t>галкипер</a:t>
            </a:r>
            <a:r>
              <a:rPr lang="ru-RU" sz="4800" dirty="0" smtClean="0"/>
              <a:t>?</a:t>
            </a:r>
            <a:endParaRPr lang="ru-RU" sz="4800" dirty="0"/>
          </a:p>
        </p:txBody>
      </p:sp>
      <p:pic>
        <p:nvPicPr>
          <p:cNvPr id="5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Вратарь</a:t>
            </a:r>
            <a:endParaRPr lang="ru-RU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275008"/>
            <a:ext cx="7772400" cy="381214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Как называется площадка для игры в теннис?</a:t>
            </a:r>
            <a:endParaRPr lang="ru-RU" sz="4800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Корт</a:t>
            </a:r>
            <a:endParaRPr lang="ru-RU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378039"/>
            <a:ext cx="7772400" cy="3219719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Кто из российских президентов занимался теннисом? </a:t>
            </a:r>
            <a:endParaRPr lang="ru-RU" sz="4800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Борис Ельцин</a:t>
            </a:r>
            <a:endParaRPr lang="ru-RU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790163"/>
            <a:ext cx="7772400" cy="2871989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Назовите разновидности тенниса</a:t>
            </a:r>
            <a:endParaRPr lang="ru-RU" sz="4800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Большой теннис, настольный теннис</a:t>
            </a:r>
            <a:endParaRPr lang="ru-RU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060621"/>
            <a:ext cx="7772400" cy="282047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Что необходимо для игры в теннис? </a:t>
            </a:r>
            <a:endParaRPr lang="ru-RU" sz="4800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87928"/>
          </a:xfrm>
        </p:spPr>
        <p:txBody>
          <a:bodyPr/>
          <a:lstStyle/>
          <a:p>
            <a:pPr algn="ctr"/>
            <a:r>
              <a:rPr lang="ru-RU" dirty="0" smtClean="0"/>
              <a:t>Ракетка, мяч</a:t>
            </a:r>
            <a:endParaRPr lang="ru-RU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71612"/>
            <a:ext cx="7772400" cy="2642764"/>
          </a:xfrm>
        </p:spPr>
        <p:txBody>
          <a:bodyPr>
            <a:noAutofit/>
          </a:bodyPr>
          <a:lstStyle/>
          <a:p>
            <a:pPr algn="ctr"/>
            <a:r>
              <a:rPr lang="ru-RU" sz="4800" dirty="0"/>
              <a:t>Как называют игрока в футбол, который мечтает о безразмерных воротах? </a:t>
            </a:r>
          </a:p>
        </p:txBody>
      </p:sp>
      <p:pic>
        <p:nvPicPr>
          <p:cNvPr id="102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893195"/>
            <a:ext cx="7772400" cy="321971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Что такое пинг-понг?</a:t>
            </a:r>
            <a:endParaRPr lang="ru-RU" sz="4800" dirty="0"/>
          </a:p>
        </p:txBody>
      </p:sp>
      <p:pic>
        <p:nvPicPr>
          <p:cNvPr id="4" name="Picture 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624083"/>
            <a:ext cx="7772400" cy="2183641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/>
              <a:t>Н</a:t>
            </a:r>
            <a:r>
              <a:rPr lang="ru-RU" dirty="0" smtClean="0"/>
              <a:t>астольный теннис</a:t>
            </a:r>
            <a:endParaRPr lang="ru-RU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1558344"/>
            <a:ext cx="7772400" cy="2656032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В каких единицах измеряется энергетическая ценность пищи? </a:t>
            </a:r>
            <a:endParaRPr lang="ru-RU" sz="4800" dirty="0"/>
          </a:p>
        </p:txBody>
      </p:sp>
      <p:pic>
        <p:nvPicPr>
          <p:cNvPr id="512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0917" y="4536404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Калория</a:t>
            </a:r>
            <a:endParaRPr lang="ru-RU" dirty="0"/>
          </a:p>
        </p:txBody>
      </p:sp>
      <p:pic>
        <p:nvPicPr>
          <p:cNvPr id="614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8039" y="4562162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1228299"/>
            <a:ext cx="7772400" cy="2811437"/>
          </a:xfrm>
        </p:spPr>
        <p:txBody>
          <a:bodyPr>
            <a:noAutofit/>
          </a:bodyPr>
          <a:lstStyle/>
          <a:p>
            <a:pPr algn="ctr"/>
            <a:r>
              <a:rPr lang="ru-RU" sz="4800" dirty="0"/>
              <a:t>Именно эти фрукты входят в десятку наиболее полезных для </a:t>
            </a:r>
            <a:r>
              <a:rPr lang="ru-RU" sz="4800" dirty="0" smtClean="0"/>
              <a:t>спортсменов </a:t>
            </a:r>
            <a:r>
              <a:rPr lang="ru-RU" sz="4800" dirty="0"/>
              <a:t>продуктов</a:t>
            </a:r>
            <a:r>
              <a:rPr lang="ru-RU" sz="4800" dirty="0" smtClean="0"/>
              <a:t> </a:t>
            </a:r>
            <a:endParaRPr lang="ru-RU" sz="4800" dirty="0"/>
          </a:p>
        </p:txBody>
      </p:sp>
      <p:pic>
        <p:nvPicPr>
          <p:cNvPr id="717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859" y="4800466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Бананы</a:t>
            </a:r>
            <a:endParaRPr lang="ru-RU" dirty="0"/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682752" y="2857064"/>
            <a:ext cx="7772400" cy="1509712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33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1127" y="4639435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656823"/>
            <a:ext cx="7772400" cy="3557553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Более половины энергетических потребностей организма покрывается за счет этих веществ, содержащихся в пище. </a:t>
            </a:r>
            <a:endParaRPr lang="ru-RU" sz="4800" dirty="0"/>
          </a:p>
        </p:txBody>
      </p:sp>
      <p:pic>
        <p:nvPicPr>
          <p:cNvPr id="1331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9587" y="4729587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Углеводы</a:t>
            </a:r>
            <a:endParaRPr lang="ru-RU" dirty="0"/>
          </a:p>
        </p:txBody>
      </p:sp>
      <p:pic>
        <p:nvPicPr>
          <p:cNvPr id="1229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0917" y="4337050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32586"/>
            <a:ext cx="7772400" cy="268179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Назовите основные принципы рационального питания.</a:t>
            </a:r>
            <a:endParaRPr lang="ru-RU" sz="4800" dirty="0"/>
          </a:p>
        </p:txBody>
      </p:sp>
      <p:pic>
        <p:nvPicPr>
          <p:cNvPr id="11266" name="Picture 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9554" y="4652314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532586"/>
            <a:ext cx="7772400" cy="1827834"/>
          </a:xfrm>
        </p:spPr>
        <p:txBody>
          <a:bodyPr/>
          <a:lstStyle/>
          <a:p>
            <a:pPr algn="ctr"/>
            <a:r>
              <a:rPr lang="ru-RU" dirty="0" smtClean="0"/>
              <a:t>Регулярность, дробность и разнообразие питания</a:t>
            </a:r>
            <a:endParaRPr lang="ru-RU" dirty="0"/>
          </a:p>
        </p:txBody>
      </p:sp>
      <p:pic>
        <p:nvPicPr>
          <p:cNvPr id="921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32737" y="4781103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599"/>
            <a:ext cx="7851648" cy="2427669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/>
              <a:t>Нападающий </a:t>
            </a:r>
            <a:endParaRPr lang="ru-RU" sz="8900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661375"/>
            <a:ext cx="7772400" cy="2553001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«Счастливый случай»</a:t>
            </a:r>
            <a:endParaRPr lang="ru-RU" sz="4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9402" y="4690951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78039"/>
            <a:ext cx="7772400" cy="1982381"/>
          </a:xfrm>
        </p:spPr>
        <p:txBody>
          <a:bodyPr/>
          <a:lstStyle/>
          <a:p>
            <a:pPr algn="ctr"/>
            <a:r>
              <a:rPr lang="ru-RU" dirty="0" smtClean="0"/>
              <a:t>Бананы</a:t>
            </a:r>
            <a:endParaRPr lang="ru-RU" dirty="0"/>
          </a:p>
        </p:txBody>
      </p:sp>
      <p:pic>
        <p:nvPicPr>
          <p:cNvPr id="819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13797" y="4665193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365161"/>
            <a:ext cx="7772400" cy="2849215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Назовите интеллектуальные спортивные игры</a:t>
            </a:r>
          </a:p>
        </p:txBody>
      </p:sp>
      <p:pic>
        <p:nvPicPr>
          <p:cNvPr id="2355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65312" y="4652314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09675"/>
            <a:ext cx="7772400" cy="1739034"/>
          </a:xfrm>
        </p:spPr>
        <p:txBody>
          <a:bodyPr/>
          <a:lstStyle/>
          <a:p>
            <a:pPr algn="ctr"/>
            <a:r>
              <a:rPr lang="ru-RU" dirty="0" smtClean="0"/>
              <a:t>Шашки, шахматы, нарды</a:t>
            </a:r>
            <a:endParaRPr lang="ru-RU" dirty="0"/>
          </a:p>
        </p:txBody>
      </p:sp>
      <p:pic>
        <p:nvPicPr>
          <p:cNvPr id="2457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8191" y="4619537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210614"/>
            <a:ext cx="7772400" cy="3412902"/>
          </a:xfrm>
        </p:spPr>
        <p:txBody>
          <a:bodyPr>
            <a:normAutofit/>
          </a:bodyPr>
          <a:lstStyle/>
          <a:p>
            <a:pPr algn="ctr"/>
            <a:r>
              <a:rPr lang="ru-RU" sz="4800" dirty="0"/>
              <a:t>Какой результат мажет быть в спортивной игре? </a:t>
            </a:r>
          </a:p>
        </p:txBody>
      </p:sp>
      <p:pic>
        <p:nvPicPr>
          <p:cNvPr id="2253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8191" y="4855334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997964"/>
            <a:ext cx="7772400" cy="1362456"/>
          </a:xfrm>
        </p:spPr>
        <p:txBody>
          <a:bodyPr/>
          <a:lstStyle/>
          <a:p>
            <a:pPr algn="ctr"/>
            <a:r>
              <a:rPr lang="ru-RU" dirty="0" smtClean="0"/>
              <a:t>Победа, поражение, ничья</a:t>
            </a:r>
            <a:endParaRPr lang="ru-RU" dirty="0"/>
          </a:p>
        </p:txBody>
      </p:sp>
      <p:pic>
        <p:nvPicPr>
          <p:cNvPr id="2150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9402" y="4678072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351129"/>
            <a:ext cx="7772400" cy="323375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Как называются игры, которые проводятся один раз в четыре года?</a:t>
            </a:r>
            <a:endParaRPr lang="ru-RU" sz="4800" dirty="0"/>
          </a:p>
        </p:txBody>
      </p:sp>
      <p:pic>
        <p:nvPicPr>
          <p:cNvPr id="2048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8191" y="45848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292439"/>
            <a:ext cx="7772400" cy="1362456"/>
          </a:xfrm>
        </p:spPr>
        <p:txBody>
          <a:bodyPr/>
          <a:lstStyle/>
          <a:p>
            <a:pPr algn="ctr"/>
            <a:r>
              <a:rPr lang="ru-RU" dirty="0" smtClean="0"/>
              <a:t>Олимпийские игры</a:t>
            </a:r>
            <a:endParaRPr lang="ru-RU" dirty="0"/>
          </a:p>
        </p:txBody>
      </p:sp>
      <p:pic>
        <p:nvPicPr>
          <p:cNvPr id="1945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2585" y="4755345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883391"/>
            <a:ext cx="7772400" cy="2330985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Как называется игра с мячом на воде?</a:t>
            </a:r>
            <a:endParaRPr lang="ru-RU" sz="4800" dirty="0"/>
          </a:p>
        </p:txBody>
      </p:sp>
      <p:pic>
        <p:nvPicPr>
          <p:cNvPr id="18434" name="Picture 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8727" y="4639435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957589"/>
            <a:ext cx="7772400" cy="1686363"/>
          </a:xfrm>
        </p:spPr>
        <p:txBody>
          <a:bodyPr/>
          <a:lstStyle/>
          <a:p>
            <a:pPr algn="ctr"/>
            <a:r>
              <a:rPr lang="ru-RU" dirty="0" smtClean="0"/>
              <a:t>Водное поло</a:t>
            </a:r>
            <a:endParaRPr lang="ru-RU" dirty="0"/>
          </a:p>
        </p:txBody>
      </p:sp>
      <p:pic>
        <p:nvPicPr>
          <p:cNvPr id="174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91069" y="4665193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857364"/>
            <a:ext cx="7772400" cy="2357012"/>
          </a:xfrm>
        </p:spPr>
        <p:txBody>
          <a:bodyPr>
            <a:normAutofit/>
          </a:bodyPr>
          <a:lstStyle/>
          <a:p>
            <a:pPr algn="ctr"/>
            <a:r>
              <a:rPr lang="ru-RU" sz="4800" dirty="0"/>
              <a:t>Как называют судью в футболе? </a:t>
            </a:r>
          </a:p>
        </p:txBody>
      </p:sp>
      <p:pic>
        <p:nvPicPr>
          <p:cNvPr id="4" name="Picture 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738648"/>
            <a:ext cx="7772400" cy="247572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От кого нужно беречь защитников в игре?</a:t>
            </a:r>
          </a:p>
        </p:txBody>
      </p:sp>
      <p:pic>
        <p:nvPicPr>
          <p:cNvPr id="1638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26675" y="4626556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021983"/>
            <a:ext cx="7772400" cy="1890103"/>
          </a:xfrm>
        </p:spPr>
        <p:txBody>
          <a:bodyPr/>
          <a:lstStyle/>
          <a:p>
            <a:pPr algn="ctr"/>
            <a:r>
              <a:rPr lang="ru-RU" dirty="0" smtClean="0"/>
              <a:t>От нападающих</a:t>
            </a:r>
            <a:endParaRPr lang="ru-RU" dirty="0"/>
          </a:p>
        </p:txBody>
      </p:sp>
      <p:pic>
        <p:nvPicPr>
          <p:cNvPr id="1536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587920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815921"/>
            <a:ext cx="7772400" cy="2398455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Сколько игроков может играть в бадминтон?</a:t>
            </a:r>
          </a:p>
        </p:txBody>
      </p:sp>
      <p:pic>
        <p:nvPicPr>
          <p:cNvPr id="3379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0010" y="4845497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997964"/>
            <a:ext cx="7772400" cy="1362456"/>
          </a:xfrm>
        </p:spPr>
        <p:txBody>
          <a:bodyPr/>
          <a:lstStyle/>
          <a:p>
            <a:pPr algn="ctr"/>
            <a:r>
              <a:rPr lang="ru-RU" dirty="0" smtClean="0"/>
              <a:t>1 или 2</a:t>
            </a:r>
            <a:endParaRPr lang="ru-RU" dirty="0"/>
          </a:p>
        </p:txBody>
      </p:sp>
      <p:pic>
        <p:nvPicPr>
          <p:cNvPr id="3277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81222" y="4769190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83140"/>
            <a:ext cx="7772400" cy="263123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Как называется мячик с перьями для игры в бадминтон?</a:t>
            </a:r>
            <a:endParaRPr lang="ru-RU" sz="4800" dirty="0"/>
          </a:p>
        </p:txBody>
      </p:sp>
      <p:pic>
        <p:nvPicPr>
          <p:cNvPr id="3174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8799" y="4819740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997964"/>
            <a:ext cx="7772400" cy="1362456"/>
          </a:xfrm>
        </p:spPr>
        <p:txBody>
          <a:bodyPr/>
          <a:lstStyle/>
          <a:p>
            <a:pPr algn="ctr"/>
            <a:r>
              <a:rPr lang="ru-RU" dirty="0" smtClean="0"/>
              <a:t>Волан</a:t>
            </a:r>
            <a:endParaRPr lang="ru-RU" dirty="0"/>
          </a:p>
        </p:txBody>
      </p:sp>
      <p:pic>
        <p:nvPicPr>
          <p:cNvPr id="3072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1526" y="4819740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137893"/>
            <a:ext cx="7772400" cy="1880215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Какой размер бадминтонной площадки?</a:t>
            </a:r>
            <a:endParaRPr lang="ru-RU" sz="4800" dirty="0"/>
          </a:p>
        </p:txBody>
      </p:sp>
      <p:pic>
        <p:nvPicPr>
          <p:cNvPr id="296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1374" y="4781102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15921"/>
            <a:ext cx="7772400" cy="1362456"/>
          </a:xfrm>
        </p:spPr>
        <p:txBody>
          <a:bodyPr/>
          <a:lstStyle/>
          <a:p>
            <a:pPr algn="ctr"/>
            <a:r>
              <a:rPr lang="ru-RU" dirty="0" smtClean="0"/>
              <a:t>13м. </a:t>
            </a:r>
            <a:r>
              <a:rPr lang="ru-RU" dirty="0"/>
              <a:t>в</a:t>
            </a:r>
            <a:r>
              <a:rPr lang="ru-RU" dirty="0" smtClean="0"/>
              <a:t> длину 5м. </a:t>
            </a:r>
            <a:r>
              <a:rPr lang="ru-RU" dirty="0"/>
              <a:t>в</a:t>
            </a:r>
            <a:r>
              <a:rPr lang="ru-RU" dirty="0" smtClean="0"/>
              <a:t> ширину</a:t>
            </a:r>
            <a:endParaRPr lang="ru-RU" dirty="0"/>
          </a:p>
        </p:txBody>
      </p:sp>
      <p:pic>
        <p:nvPicPr>
          <p:cNvPr id="286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6979" y="4755345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034862"/>
            <a:ext cx="7772400" cy="2179514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Сколько очков длится бадминтонная партия?  </a:t>
            </a:r>
            <a:endParaRPr lang="ru-RU" sz="4800" dirty="0"/>
          </a:p>
        </p:txBody>
      </p:sp>
      <p:pic>
        <p:nvPicPr>
          <p:cNvPr id="2765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0917" y="471670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997964"/>
            <a:ext cx="7772400" cy="1362456"/>
          </a:xfrm>
        </p:spPr>
        <p:txBody>
          <a:bodyPr/>
          <a:lstStyle/>
          <a:p>
            <a:pPr algn="ctr"/>
            <a:r>
              <a:rPr lang="ru-RU" smtClean="0"/>
              <a:t>15 </a:t>
            </a:r>
            <a:r>
              <a:rPr lang="ru-RU" dirty="0" smtClean="0"/>
              <a:t>(21)</a:t>
            </a:r>
            <a:endParaRPr lang="ru-RU" dirty="0"/>
          </a:p>
        </p:txBody>
      </p:sp>
      <p:pic>
        <p:nvPicPr>
          <p:cNvPr id="2662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81222" y="467903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82579"/>
            <a:ext cx="7851648" cy="325835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/>
              </a:rPr>
              <a:t>Арбитр </a:t>
            </a:r>
            <a:endParaRPr lang="ru-RU" dirty="0">
              <a:effectLst/>
            </a:endParaRPr>
          </a:p>
        </p:txBody>
      </p:sp>
      <p:pic>
        <p:nvPicPr>
          <p:cNvPr id="205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1023" y="4549283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262029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«Счастливый случай»</a:t>
            </a:r>
            <a:endParaRPr lang="ru-RU" sz="4800" dirty="0"/>
          </a:p>
        </p:txBody>
      </p:sp>
      <p:pic>
        <p:nvPicPr>
          <p:cNvPr id="2560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5160" y="4510647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785926"/>
            <a:ext cx="7772400" cy="2286016"/>
          </a:xfrm>
        </p:spPr>
        <p:txBody>
          <a:bodyPr>
            <a:normAutofit/>
          </a:bodyPr>
          <a:lstStyle/>
          <a:p>
            <a:pPr algn="ctr"/>
            <a:r>
              <a:rPr lang="ru-RU" sz="4800" dirty="0"/>
              <a:t>Какое количество игроков в футбольной команде? </a:t>
            </a:r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11, 10 полевых и 1 вратарь</a:t>
            </a:r>
            <a:endParaRPr lang="ru-RU" dirty="0"/>
          </a:p>
        </p:txBody>
      </p:sp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5464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184857"/>
            <a:ext cx="7772400" cy="3812146"/>
          </a:xfrm>
        </p:spPr>
        <p:txBody>
          <a:bodyPr>
            <a:normAutofit/>
          </a:bodyPr>
          <a:lstStyle/>
          <a:p>
            <a:pPr algn="ctr"/>
            <a:r>
              <a:rPr lang="ru-RU" sz="4800" dirty="0"/>
              <a:t>В какой стране в 2018 г. будет проходить очередной чемпионат мира по футболу? </a:t>
            </a:r>
          </a:p>
        </p:txBody>
      </p:sp>
      <p:pic>
        <p:nvPicPr>
          <p:cNvPr id="5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России</a:t>
            </a:r>
            <a:endParaRPr lang="ru-RU" dirty="0"/>
          </a:p>
        </p:txBody>
      </p:sp>
      <p:pic>
        <p:nvPicPr>
          <p:cNvPr id="5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727" y="4613678"/>
            <a:ext cx="1724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362</TotalTime>
  <Words>291</Words>
  <Application>Microsoft Office PowerPoint</Application>
  <PresentationFormat>Экран (4:3)</PresentationFormat>
  <Paragraphs>80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3" baseType="lpstr">
      <vt:lpstr>Calibri</vt:lpstr>
      <vt:lpstr>Wingdings 2</vt:lpstr>
      <vt:lpstr>Поток</vt:lpstr>
      <vt:lpstr>Презентация PowerPoint</vt:lpstr>
      <vt:lpstr>Презентация PowerPoint</vt:lpstr>
      <vt:lpstr>Нападающий </vt:lpstr>
      <vt:lpstr>Презентация PowerPoint</vt:lpstr>
      <vt:lpstr>Арбитр </vt:lpstr>
      <vt:lpstr>Презентация PowerPoint</vt:lpstr>
      <vt:lpstr>11, 10 полевых и 1 вратарь</vt:lpstr>
      <vt:lpstr>Презентация PowerPoint</vt:lpstr>
      <vt:lpstr>В России</vt:lpstr>
      <vt:lpstr>Презентация PowerPoint</vt:lpstr>
      <vt:lpstr>Вратарь</vt:lpstr>
      <vt:lpstr>Презентация PowerPoint</vt:lpstr>
      <vt:lpstr>Корт</vt:lpstr>
      <vt:lpstr>Презентация PowerPoint</vt:lpstr>
      <vt:lpstr>Борис Ельцин</vt:lpstr>
      <vt:lpstr>Презентация PowerPoint</vt:lpstr>
      <vt:lpstr>Большой теннис, настольный теннис</vt:lpstr>
      <vt:lpstr>Презентация PowerPoint</vt:lpstr>
      <vt:lpstr>Ракетка, мяч</vt:lpstr>
      <vt:lpstr>Презентация PowerPoint</vt:lpstr>
      <vt:lpstr> Настольный теннис</vt:lpstr>
      <vt:lpstr>Презентация PowerPoint</vt:lpstr>
      <vt:lpstr>Калория</vt:lpstr>
      <vt:lpstr>Презентация PowerPoint</vt:lpstr>
      <vt:lpstr>Бананы</vt:lpstr>
      <vt:lpstr>Презентация PowerPoint</vt:lpstr>
      <vt:lpstr>Углеводы</vt:lpstr>
      <vt:lpstr>Презентация PowerPoint</vt:lpstr>
      <vt:lpstr>Регулярность, дробность и разнообразие питания</vt:lpstr>
      <vt:lpstr>Презентация PowerPoint</vt:lpstr>
      <vt:lpstr>Бананы</vt:lpstr>
      <vt:lpstr>Презентация PowerPoint</vt:lpstr>
      <vt:lpstr>Шашки, шахматы, нарды</vt:lpstr>
      <vt:lpstr>Презентация PowerPoint</vt:lpstr>
      <vt:lpstr>Победа, поражение, ничья</vt:lpstr>
      <vt:lpstr>Презентация PowerPoint</vt:lpstr>
      <vt:lpstr>Олимпийские игры</vt:lpstr>
      <vt:lpstr>Презентация PowerPoint</vt:lpstr>
      <vt:lpstr>Водное поло</vt:lpstr>
      <vt:lpstr>Презентация PowerPoint</vt:lpstr>
      <vt:lpstr>От нападающих</vt:lpstr>
      <vt:lpstr>Презентация PowerPoint</vt:lpstr>
      <vt:lpstr>1 или 2</vt:lpstr>
      <vt:lpstr>Презентация PowerPoint</vt:lpstr>
      <vt:lpstr>Волан</vt:lpstr>
      <vt:lpstr>Презентация PowerPoint</vt:lpstr>
      <vt:lpstr>13м. в длину 5м. в ширину</vt:lpstr>
      <vt:lpstr>Презентация PowerPoint</vt:lpstr>
      <vt:lpstr>15 (21)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pri1</cp:lastModifiedBy>
  <cp:revision>49</cp:revision>
  <cp:lastPrinted>2015-02-24T15:29:50Z</cp:lastPrinted>
  <dcterms:modified xsi:type="dcterms:W3CDTF">2015-02-24T15:30:04Z</dcterms:modified>
</cp:coreProperties>
</file>