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9" r:id="rId5"/>
    <p:sldId id="263" r:id="rId6"/>
    <p:sldId id="270" r:id="rId7"/>
    <p:sldId id="262" r:id="rId8"/>
    <p:sldId id="271" r:id="rId9"/>
    <p:sldId id="258" r:id="rId10"/>
    <p:sldId id="264" r:id="rId11"/>
    <p:sldId id="268" r:id="rId12"/>
    <p:sldId id="272" r:id="rId13"/>
    <p:sldId id="266" r:id="rId14"/>
    <p:sldId id="273" r:id="rId15"/>
    <p:sldId id="267" r:id="rId16"/>
    <p:sldId id="269" r:id="rId17"/>
    <p:sldId id="275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7803-27F8-4BA0-834C-FF856B0B518E}" type="datetimeFigureOut">
              <a:rPr lang="ru-RU"/>
              <a:pPr>
                <a:defRPr/>
              </a:pPr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DC7F-74F4-477C-AFBA-C2CE88528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F7612-4D3F-4A63-BF04-6E8F1B9F4755}" type="datetimeFigureOut">
              <a:rPr lang="ru-RU"/>
              <a:pPr>
                <a:defRPr/>
              </a:pPr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E7019-1FFE-4338-AF2E-1F5F60514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58786-993B-46FA-9B46-35FFE784AF0E}" type="datetimeFigureOut">
              <a:rPr lang="ru-RU"/>
              <a:pPr>
                <a:defRPr/>
              </a:pPr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008D3-791D-4E57-828B-3D8D7BD05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6B54E-899E-4229-825A-E93D2A684A07}" type="datetimeFigureOut">
              <a:rPr lang="ru-RU"/>
              <a:pPr>
                <a:defRPr/>
              </a:pPr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B9DE3-6149-4666-95E3-F26FC9DC6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2056A-B7C7-4346-A1EC-66EF1A66692F}" type="datetimeFigureOut">
              <a:rPr lang="ru-RU"/>
              <a:pPr>
                <a:defRPr/>
              </a:pPr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D1A9B-57C0-4FBC-B2AB-B9245DF6E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54EB1-B5A8-4654-BD67-C2A0D664D352}" type="datetimeFigureOut">
              <a:rPr lang="ru-RU"/>
              <a:pPr>
                <a:defRPr/>
              </a:pPr>
              <a:t>06.08.2014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F9ACB-5B8F-4C91-984B-6E62EC3CC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30A52-69E9-459B-A3D4-6DB07AB80BBC}" type="datetimeFigureOut">
              <a:rPr lang="ru-RU"/>
              <a:pPr>
                <a:defRPr/>
              </a:pPr>
              <a:t>06.08.2014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9DD8C-B284-4DAB-8948-D8F9F885A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40D74-A46C-4283-B956-820AF6ECAFAD}" type="datetimeFigureOut">
              <a:rPr lang="ru-RU"/>
              <a:pPr>
                <a:defRPr/>
              </a:pPr>
              <a:t>06.08.2014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1BEC2-609C-4CDD-9653-09B244C84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27628-7EDD-46E5-9CD6-35C71DA53203}" type="datetimeFigureOut">
              <a:rPr lang="ru-RU"/>
              <a:pPr>
                <a:defRPr/>
              </a:pPr>
              <a:t>06.08.2014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53310-2886-46EE-BE27-9DAA673C2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60DF1-9443-4A52-A403-D8E5F531EFD4}" type="datetimeFigureOut">
              <a:rPr lang="ru-RU"/>
              <a:pPr>
                <a:defRPr/>
              </a:pPr>
              <a:t>06.08.2014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8335-EB43-45BD-975F-81FB63116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0EEC-D172-47BE-B55D-B53F88324F1E}" type="datetimeFigureOut">
              <a:rPr lang="ru-RU"/>
              <a:pPr>
                <a:defRPr/>
              </a:pPr>
              <a:t>06.08.2014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3130A-E2DA-45F8-AF15-9CC7343A6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7B0889-1B45-47FC-9D0E-4F79F683C25A}" type="datetimeFigureOut">
              <a:rPr lang="ru-RU"/>
              <a:pPr>
                <a:defRPr/>
              </a:pPr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57A2C6-96AA-4254-9E3B-E38E6FB54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E:\фоны\2409342-1ebae291b9e7d2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15"/>
          <p:cNvSpPr txBox="1">
            <a:spLocks noChangeArrowheads="1"/>
          </p:cNvSpPr>
          <p:nvPr/>
        </p:nvSpPr>
        <p:spPr bwMode="auto">
          <a:xfrm>
            <a:off x="2000250" y="1714488"/>
            <a:ext cx="50927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«</a:t>
            </a:r>
            <a:r>
              <a:rPr lang="ru-RU" sz="3200" b="1" dirty="0">
                <a:latin typeface="Cambria Math" pitchFamily="18" charset="0"/>
              </a:rPr>
              <a:t>Построени</a:t>
            </a:r>
            <a:r>
              <a:rPr lang="ru-RU" sz="3200" b="1" dirty="0"/>
              <a:t>е</a:t>
            </a:r>
          </a:p>
          <a:p>
            <a:r>
              <a:rPr lang="ru-RU" sz="3200" b="1" dirty="0"/>
              <a:t> </a:t>
            </a:r>
            <a:r>
              <a:rPr lang="ru-RU" sz="3200" b="1" dirty="0" err="1">
                <a:latin typeface="Cambria Math" pitchFamily="18" charset="0"/>
              </a:rPr>
              <a:t>здоровьесберегающей</a:t>
            </a:r>
            <a:r>
              <a:rPr lang="ru-RU" sz="3200" b="1" dirty="0">
                <a:latin typeface="Cambria Math" pitchFamily="18" charset="0"/>
              </a:rPr>
              <a:t>, комфортной окружающей среды в </a:t>
            </a:r>
            <a:r>
              <a:rPr lang="ru-RU" sz="3200" b="1" dirty="0" smtClean="0">
                <a:latin typeface="Cambria Math" pitchFamily="18" charset="0"/>
              </a:rPr>
              <a:t>ДОУ»</a:t>
            </a:r>
            <a:endParaRPr lang="ru-RU" sz="3200" b="1" dirty="0" smtClean="0">
              <a:latin typeface="Cambria Math" pitchFamily="18" charset="0"/>
            </a:endParaRPr>
          </a:p>
          <a:p>
            <a:pPr algn="ctr"/>
            <a:r>
              <a:rPr lang="ru-RU" sz="2400" dirty="0" smtClean="0">
                <a:latin typeface="Cambria Math" pitchFamily="18" charset="0"/>
              </a:rPr>
              <a:t>                                </a:t>
            </a:r>
            <a:r>
              <a:rPr lang="ru-RU" sz="2400" dirty="0" smtClean="0">
                <a:latin typeface="Cambria Math" pitchFamily="18" charset="0"/>
              </a:rPr>
              <a:t>В</a:t>
            </a:r>
            <a:r>
              <a:rPr lang="ru-RU" sz="2400" dirty="0" smtClean="0">
                <a:latin typeface="Cambria Math" pitchFamily="18" charset="0"/>
              </a:rPr>
              <a:t>ыполнила:</a:t>
            </a:r>
          </a:p>
          <a:p>
            <a:pPr algn="ctr"/>
            <a:r>
              <a:rPr lang="ru-RU" sz="2400" dirty="0" smtClean="0">
                <a:latin typeface="Cambria Math" pitchFamily="18" charset="0"/>
              </a:rPr>
              <a:t>                        старший воспитатель  </a:t>
            </a:r>
          </a:p>
          <a:p>
            <a:pPr algn="ctr"/>
            <a:r>
              <a:rPr lang="ru-RU" sz="2400" smtClean="0">
                <a:latin typeface="Cambria Math" pitchFamily="18" charset="0"/>
              </a:rPr>
              <a:t> </a:t>
            </a:r>
            <a:r>
              <a:rPr lang="ru-RU" sz="2400" smtClean="0">
                <a:latin typeface="Cambria Math" pitchFamily="18" charset="0"/>
              </a:rPr>
              <a:t>                               </a:t>
            </a:r>
            <a:r>
              <a:rPr lang="ru-RU" sz="2400" smtClean="0">
                <a:latin typeface="Cambria Math" pitchFamily="18" charset="0"/>
              </a:rPr>
              <a:t> </a:t>
            </a:r>
            <a:r>
              <a:rPr lang="ru-RU" sz="2400" dirty="0" smtClean="0">
                <a:latin typeface="Cambria Math" pitchFamily="18" charset="0"/>
              </a:rPr>
              <a:t>И.В.Ложкина</a:t>
            </a:r>
            <a:endParaRPr lang="ru-RU" sz="2400" dirty="0">
              <a:latin typeface="Cambria Math" pitchFamily="18" charset="0"/>
            </a:endParaRPr>
          </a:p>
        </p:txBody>
      </p:sp>
      <p:sp>
        <p:nvSpPr>
          <p:cNvPr id="13315" name="TextBox 16"/>
          <p:cNvSpPr txBox="1">
            <a:spLocks noChangeArrowheads="1"/>
          </p:cNvSpPr>
          <p:nvPr/>
        </p:nvSpPr>
        <p:spPr bwMode="auto">
          <a:xfrm>
            <a:off x="1928813" y="500043"/>
            <a:ext cx="5643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7030A0"/>
              </a:solidFill>
              <a:latin typeface="Cambria Math" pitchFamily="18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Cambria Math" pitchFamily="18" charset="0"/>
              </a:rPr>
              <a:t>МКДОУ детский сад «Малышок» </a:t>
            </a:r>
          </a:p>
          <a:p>
            <a:r>
              <a:rPr lang="ru-RU" sz="2400" b="1" dirty="0">
                <a:solidFill>
                  <a:srgbClr val="7030A0"/>
                </a:solidFill>
                <a:latin typeface="Cambria Math" pitchFamily="18" charset="0"/>
              </a:rPr>
              <a:t>                     с.Калинино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E:\конференция\210601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E:\Мама\Фото\Новая папка (2)\SAM_35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286000"/>
            <a:ext cx="37465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214563"/>
            <a:ext cx="392906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785813" y="857250"/>
            <a:ext cx="78676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imes New Roman" pitchFamily="18" charset="0"/>
                <a:cs typeface="Times New Roman" pitchFamily="18" charset="0"/>
              </a:rPr>
              <a:t> Образовательная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E:\конференция\210601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428750"/>
            <a:ext cx="8072438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357438" y="357188"/>
            <a:ext cx="46513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E:\конференция\210601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C:\Documents and Settings\Admin\Рабочий стол\фото рмо\SDC122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143000"/>
            <a:ext cx="7858125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1214438" y="285750"/>
            <a:ext cx="66436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imes New Roman" pitchFamily="18" charset="0"/>
                <a:cs typeface="Times New Roman" pitchFamily="18" charset="0"/>
              </a:rPr>
              <a:t>     Массаж и самомассаж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E:\конференция\210601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Documents and Settings\Admin\Рабочий стол\фото рмо\SDC122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285875"/>
            <a:ext cx="7786688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0" y="357188"/>
            <a:ext cx="9628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 Хождение босиком по массажным дорожкам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E:\конференция\210601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928813"/>
            <a:ext cx="40719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1000125" y="571500"/>
            <a:ext cx="7923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  Двигательная активность детей</a:t>
            </a:r>
          </a:p>
        </p:txBody>
      </p:sp>
      <p:pic>
        <p:nvPicPr>
          <p:cNvPr id="26628" name="Picture 4" descr="C:\Documents and Settings\Admin\Рабочий стол\олимп\DSCN66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000250"/>
            <a:ext cx="41433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E:\конференция\210601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285875"/>
            <a:ext cx="7929563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357563" y="285750"/>
            <a:ext cx="23161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imes New Roman" pitchFamily="18" charset="0"/>
                <a:cs typeface="Times New Roman" pitchFamily="18" charset="0"/>
              </a:rPr>
              <a:t>    Труд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E:\конференция\210601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Documents and Settings\Admin\Рабочий стол\фото рмо\SAM_48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071563"/>
            <a:ext cx="7735888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3857625" y="0"/>
            <a:ext cx="1484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imes New Roman" pitchFamily="18" charset="0"/>
                <a:cs typeface="Times New Roman" pitchFamily="18" charset="0"/>
              </a:rPr>
              <a:t>Игры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E:\конференция\210601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357313"/>
            <a:ext cx="778668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786063" y="285750"/>
            <a:ext cx="51038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imes New Roman" pitchFamily="18" charset="0"/>
                <a:cs typeface="Times New Roman" pitchFamily="18" charset="0"/>
              </a:rPr>
              <a:t> Музыкотерапия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E:\конференция\210601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571500" y="5429250"/>
            <a:ext cx="7929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0070C0"/>
                </a:solidFill>
                <a:latin typeface="Impact" pitchFamily="34" charset="0"/>
              </a:rPr>
              <a:t>      Благодарю за внимание!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85750"/>
            <a:ext cx="7561262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E:\конференция\210601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2858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000000"/>
                </a:solidFill>
                <a:latin typeface="Cambria Math" pitchFamily="18" charset="0"/>
              </a:rPr>
              <a:t>Модель организации здоровьесберегающей деятельности</a:t>
            </a:r>
            <a:endParaRPr lang="ru-RU" sz="4000" smtClean="0">
              <a:solidFill>
                <a:srgbClr val="000000"/>
              </a:solidFill>
              <a:latin typeface="Cambria Math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85813" y="2071688"/>
            <a:ext cx="7572375" cy="38576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3000" smtClean="0">
                <a:solidFill>
                  <a:srgbClr val="000000"/>
                </a:solidFill>
                <a:latin typeface="Cambria Math" pitchFamily="18" charset="0"/>
              </a:rPr>
              <a:t>     Создание условий для формирования специально организованной, развивающейся во времени и в рамках определенной образовательной системы, взаимодействия детей и педагогов, пространственной среды, направленной на достижение целей здоровье -сбережения и здоровьеформирования в ходе образования, воспитания и обучения.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ru-RU" sz="3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E:\конференция\210601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276475"/>
            <a:ext cx="40005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276475"/>
            <a:ext cx="407193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428750" y="500063"/>
            <a:ext cx="68294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imes New Roman" pitchFamily="18" charset="0"/>
                <a:cs typeface="Times New Roman" pitchFamily="18" charset="0"/>
              </a:rPr>
              <a:t>Зал для занятий музыкой и     </a:t>
            </a:r>
          </a:p>
          <a:p>
            <a:r>
              <a:rPr lang="ru-RU" sz="4400">
                <a:latin typeface="Times New Roman" pitchFamily="18" charset="0"/>
                <a:cs typeface="Times New Roman" pitchFamily="18" charset="0"/>
              </a:rPr>
              <a:t>           физкультурой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E:\конференция\210601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E:\конференция\210601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61913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Групповые комнаты</a:t>
            </a:r>
          </a:p>
        </p:txBody>
      </p:sp>
      <p:pic>
        <p:nvPicPr>
          <p:cNvPr id="16388" name="Объект 3" descr="H:\DSCN2613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1428750"/>
            <a:ext cx="3571875" cy="2357438"/>
          </a:xfrm>
        </p:spPr>
      </p:pic>
      <p:pic>
        <p:nvPicPr>
          <p:cNvPr id="16389" name="Рисунок 7" descr="H:\DSCN26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4352925"/>
            <a:ext cx="35718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8" descr="E:\DSCN26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4071938"/>
            <a:ext cx="35004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E:\IMG_05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75" y="1357313"/>
            <a:ext cx="35004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E:\конференция\210601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285875"/>
            <a:ext cx="35718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Объект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214438"/>
            <a:ext cx="3571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4108450"/>
            <a:ext cx="3571875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1714500" y="357188"/>
            <a:ext cx="49291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imes New Roman" pitchFamily="18" charset="0"/>
                <a:cs typeface="Times New Roman" pitchFamily="18" charset="0"/>
              </a:rPr>
              <a:t>           Пищеблок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E:\конференция\210601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Documents and Settings\Admin\Рабочий стол\фото рмо\SAM_48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000125"/>
            <a:ext cx="7786688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785813" y="285750"/>
            <a:ext cx="796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Полноценное питание – залог крепкого здоровья</a:t>
            </a:r>
            <a:r>
              <a:rPr lang="ru-RU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E:\конференция\210601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3" descr="H:\DSCN26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143125"/>
            <a:ext cx="2889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2143125"/>
            <a:ext cx="304641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4470400"/>
            <a:ext cx="314325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857250" y="357188"/>
            <a:ext cx="73818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imes New Roman" pitchFamily="18" charset="0"/>
                <a:cs typeface="Times New Roman" pitchFamily="18" charset="0"/>
              </a:rPr>
              <a:t>   Санитарно – гигиенические </a:t>
            </a:r>
          </a:p>
          <a:p>
            <a:r>
              <a:rPr lang="ru-RU" sz="4400">
                <a:latin typeface="Times New Roman" pitchFamily="18" charset="0"/>
                <a:cs typeface="Times New Roman" pitchFamily="18" charset="0"/>
              </a:rPr>
              <a:t>                помещения</a:t>
            </a:r>
            <a:r>
              <a:rPr lang="ru-RU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E:\конференция\210601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Documents and Settings\Admin\Рабочий стол\фото рмо\SAM_48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714500"/>
            <a:ext cx="35004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Documents and Settings\Admin\Рабочий стол\фото рмо\SAM_48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1714500"/>
            <a:ext cx="3714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000125" y="285750"/>
            <a:ext cx="69294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imes New Roman" pitchFamily="18" charset="0"/>
                <a:cs typeface="Times New Roman" pitchFamily="18" charset="0"/>
              </a:rPr>
              <a:t>Соблюдение правил личной   </a:t>
            </a:r>
          </a:p>
          <a:p>
            <a:r>
              <a:rPr lang="ru-RU" sz="4400">
                <a:latin typeface="Times New Roman" pitchFamily="18" charset="0"/>
                <a:cs typeface="Times New Roman" pitchFamily="18" charset="0"/>
              </a:rPr>
              <a:t>                  гигиены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E:\конференция\210601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Совместная деятельность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2857500"/>
            <a:ext cx="3786187" cy="3429000"/>
          </a:xfrm>
        </p:spPr>
      </p:pic>
      <p:pic>
        <p:nvPicPr>
          <p:cNvPr id="21508" name="Picture 4" descr="C:\Users\Малышок\Desktop\наиля и ее группа\Фото 3 сент2012\DSCN19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857500"/>
            <a:ext cx="4000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</TotalTime>
  <Words>134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Модель организации здоровьесберегающей деятельности</vt:lpstr>
      <vt:lpstr>Слайд 3</vt:lpstr>
      <vt:lpstr>Групповые комнаты</vt:lpstr>
      <vt:lpstr>Слайд 5</vt:lpstr>
      <vt:lpstr>Слайд 6</vt:lpstr>
      <vt:lpstr>Слайд 7</vt:lpstr>
      <vt:lpstr>Слайд 8</vt:lpstr>
      <vt:lpstr>Совместная деятельность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117</cp:revision>
  <dcterms:created xsi:type="dcterms:W3CDTF">2014-01-22T05:08:43Z</dcterms:created>
  <dcterms:modified xsi:type="dcterms:W3CDTF">2014-08-06T05:00:15Z</dcterms:modified>
</cp:coreProperties>
</file>