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132" autoAdjust="0"/>
  </p:normalViewPr>
  <p:slideViewPr>
    <p:cSldViewPr>
      <p:cViewPr varScale="1">
        <p:scale>
          <a:sx n="68" d="100"/>
          <a:sy n="68" d="100"/>
        </p:scale>
        <p:origin x="-20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0472D6-6541-4447-BDD5-1B8807A7246E}" type="datetimeFigureOut">
              <a:rPr lang="ru-RU" smtClean="0"/>
              <a:pPr/>
              <a:t>04.10.2011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B02D1-F145-4B11-AABF-426A3F70DF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Содержание.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Введение стр.2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Вода-самое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удивительное вещество на Земле.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Строение молекулы воды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Какие связи имеет H2O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Физические свойства H2O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Химические свойства H2O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Круговорот воды в природе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Почему не кончается вода на Земле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Водный голод планеты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Приобретаемые вопросы об охране водных ресурсов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Виды воды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B02D1-F145-4B11-AABF-426A3F70DFD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"Земля – планета поразительной голубизны"! – восторженно докладывали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возвращавшиеся из далёкого Космоса после высадки на Луну американские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астронавты. Да и могла ли наша планета выглядеть по-другому, если более 2\3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её поверхности занимают моря и океаны, ледники и озёра, реки, пруды 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водохранилища. Но тогда, что означает явление, название которого вынесено 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заголовках? Какой же "голод" может быть, если на Земле такое изобилие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водоёмов? Да, воды на Земле более чем достаточно. Но нельзя забывать и 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том, что жизнь планете Земля, как считают учёные, впервые появилась в воде,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 лишь потом вышли на сушу. Свою зависимость от воды организмы сохранили 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ходе эволюции в течение многих миллионов лет. Вода – главный "строительный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материал", из которого состоит их тело. В этом легко убедиться,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проанализировав цифры следующие таблицы: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|Огурцы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салат               |95          |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|Помидоры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морковь, грибы    |90          |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|Груши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яблоки               |85          |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|Картофель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|80          |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|Рыба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     |75          |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|Медуза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   |97-99       |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|Человек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  |65-70       |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Содержание H2O в процентах к общему весу.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Последнее число этой таблицы свидетельствует о том, что в человеке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весом 70 кг. содержится 50 кг. воды! Но ещё больше её в человеческом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зародыше: в трёхдневном – 97%, в трёхмесячном – 91%, в восьмимесячном –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81%.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Проблема "водного голода" состоит в необходимости недержания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определённого количества воды в организме, так как идёт постоянная потеря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влаги в ходе различных физиологических процессов. Для нормального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существования в условиях умеренного климата человеку необходимо получать с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питьём и пищей около 3,5 литров воды в сутки, в пустыне это норма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возрастает, как минимум до 7,5 литров. Без пищи человек может существовать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около сорока дней, а без воды гораздо меньше – 8 дней. По данным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специальных медицинских экспериментов при потере влаги в размере 6-8 % от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веса тела человек впадает в полуобморочное состояние, при потере 10%  -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начинаются галлюцинации, при 12% человек уже не может восстанавливаться без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специальной медицинской помощи, а при потере 20% наступает неизбежная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смерть. Многие животные хорошо приспосабливаются к недостатку влаги.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Наиболее известный и яркий пример этого – "корабль пустыни", верблюд. Он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может весьма долго жить в жаркой пустыни, не потребляя питьевой воды 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теряя без ущерба для своей работоспособности до 30% первоначального веса.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Так, в одном из специальных испытаний верблюд за 8 дней работал под палящим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летним солнцем потеряв 100 кг. из 450 кг. своего начального веса. А когда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его подвели к воде, он выпил 103 литра и восстановил свой вес. Установлено,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что до 40 литров влаги верблюд может получить путём преобразования жира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накопленного в его горбу. Совершенно не употребляют питьевую воду такие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пустынные животные, как тушканчики и кенгуровые крысы, - им хватает влаги,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которую они получают с пищей, и воды, образующейся в их организме при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окислении собственного жира, так же как у верблюдов. Ещё больше воды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потребляют для своего роста и развития растения.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Качан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капусты "выпивает"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 сутки более одного литра воды, одно дерево в среднем – более 200 литров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воды. Конечно, это довольно приблизительная цифра – разные породы деревьев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разных природных условиях расходуют весьма и весьма различное количество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влаги. Так растущий в пустыне саксаул тратит минимальное количество влаги,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 эвкалипт, в который в некоторых местах называют "дерево-насос",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пропускает через себя огромное количество воды, и по этой причине его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насаждения используют для осушения болот. Так превратили в процветающую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территорию заболоченные малярийные земли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Колхидской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низменности.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Уже сейчас около населения нашей планеты испытывают недостаток 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чистой воде. А если учесть, что 800 млн. дворов в сельской местности, где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живёт около ? всего человечества, не имеет водопровода, то проблема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"водного голода" приобретает поистине глобальный характер. Особенно остра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она в развивающихся странах, где плохой водой пользуется примерно 90%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населения. Недостаток чистой воды становится одним из важнейших факторов,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ограничивающих прогрессивное развитие человечества.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B02D1-F145-4B11-AABF-426A3F70DFD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Вода применяется во всех областях хозяйственной деятельности человека.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Практически невозможно назвать какой-либо производственный процесс, 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котором не использовалась бы вода. В связи с бурным развитием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промышленности, ростом населения городов расход воды увеличивается.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Первостепенное значение приобретают вопросы охраны водных ресурсов 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источников от истощения, а так же от загрязнения сточными водами. Всем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известно, какой ущерб наносят сточные воды обитателям водоёмов. Ещё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страшней для человека и всего живого на Земле появление в речных водах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ядохимикатов, смываемых с полей. Так наличие в воде 2,1 части пестицида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эндрина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на миллиард частей воды достаточно для гибели всех находящихся 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ней рыб. Огромную угрозы для человечества представляют сбрасываемые в реки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неочищенные стоки населенных пунктов. Эта проблема решается путём сознания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таких технологических процессах, в которых отработанная вода не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сбрасывается в водоёмы, а после очистки снова возвращается 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технологический процесс.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В настоящее время уделяется огромное внимание охране окружающей среды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в частности естественных водоёмов. Учитывая значение этой проблемы, у нас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стране не принимают закон об охране и рациональном использовании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природных ресурсов. Конституция гласит: "Граждане России обязаны беречь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природу, охранять её богатства".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B02D1-F145-4B11-AABF-426A3F70DFD1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Бромная вода – насыщенный раствор Br2 в воде (3,5% по массе Br2 ).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Бромовая вода – окислитель,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бромирующий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агент в аналитической химии.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Аммиачная вода – образуется при контакте сырого коксового газа с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водой, который концентрируется вследствие охлаждения газа или специально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впрыскивается в него для вымывания NH3. В обоих случаях получают так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называемую слабую, или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скрубберную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аммиачную воду. Дистилляцией этой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аммиачной воды с водяным паром и последующей дефлегмацией и конденсацией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получают концентрированную аммиачную воду (18 – 20% NH3 по массе), которую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используют в производстве соды, как жидкое удобрение и др.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Подсмольная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вода – образуется при полукоксовании и газификации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твёрдых, горючих ископаемых. Наиболее характерные компоненты: NH3, фенолы,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карбоновые кислоты. Одни из наиболее вредных видов сточных вод.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Обезвреживание заключается в выделении из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подсмольных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вод указанных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компонентов и последующей биохимической очистке.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B02D1-F145-4B11-AABF-426A3F70DFD1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 </a:t>
            </a:r>
          </a:p>
          <a:p>
            <a:r>
              <a:rPr lang="ru-RU" dirty="0" smtClean="0"/>
              <a:t>                             Вода, у тебя нет ни цвета, ни вкуса, ни запаха,</a:t>
            </a:r>
          </a:p>
          <a:p>
            <a:r>
              <a:rPr lang="ru-RU" dirty="0" smtClean="0"/>
              <a:t>                                тебя невозможно описать, тобой наслаждаются,</a:t>
            </a:r>
          </a:p>
          <a:p>
            <a:r>
              <a:rPr lang="ru-RU" dirty="0" smtClean="0"/>
              <a:t>                                     не ведая, что ты такое. Нельзя сказать,</a:t>
            </a:r>
          </a:p>
          <a:p>
            <a:r>
              <a:rPr lang="ru-RU" dirty="0" smtClean="0"/>
              <a:t>                                    что необходимо для жизни: ты сама жизнь.</a:t>
            </a:r>
          </a:p>
          <a:p>
            <a:r>
              <a:rPr lang="ru-RU" dirty="0" smtClean="0"/>
              <a:t>                                               Ты исполняешь нас с радостью,</a:t>
            </a:r>
          </a:p>
          <a:p>
            <a:r>
              <a:rPr lang="ru-RU" dirty="0" smtClean="0"/>
              <a:t>                                      которую не объяснишь нашими чувствами.</a:t>
            </a:r>
          </a:p>
          <a:p>
            <a:r>
              <a:rPr lang="ru-RU" dirty="0" smtClean="0"/>
              <a:t>                                            С тобой возвращаются к нам силы,</a:t>
            </a:r>
          </a:p>
          <a:p>
            <a:r>
              <a:rPr lang="ru-RU" dirty="0" smtClean="0"/>
              <a:t>                                               с которыми мы уже простились.</a:t>
            </a:r>
          </a:p>
          <a:p>
            <a:r>
              <a:rPr lang="ru-RU" dirty="0" smtClean="0"/>
              <a:t>                                       По твоей милости в нас вновь начинают</a:t>
            </a:r>
          </a:p>
          <a:p>
            <a:r>
              <a:rPr lang="ru-RU" dirty="0" smtClean="0"/>
              <a:t>                                     бурлить высохшие родники нашего сердца.</a:t>
            </a:r>
          </a:p>
          <a:p>
            <a:r>
              <a:rPr lang="ru-RU" dirty="0" smtClean="0"/>
              <a:t>                                        (А. де Сент-Экзюпери. Планета людей)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      Мной написан реферат по теме "Вода – самое удивительное вещество в</a:t>
            </a:r>
          </a:p>
          <a:p>
            <a:r>
              <a:rPr lang="ru-RU" dirty="0" smtClean="0"/>
              <a:t>мире". Я выбрала эту тему потому что – это самая актуальная тема, так как</a:t>
            </a:r>
          </a:p>
          <a:p>
            <a:r>
              <a:rPr lang="ru-RU" dirty="0" smtClean="0"/>
              <a:t>вода это самое важное вещество на Земле без которого не может существовать</a:t>
            </a:r>
          </a:p>
          <a:p>
            <a:r>
              <a:rPr lang="ru-RU" dirty="0" smtClean="0"/>
              <a:t>ни один живой организм и не могут протекать ни какие биологические,</a:t>
            </a:r>
          </a:p>
          <a:p>
            <a:r>
              <a:rPr lang="ru-RU" dirty="0" smtClean="0"/>
              <a:t>химические реакции, и технологические процессы.</a:t>
            </a:r>
          </a:p>
          <a:p>
            <a:r>
              <a:rPr lang="ru-RU" dirty="0" smtClean="0"/>
              <a:t>      Вода – одно из самых распространённых веществ в природе (гидросфера</a:t>
            </a:r>
          </a:p>
          <a:p>
            <a:r>
              <a:rPr lang="ru-RU" dirty="0" smtClean="0"/>
              <a:t>занимает 71 % поверхности Земли). Воде принадлежит важнейшая роль в</a:t>
            </a:r>
          </a:p>
          <a:p>
            <a:r>
              <a:rPr lang="ru-RU" dirty="0" smtClean="0"/>
              <a:t>геологии, истории планеты. Без воды невозможно существование живых</a:t>
            </a:r>
          </a:p>
          <a:p>
            <a:r>
              <a:rPr lang="ru-RU" dirty="0" smtClean="0"/>
              <a:t>организмов. Дело в том, что тело человека почти на 63% - 68% состоит из</a:t>
            </a:r>
          </a:p>
          <a:p>
            <a:r>
              <a:rPr lang="ru-RU" dirty="0" smtClean="0"/>
              <a:t>воды. Практически все биохимические реакции в каждой живой клетке – это</a:t>
            </a:r>
          </a:p>
          <a:p>
            <a:r>
              <a:rPr lang="ru-RU" dirty="0" smtClean="0"/>
              <a:t>реакции в водных растворах… В растворах же (преимущественно водных)</a:t>
            </a:r>
          </a:p>
          <a:p>
            <a:r>
              <a:rPr lang="ru-RU" dirty="0" smtClean="0"/>
              <a:t>протекает большинство технологических процессов на предприятиях химической</a:t>
            </a:r>
          </a:p>
          <a:p>
            <a:r>
              <a:rPr lang="ru-RU" dirty="0" smtClean="0"/>
              <a:t>промышленности, в производстве лекарственных препаратов и пищевых</a:t>
            </a:r>
          </a:p>
          <a:p>
            <a:r>
              <a:rPr lang="ru-RU" dirty="0" smtClean="0"/>
              <a:t>продуктов. И в металлургии вода чрезвычайно важна, причём не только для</a:t>
            </a:r>
          </a:p>
          <a:p>
            <a:r>
              <a:rPr lang="ru-RU" dirty="0" smtClean="0"/>
              <a:t>охлаждения. Не случайно гидрометаллургия – извлечение металлов из руд и</a:t>
            </a:r>
          </a:p>
          <a:p>
            <a:r>
              <a:rPr lang="ru-RU" dirty="0" smtClean="0"/>
              <a:t>концентратов с помощью растворов различных реагентов – стала важной</a:t>
            </a:r>
          </a:p>
          <a:p>
            <a:r>
              <a:rPr lang="ru-RU" dirty="0" smtClean="0"/>
              <a:t>отраслью промышленности.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B02D1-F145-4B11-AABF-426A3F70DFD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Вода – вещество привычное и необычное. Известный советский учёный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академик И. В.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Петрянов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свою научно-популярную книгу о воде назвал "самое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необыкновенное вещество в мире". А "Занимательная физиология", написанная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доктором биологических наук Б. Ф. Сергеевым, начинается с главы о воде –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"Вещество, которое создало нашу планету".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Учёные абсолютно правы: нет на Земле вещества, более важного для нас,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чем обыкновенная вода, и в тоже время не существует другого такого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вещества, в свойствах которого было бы столько противоречий и аномалий,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сколько в её свойствах.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Почти? поверхности нашей планеты занято океанами и морями. Твёрдой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водой – снегом и льдом – покрыто 20% суши. От воды зависит климат планеты.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Геофизики утверждают, что Земля давно бы остыла и превратилась 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безжизненный кусок камня, если бы не вода. У неё очень большая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теплоёмкость. Нагреваясь, она поглощает тепло; остывая, отдаёт его. Земная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вода и поглощает, и возвращает очень много тепла и тем самым "выравнивает"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климат. А от космического холода предохраняет Землю те молекулы воды,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которые рассеяны в атмосфере – в облаках и в виде паров… без воды обойтись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нельзя – это самое важное вещество на Земле.</a:t>
            </a: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B02D1-F145-4B11-AABF-426A3F70DFD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Поведение воды "нелогично". Получается, что переходы воды из твёрдого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состояния в жидкое и газообразное происходит при температурах, намного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более высоких, чем следовало бы. Этим аномалиям найдено объяснение.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Молекула воды </a:t>
            </a:r>
            <a:r>
              <a:rPr lang="ru-RU" sz="9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H2О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построена в виде треугольника: угол между двумя связками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кислород – водород 104 градуса. Но поскольку оба водородных атома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расположены по одну сторону от кислорода, электрические заряды в ней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рассредоточиваются. Молекула воды полярная, что является причиной особого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взаимодействия между разными её молекулами. Атомы водорода в молекуле H2О,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имея частичный положительный заряд, взаимодействуют с электронами атомов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кислорода соседних молекул. Такая химическая связь называется водородной.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Она объединяет молекулы H2О в своеобразные полимеры пространственного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строения; плоскость в которой расположены водородные связи, перпендикулярны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плоскости атомов той же молекулы H2О. Взаимодействием между молекулами воды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объясняются в первую очередь незакономерно высокие температуры её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плавления и кипения. Нужно подвести дополнительную энергию, чтобы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расшатать, а затем разрушить водородные связи. И энергия эта очень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значительна. Вот почему, кстати, так велика теплоёмкость воды.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B02D1-F145-4B11-AABF-426A3F70DFD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молекуле воды имеются две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полярные связи. Они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образованы за счёт перекрывания двух одноэлектронных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облаков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атома кислорода и одноэлектронных S – облаков двух атомов водорода.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В молекуле воды атом кислорода имеет четыре электронных пары. Две из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них участвуют в образовании ковалентных связей, т.е. являются связывающими.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Две другие электронные пары являются не связывающими.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В молекуле имеются четыре полюс зарядов: два – положительные и два –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отрицательные. Положительные зарядов сосредоточены у атомов водорода, так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 кислород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электроотрицательнее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водорода. Два отрицательных полюса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приходятся на две не связывающие электронные пары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кислорода. Подобное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представление о строении молекулы позволяет объяснить многие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свойства воды, в частности структуру льда. В кристаллической решётке льда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каждая из молекул окружена четырьмя другими.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Положительно заряженный атом водорода одной молекулы воды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притягивается к отрицательно заряженному атому кислорода другой молекулы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воды. Такая связь получила название водородной (её обозначают точками). По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прочности водородная связь примерно в 15 – 20 раз слабее ковалентной связи.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Поэтому водородная связь легко разрывается, что наблюдается, например, при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испарении воды.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Структура жидкой воды напоминает структуру льда. В жидкой воде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молекулы также связаны друг с другом посредством водородных связей, однако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структура воды менее "жёсткая", чем у льда. Вследствие теплового движения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молекул в воде одни водородные связи разрываются, другие образуются.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B02D1-F145-4B11-AABF-426A3F70DFD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Вода, H2O, жидкость без запаха, вкуса, цвета (в толстых слоях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голубоватая); плотность 1 г/см3 (при 3,98 градусах), tпл=0 градусов,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tкип=100 градусов.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Разная бывает вода: жидкая, твёрдая и газообразная.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Вода – это единственное вещество в природе, которое в земных условиях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существует во всех трёх агрегатных состояниях: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             Жидком – вода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             Твёрдом – лёд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          Газообразном – пар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Советский учёный В. И. Вернадский писал: "Вода стоит особняком 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истории нашей планеты. Нет природного тела, которое могли бы сравниться с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ней по влиянию на ход основных, самых грандиозных геологических процессов.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Нет земного вещества – минерала горной породы, живого тела, которое её бы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 заключало. Всё земное вещество ею проникнуто и охвачено"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B02D1-F145-4B11-AABF-426A3F70DFD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 химических свойств воды особенно важны способность её молекул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дисоциировать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(распадаться) на ионы и способность воды растворять вещества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разной химической природы. Роль воды, как главного и универсального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растворителя определяется прежде всего полярностью её молекул (смещением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центров положительных и отрицательных зарядов) и, как следствие, её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чрезвычайно высокий диэлектрической проницаемостью. Разноименные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электрические заряды, и в частности ионы, притягиваются друг к другу в воде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80 раз слабее, чем притягивались бы в воздухе. Силы взаимного притяжения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между молекулами или атомами погружённого в воду тела также слабее, чем на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воздухе. Тепловому движению в этом случае легче разобщить молекулы. Оттого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происходит растворение, в том числе многих трудно растворимых веществ: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капля камень точит…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Диссоциация (распадение) молекул воды на ионы H2О     H++OH-, или 2H2О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H3O (ион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гидроксия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+ОН в обычных условиях крайне незначительна;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диссоциирует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среднем одна молекула из 500000000. При этом надо иметь 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виду, что первое из приведённых уравнений сугубо условное: не может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существовать в водной среде лишённый электронной    оболочки протон Н. Он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сразу соединяется с молекулой воды, образуя ион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гидроксия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Н3О. Считают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даже, что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ассоцианты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водных молекул в действительности распадаются на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значительно более тяжёлые ионы, такие, например, как 8Н2О      HgO4+H7O4, 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реакция H2О     H++OH- - лишь сильно упрощенная схема реального процесса.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Реакционная способность воды сравнительно невелика. Правда, некоторые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активные металлы способны вытеснять из неё водород: 2Na+2H2O    2NaOH+H2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а в атмосфере свободного фтора вода может гореть: 2F2+2H2O     4HF+O2.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 подобных же молекулярных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ассоциатов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соединений молекул состоят 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кристаллы обычного льда. "Упаковка" атомов в таком кристалле не ионная, 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лёд плохо проводит тепло. Плотность жидкой воды пи температуре близкой к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нулю, больше чем у льда. При 0 градусов 1гр льда занимает объём 1,0905 см3,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 1гр жидкой воды – 1,0001 см3. И лёд плавает, оттого и не промерзают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насквозь водоёмы, а лишь покрываются ледяным покровом. В этом проявляется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ещё одна аномалия воды: после плавления она сначала сжимается, а уж потом,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рубеже 4 градусов, при дальнейшем процессе начинает расширятся. При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высоких давлениях обычный лёд можно превратить в так называемый лёд – 1,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лёд – 2, лёд – 3, и т. д. – более тяжёлые и плотные кристаллические формы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этого вещества. Самый твёрдый, плотный и тугоплавкий пока лёд – 7 –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полученный при давлении 3 кило Па. Он плавится при 190 градусах.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B02D1-F145-4B11-AABF-426A3F70DFD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Организм человека пронизан миллионами кровеносных сосудов. Крупные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артерии и вены соединяют друг с другом основные органы тела, более мелкие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оплетают их со всех сторон, тончайшие капилляры доходят практически до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каждой отдельной клетки. Копаете ли вы яму, сидите ли на уроке или блаженно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спите, по ним беспрерывно течёт кровь, связывая в единую систему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человеческого организма мозг и желудок, почки и печень, глаза и мускулы.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чего же нужна кровь?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Кровь доносит до каждой клетки вашего тела кислород из лёгких 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питательные вещества из желудка. Кровь собирает отходы жизнедеятельности из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всех, даже самых укромных уголков организма, освобождая его от углекислого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газа и других ненужных, в том числе опасных веществ. Кровь разносит по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всему телу особые вещества – гормоны, которые регулируют и согласовывают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работу разных органов. Иными словами, кровь соединяет разные части тела 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единую систему, в слаженный и работоспособный организм.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Так же кровеносная система есть и у нашей планеты. Кровь Земли – это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вода, а кровеносные сосуды – реки, речушки, ручьи и озёра. И это не просто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сравнение, художественная метафора. Вода на Земле играет ту же роль, что 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кровь в организме человека, и как недавно заметили учёные, структура речной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сети очень похожа на структуру кровеносной системы человека. "Возница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природы" – так назвал воду великий Леонардо да Винчи именно она, переходя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 почвы в растения, из растений в атмосферу, стекая по рекам с материков 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океаны и возвращаясь обратно с воздушными потоками, соединяя друг с другом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различные компоненты природы, превращая их в единую географическую систему.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Вода не просто переходит из одного природного компонента в другой. Как 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кровь, она переносит с собой огромное количество химических веществ,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экспортируя их из почвы в растения, с суши в озёра и океаны, из атмосферы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землю. Все растения могут потреблять питательные вещества, содержащиеся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почве, только с водой, где они находятся в растворённом состоянии. Если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бы не приток воды из почвы в растения, все травы, даже растущие на самых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богатых почвах, погибли бы "от голода", уподобившись купцу, умершему от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голода на сундуке с золотом. Вода снабжает питательными веществами 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обитателей рек, озёр и морей. Ручьи, весело стекающие с полей и лугов во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время весеннего таянья снега или после летних дождей, собирают по пути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хранящиеся в почве химические вещества и доносят их до жителей водоёмов 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моря, связывая тем самым наземные и водные участки нашей планеты. Самый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богатый "стол" образуется в тех местах, где несущие питательные вещества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реки впадают в озёра и моря. Поэтому такие участки побережий – эстуарии –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отличаются буйством подводной жизни. А кто удаляет отходы, образующиеся 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результате жизнедеятельности различных географических систем? Опять же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вода, причём в должности акселератора она работает намного лучше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кровеносной системы человека, которая лишь частично выполняет эту функцию.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Особенно важна очистительная роль воды сейчас, когда человек отравляет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окружающею среду отходами городов, промышленных и сельскохозяйственных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предприятий. В организме взрослого человека содержится примерно 5-6 кг.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крови большая часть которой беспрерывно циркулирует между разными частями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его тела. А сколько воды обслуживает жизнь нашего мира?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Все воды на земле не входящие в состав горных пород, объединяются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понятием "гидросфера". Её вес столь велик, что обычно его измеряют не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килограммах или в тоннах, а в кубических километрах. Один кубический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километр – это куб с размером каждого ребра в 1 км., постоянно занятого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водой. Вес 1 кг3 воды равен 1 млрд. т. На всей земле содержится 1,5 млрд.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км3 воды, что по весу равно примерно 1500000000000000000 тонн! На каждого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человека приходится по 1,4 км3 воды, или по 250 млн. т . Пей, не хочу!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Но к сожалению, всё не так просто. Дело в том, что 94% этого объёма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составляют воды мирового океана, не пригодные для большинства хозяйственных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целей. Лишь 6% -это воды суши, из которых пресной всего 1/3, т.е. лишь 2%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 всего объёма гидросферы. Основная масса этих пресных вод сосредоточена 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ледниках. Значительно меньше их содержится под земной поверхностью (в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неглубоко расположенных подземных, водных горизонтах, в подземных озёрах, 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почвах, а так же в парах атмосферы. На долю рек, из которых в основном 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берёт воду человек, приходится совсем мало – 1,2 тыс. км3. Совершенно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ничтожен общий объём воды, единовременно содержащейся в живых организмах.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 что воды, которую может потреблять человек и другие живые организмы, на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нашей планете не так уж и много. Но почему же она не кончается? Ведь люди 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животные постоянно пьют воду, растения испаряют её в атмосферу, а реки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уносят в океан.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B02D1-F145-4B11-AABF-426A3F70DFD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Кровеносная система человека представляет собой замкнутую цепь, по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которой беспрерывно течёт кровь, перенося кислород и углекислый газ,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питательные вещества и отходы жизнедеятельности. Этот поток никогда не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кончается, потому что представляет собой круг или кольцо, а, как известно,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"у кольца нет конца". По этому же принципу устроена и водяная сеть нашей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планеты. Вода на Земле находится в постоянном круговороте, и убыль её 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одном звене сразу же восполняется за счёт поступления из другого. Движущей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силой круговорота воды является солнечная энергия и сила тяжести. За счёт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круговорота воды все части гидросферы тесно объединены и связывают между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собой другие компоненты природы. В самом общем виде круговорот воды на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нашей планете выглядит следующим образом. Под действием солнечных лучей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вода испаряется с поверхности океана и суши и поступает в атмосферу, причём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испарение с поверхности суши осуществляется, как реками и водоёмами, так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почвой, растениями. Часть воды сразу возвращается с дождями обратно 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океан, а часть переносится ветрами на сушу, где выпадают в виде дождей 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снега. Попадая в почву, вода частично впитывается в неё, пополняя запасы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почвенной влаги и подземных вод, частично стекает по поверхности в реки 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водоёмы почвенная влага частично переходит в растения, которые испаряют её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атмосферу, и частично стекает в реки, только с меньшей скоростью. Реки,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питающиеся водой из поверхностных ручьёв и подземных вод, несут воду 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Мировой океан, восполняя её убыль. Вода испаряется с его поверхности, снова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оказывается в атмосфере, и круговорот замыкается. Такое же движение воды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между всеми компонентами природы и всеми участками земной поверхности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происходит постоянно и беспрерывно в течение многих миллионов лет.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Надо сказать, что круговорот воды не полностью замкнут. Часть её,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попадая в верхние слои атмосферы, разлагается под действием солнечных лучей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уходит в космос. Но эти незначительные потери постоянно восполняются за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счёт поступления воды из глубинных слоёв земли при вулканических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извержениях. За счёт этого объём гидросферы постепенно увеличивается. по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некоторым расчётам 4 млрд. лет назад объём её составлял 20 млн. км3, т.е.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был в семь тысяч раз меньше современного. В будущем количество воды на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Земле, по-видимому, так же будет возрастать, если учесть, что объём воды в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мантии Земли оценивается в 20 млрд. км3 – это в 15 раз больше современного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объёма гидросферы. Сравнивая объём воды в отдельных частях гидросферы с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притоком воды в них и соседних звеньев круговорота, можно определить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активность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водообмена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т.е. время, за которое может полностью обновиться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объём воды в Мировом океане, в атмосфере или почве. Медленнее всего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обновляются воды в полярных ледниках (один раз за 8 тыс. лет).  А быстрее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всего обновляется речная вода, которая во всех реках на Земле полностью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меняется за 11 дней.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B02D1-F145-4B11-AABF-426A3F70DFD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F06532B-0600-41A9-8F79-B343A5455990}" type="datetimeFigureOut">
              <a:rPr lang="ru-RU" smtClean="0"/>
              <a:pPr/>
              <a:t>04.10.2011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F820919-630A-4F0C-8FD6-F2C952D20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06532B-0600-41A9-8F79-B343A5455990}" type="datetimeFigureOut">
              <a:rPr lang="ru-RU" smtClean="0"/>
              <a:pPr/>
              <a:t>04.10.2011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20919-630A-4F0C-8FD6-F2C952D20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F06532B-0600-41A9-8F79-B343A5455990}" type="datetimeFigureOut">
              <a:rPr lang="ru-RU" smtClean="0"/>
              <a:pPr/>
              <a:t>04.10.2011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F820919-630A-4F0C-8FD6-F2C952D20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06532B-0600-41A9-8F79-B343A5455990}" type="datetimeFigureOut">
              <a:rPr lang="ru-RU" smtClean="0"/>
              <a:pPr/>
              <a:t>04.10.2011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20919-630A-4F0C-8FD6-F2C952D20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06532B-0600-41A9-8F79-B343A5455990}" type="datetimeFigureOut">
              <a:rPr lang="ru-RU" smtClean="0"/>
              <a:pPr/>
              <a:t>04.10.2011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F820919-630A-4F0C-8FD6-F2C952D20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06532B-0600-41A9-8F79-B343A5455990}" type="datetimeFigureOut">
              <a:rPr lang="ru-RU" smtClean="0"/>
              <a:pPr/>
              <a:t>04.10.2011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20919-630A-4F0C-8FD6-F2C952D20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06532B-0600-41A9-8F79-B343A5455990}" type="datetimeFigureOut">
              <a:rPr lang="ru-RU" smtClean="0"/>
              <a:pPr/>
              <a:t>04.10.2011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20919-630A-4F0C-8FD6-F2C952D20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06532B-0600-41A9-8F79-B343A5455990}" type="datetimeFigureOut">
              <a:rPr lang="ru-RU" smtClean="0"/>
              <a:pPr/>
              <a:t>04.10.2011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20919-630A-4F0C-8FD6-F2C952D20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06532B-0600-41A9-8F79-B343A5455990}" type="datetimeFigureOut">
              <a:rPr lang="ru-RU" smtClean="0"/>
              <a:pPr/>
              <a:t>04.10.2011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20919-630A-4F0C-8FD6-F2C952D20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06532B-0600-41A9-8F79-B343A5455990}" type="datetimeFigureOut">
              <a:rPr lang="ru-RU" smtClean="0"/>
              <a:pPr/>
              <a:t>04.10.2011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20919-630A-4F0C-8FD6-F2C952D20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06532B-0600-41A9-8F79-B343A5455990}" type="datetimeFigureOut">
              <a:rPr lang="ru-RU" smtClean="0"/>
              <a:pPr/>
              <a:t>04.10.2011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20919-630A-4F0C-8FD6-F2C952D205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F06532B-0600-41A9-8F79-B343A5455990}" type="datetimeFigureOut">
              <a:rPr lang="ru-RU" smtClean="0"/>
              <a:pPr/>
              <a:t>04.10.2011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F820919-630A-4F0C-8FD6-F2C952D20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r>
              <a:rPr lang="ru-RU" sz="6600" dirty="0" err="1"/>
              <a:t>Вода-самое</a:t>
            </a:r>
            <a:r>
              <a:rPr lang="ru-RU" sz="6600" dirty="0"/>
              <a:t> удивительное вещество на Земле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4429132"/>
            <a:ext cx="6400800" cy="242886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 cstate="print"/>
            <a:stretch>
              <a:fillRect/>
            </a:stretch>
          </a:blipFill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2.7 Водный голод планеты.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 cstate="print"/>
            <a:stretch>
              <a:fillRect/>
            </a:stretch>
          </a:blipFill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dirty="0"/>
              <a:t>3. Приобретаемые вопросы об охране водных ресурсов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 cstate="print"/>
            <a:stretch>
              <a:fillRect/>
            </a:stretch>
          </a:blipFill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600" dirty="0"/>
              <a:t>Виды воды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 cstate="print"/>
            <a:stretch>
              <a:fillRect/>
            </a:stretch>
          </a:blipFill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1. Введение.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 cstate="print"/>
            <a:stretch>
              <a:fillRect/>
            </a:stretch>
          </a:blipFill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dirty="0"/>
              <a:t>2. Вода – самое удивительное вещество на Земле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 cstate="print"/>
            <a:stretch>
              <a:fillRect/>
            </a:stretch>
          </a:blipFill>
        </p:spPr>
        <p:txBody>
          <a:bodyPr>
            <a:noAutofit/>
          </a:bodyPr>
          <a:lstStyle/>
          <a:p>
            <a:r>
              <a:rPr lang="ru-RU" sz="6000" dirty="0"/>
              <a:t>2.1 Строение молекулы воды.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3" cstate="print"/>
            <a:stretch>
              <a:fillRect/>
            </a:stretch>
          </a:blipFill>
        </p:spPr>
        <p:txBody>
          <a:bodyPr/>
          <a:lstStyle/>
          <a:p>
            <a:r>
              <a:rPr lang="ru-RU" sz="6000" dirty="0"/>
              <a:t>2.2 Какие связи имеет H2O?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 cstate="print"/>
            <a:stretch>
              <a:fillRect/>
            </a:stretch>
          </a:blipFill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 2.3 Физические свойства H2O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 cstate="print"/>
            <a:stretch>
              <a:fillRect/>
            </a:stretch>
          </a:blipFill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dirty="0"/>
              <a:t>2.4 Химические свойства H2O.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 cstate="print"/>
            <a:stretch>
              <a:fillRect/>
            </a:stretch>
          </a:blipFill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dirty="0"/>
              <a:t>2.5 Круговорот воды в природе.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 cstate="print"/>
            <a:stretch>
              <a:fillRect/>
            </a:stretch>
          </a:blipFill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2.6 Почему не кончается вода на Земле?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75</TotalTime>
  <Words>2920</Words>
  <Application>Microsoft Office PowerPoint</Application>
  <PresentationFormat>Экран (4:3)</PresentationFormat>
  <Paragraphs>393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Вода-самое удивительное вещество на Земле</vt:lpstr>
      <vt:lpstr>Слайд 2</vt:lpstr>
      <vt:lpstr>Слайд 3</vt:lpstr>
      <vt:lpstr>2.1 Строение молекулы воды.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Оля и Наташа</cp:lastModifiedBy>
  <cp:revision>9</cp:revision>
  <dcterms:created xsi:type="dcterms:W3CDTF">2011-09-28T10:39:37Z</dcterms:created>
  <dcterms:modified xsi:type="dcterms:W3CDTF">2011-10-04T17:21:40Z</dcterms:modified>
</cp:coreProperties>
</file>