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ТРУДОВЫЕ РИТМЫ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из предметов лишний, если его рассматривать с точки зрения жанра изобразительного искусства?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2362200"/>
            <a:ext cx="4114800" cy="36877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КИСТЬ</a:t>
            </a:r>
          </a:p>
          <a:p>
            <a:r>
              <a:rPr lang="ru-RU" dirty="0" smtClean="0"/>
              <a:t>ВЕДРО</a:t>
            </a:r>
          </a:p>
          <a:p>
            <a:r>
              <a:rPr lang="ru-RU" dirty="0" smtClean="0"/>
              <a:t>КНИГА</a:t>
            </a:r>
          </a:p>
          <a:p>
            <a:r>
              <a:rPr lang="ru-RU" dirty="0" smtClean="0"/>
              <a:t>ПАЛИТРА</a:t>
            </a:r>
          </a:p>
          <a:p>
            <a:r>
              <a:rPr lang="ru-RU" dirty="0" smtClean="0"/>
              <a:t>БЕРЕЗА</a:t>
            </a:r>
          </a:p>
          <a:p>
            <a:r>
              <a:rPr lang="ru-RU" dirty="0" smtClean="0"/>
              <a:t>СТАТУЭТКА</a:t>
            </a:r>
          </a:p>
          <a:p>
            <a:r>
              <a:rPr lang="ru-RU" dirty="0" smtClean="0"/>
              <a:t>ЯБЛОКО</a:t>
            </a:r>
          </a:p>
          <a:p>
            <a:r>
              <a:rPr lang="ru-RU" dirty="0" smtClean="0"/>
              <a:t>ВАЗА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/>
          <a:lstStyle/>
          <a:p>
            <a:r>
              <a:rPr lang="ru-RU" dirty="0" smtClean="0"/>
              <a:t>Ж-Б. Шарден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3638550" cy="290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37234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62200" y="6096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/>
              <a:t>Натюрморт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Дж. </a:t>
            </a:r>
            <a:r>
              <a:rPr lang="ru-RU" dirty="0" err="1" smtClean="0"/>
              <a:t>Манцу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1728787" cy="284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336" y="2286001"/>
            <a:ext cx="2436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Ю. Шаблыкина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448175" cy="287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2500" t="5000" b="1667"/>
          <a:stretch>
            <a:fillRect/>
          </a:stretch>
        </p:blipFill>
        <p:spPr bwMode="auto">
          <a:xfrm>
            <a:off x="4495800" y="3200400"/>
            <a:ext cx="426720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</a:t>
            </a:r>
            <a:r>
              <a:rPr lang="ru-RU" dirty="0" err="1" smtClean="0"/>
              <a:t>Никич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1073"/>
          <a:stretch>
            <a:fillRect/>
          </a:stretch>
        </p:blipFill>
        <p:spPr bwMode="auto">
          <a:xfrm>
            <a:off x="1981200" y="2209800"/>
            <a:ext cx="52627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86200"/>
            <a:ext cx="28041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114800"/>
            <a:ext cx="1857375" cy="226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371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828800"/>
            <a:ext cx="191262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ТРУДОВЫЕ РИТМЫ</vt:lpstr>
      <vt:lpstr>Какой из предметов лишний, если его рассматривать с точки зрения жанра изобразительного искусства?</vt:lpstr>
      <vt:lpstr>Ж-Б. Шарден</vt:lpstr>
      <vt:lpstr>Дж. Манцу</vt:lpstr>
      <vt:lpstr>Ю. Шаблыкина</vt:lpstr>
      <vt:lpstr>А. Никич</vt:lpstr>
      <vt:lpstr>Практическая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ТРУДОВЫЕ РИТМЫ</dc:title>
  <cp:lastModifiedBy>User</cp:lastModifiedBy>
  <cp:revision>4</cp:revision>
  <dcterms:modified xsi:type="dcterms:W3CDTF">2013-11-11T14:32:22Z</dcterms:modified>
</cp:coreProperties>
</file>