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70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hotoanimal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ages.google.ru/imgres?imgurl=http://img.fobo.ru/albums/userpics/10030/african_lion.jpg&amp;imgrefurl=http://fobo.ru/showthread.php?action=gotoPost&amp;threadid=6334&amp;postid=lastpost&amp;h=768&amp;w=1024&amp;sz=171&amp;hl=ru&amp;start=12&amp;um=1&amp;usg=__suQ2gNWlBy8n4bn5LW2T8hqQJCE=&amp;tbnid=GSXKFoJtq9T7iM:&amp;tbnh=113&amp;tbnw=150&amp;prev=/images?q=%D0%B4%D0%B8%D0%BA%D0%B8%D0%B5+%D0%BA%D0%BE%D1%88%D0%BA%D0%B8+%D0%BA%D0%B0%D1%80%D1%82%D0%B8%D0%BD%D0%BA%D0%B8&amp;imgsz=xxlarge&amp;ndsp=18&amp;um=1&amp;hl=ru&amp;lr=&amp;newwindow=1&amp;sa=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ru/imgres?imgurl=http://zhurnal.lib.ru/img/t/tatarinow_a_s/a1/pub_2_3672.jpg&amp;imgrefurl=http://zhurnal.lib.ru/t/tatarinow_a_s/a1.shtml&amp;h=198&amp;w=263&amp;sz=38&amp;hl=ru&amp;start=43&amp;um=1&amp;usg=__zPlhkK9GDrNiGvofb3qHirOBNRA=&amp;tbnid=LYGFeP3WqWP9TM:&amp;tbnh=84&amp;tbnw=112&amp;prev=/images?q=%D0%B4%D0%B8%D0%BA%D0%B8%D0%B5+%D0%BA%D0%BE%D1%88%D0%BA%D0%B8+%D0%B4%D0%BE%D0%BC%D0%B0%D1%88%D0%BD%D0%B8%D0%B5+%D0%B8%D0%BB%D0%BB%D1%8E%D1%81%D1%82%D1%80%D0%B0%D1%86%D0%B8%D0%B8+%D1%84%D0%BE%D1%82%D0%BE%D0%B3%D1%80%D0%B0%D1%84%D0%B8%D0%B8&amp;start=36&amp;ndsp=18&amp;um=1&amp;hl=ru&amp;lr=&amp;newwindow=1&amp;sa=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photoanimal.ru/galery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изобразительного искусства 5класс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Тема:«РЫЖИЙ КОТ». РИСОВАНИЕ С НАТУРЫ ДОМАШНИХ </a:t>
            </a:r>
            <a:r>
              <a:rPr lang="ru-RU" b="1" dirty="0" smtClean="0"/>
              <a:t>ЖИВОТНЫХ</a:t>
            </a:r>
          </a:p>
          <a:p>
            <a:pPr algn="ctr"/>
            <a:r>
              <a:rPr lang="ru-RU" dirty="0" smtClean="0"/>
              <a:t>Учитель МОБУ СОШ № 2</a:t>
            </a:r>
          </a:p>
          <a:p>
            <a:pPr algn="ctr"/>
            <a:r>
              <a:rPr lang="ru-RU" dirty="0" smtClean="0"/>
              <a:t>Наумченко О.Н.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24955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114800"/>
            <a:ext cx="2571433" cy="223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667000"/>
            <a:ext cx="3049905" cy="208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Требования к работам: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анатомически верные (есть все части тела);</a:t>
            </a:r>
          </a:p>
          <a:p>
            <a:r>
              <a:rPr lang="ru-RU" dirty="0" smtClean="0"/>
              <a:t>соблюдение пропорций, </a:t>
            </a:r>
          </a:p>
          <a:p>
            <a:r>
              <a:rPr lang="ru-RU" dirty="0" smtClean="0"/>
              <a:t>достаточно крупный размер в листе;</a:t>
            </a:r>
          </a:p>
          <a:p>
            <a:r>
              <a:rPr lang="ru-RU" dirty="0" smtClean="0"/>
              <a:t>передача движения;</a:t>
            </a:r>
          </a:p>
          <a:p>
            <a:r>
              <a:rPr lang="ru-RU" dirty="0" smtClean="0"/>
              <a:t>работа над мелкими деталями (шерсть, глаза и др.);</a:t>
            </a:r>
          </a:p>
          <a:p>
            <a:r>
              <a:rPr lang="ru-RU" dirty="0" smtClean="0"/>
              <a:t>общая выразительность, завершенность;</a:t>
            </a:r>
          </a:p>
          <a:p>
            <a:r>
              <a:rPr lang="ru-RU" dirty="0" smtClean="0"/>
              <a:t>аккуратность.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 l="21150" t="38163" r="21424" b="12807"/>
          <a:stretch>
            <a:fillRect/>
          </a:stretch>
        </p:blipFill>
        <p:spPr bwMode="auto">
          <a:xfrm>
            <a:off x="4343400" y="304800"/>
            <a:ext cx="3864330" cy="369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343400"/>
            <a:ext cx="2172017" cy="208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838200"/>
            <a:ext cx="236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191000"/>
            <a:ext cx="2284730" cy="231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Домашнее задание: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/>
              <a:t>сделать карандашом наброски кошек.</a:t>
            </a:r>
            <a:endParaRPr lang="ru-RU" sz="2000" b="1" i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779587"/>
            <a:ext cx="5524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73183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Кот </a:t>
            </a:r>
            <a:r>
              <a:rPr lang="ru-RU" sz="4000" b="1" i="1" dirty="0" err="1" smtClean="0"/>
              <a:t>васька</a:t>
            </a:r>
            <a:endParaRPr lang="ru-RU" sz="4000" b="1" i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0"/>
            <a:ext cx="3443288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кто знает других животных и семейства кошачьих?</a:t>
            </a:r>
            <a:endParaRPr lang="ru-RU" dirty="0"/>
          </a:p>
        </p:txBody>
      </p:sp>
      <p:pic>
        <p:nvPicPr>
          <p:cNvPr id="5" name="Содержимое 3" descr="http://wildworld.jino-net.ru/images/11.jpg">
            <a:hlinkClick r:id="rId2"/>
          </p:cNvPr>
          <p:cNvPicPr>
            <a:picLocks/>
          </p:cNvPicPr>
          <p:nvPr/>
        </p:nvPicPr>
        <p:blipFill>
          <a:blip r:embed="rId3"/>
          <a:srcRect l="5660" t="13839" r="1887" b="16963"/>
          <a:stretch>
            <a:fillRect/>
          </a:stretch>
        </p:blipFill>
        <p:spPr>
          <a:xfrm>
            <a:off x="4267200" y="1905000"/>
            <a:ext cx="3733800" cy="2286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4" name="Содержимое 5" descr="http://tbn0.google.com/images?q=tbn:GSXKFoJtq9T7iM:http://img.fobo.ru/albums/userpics/10030/african_lion.jpg">
            <a:hlinkClick r:id="rId4" tgtFrame="_blank"/>
          </p:cNvPr>
          <p:cNvPicPr>
            <a:picLocks noGrp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447800" y="3733800"/>
            <a:ext cx="2819400" cy="2209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tbn0.google.com/images?q=tbn:LYGFeP3WqWP9TM:http://zhurnal.lib.ru/img/t/tatarinow_a_s/a1/pub_2_3672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462334" cy="3062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Рисунок 4" descr=" ">
            <a:hlinkClick r:id="rId4" tgtFrame="_blank" tooltip="&quot;Фотогалерея 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981200"/>
            <a:ext cx="2428892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http://www.floranimal.ru/gallery/big/2442.jpg"/>
          <p:cNvPicPr>
            <a:picLocks noGrp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457200" y="3810000"/>
            <a:ext cx="3467100" cy="277164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Древние изображения на скалах</a:t>
            </a:r>
            <a:endParaRPr lang="ru-RU" sz="3600" dirty="0"/>
          </a:p>
        </p:txBody>
      </p:sp>
      <p:pic>
        <p:nvPicPr>
          <p:cNvPr id="4" name="Содержимое 5" descr="Сцена охоты. Первая группа рисунков. Гора Сахюртэ. Зарисовка П.П. Хороших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0700" y="2474912"/>
            <a:ext cx="4800600" cy="3124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38800" y="1600200"/>
            <a:ext cx="2971800" cy="2133600"/>
          </a:xfrm>
        </p:spPr>
        <p:txBody>
          <a:bodyPr/>
          <a:lstStyle/>
          <a:p>
            <a:r>
              <a:rPr lang="ru-RU" dirty="0" smtClean="0">
                <a:latin typeface="Constantia" pitchFamily="18" charset="0"/>
              </a:rPr>
              <a:t>«Купание </a:t>
            </a:r>
            <a:r>
              <a:rPr lang="ru-RU" dirty="0" smtClean="0">
                <a:latin typeface="Constantia" pitchFamily="18" charset="0"/>
              </a:rPr>
              <a:t>красного коня»  К.Петров-Водкин</a:t>
            </a:r>
          </a:p>
          <a:p>
            <a:endParaRPr lang="ru-RU" dirty="0"/>
          </a:p>
        </p:txBody>
      </p:sp>
      <p:pic>
        <p:nvPicPr>
          <p:cNvPr id="5" name="Picture 2" descr="C:\Users\User\Pictures\живопись\красный конь П-Водк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4543489" cy="4113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скульптура</a:t>
            </a:r>
            <a:endParaRPr lang="ru-RU" dirty="0"/>
          </a:p>
        </p:txBody>
      </p:sp>
      <p:pic>
        <p:nvPicPr>
          <p:cNvPr id="4" name="Picture 2" descr="Ватагин В. А. «Медведь»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2813" y="1600200"/>
            <a:ext cx="3996373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ru-RU" dirty="0" smtClean="0"/>
              <a:t>Поэтапное рисование кота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066800"/>
            <a:ext cx="397955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Основные этапы работы художника-анималиста: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657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Анализ основных форм, частей тела.</a:t>
            </a:r>
          </a:p>
          <a:p>
            <a:r>
              <a:rPr lang="ru-RU" sz="2800" dirty="0" smtClean="0"/>
              <a:t>Уточнение характерных движений.</a:t>
            </a:r>
          </a:p>
          <a:p>
            <a:r>
              <a:rPr lang="ru-RU" sz="2800" dirty="0" smtClean="0"/>
              <a:t>Ознакомление с поведением и способами передвижения.</a:t>
            </a:r>
          </a:p>
          <a:p>
            <a:r>
              <a:rPr lang="ru-RU" sz="2800" dirty="0" smtClean="0"/>
              <a:t>Особенности внешнего вида (кожа, мех, крылья и т.д.).</a:t>
            </a:r>
          </a:p>
          <a:p>
            <a:r>
              <a:rPr lang="ru-RU" sz="2800" dirty="0" smtClean="0"/>
              <a:t>Изучение среды обитания.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</TotalTime>
  <Words>132</Words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Урок изобразительного искусства 5класс</vt:lpstr>
      <vt:lpstr>Кот васька</vt:lpstr>
      <vt:lpstr>А кто знает других животных и семейства кошачьих?</vt:lpstr>
      <vt:lpstr>Слайд 4</vt:lpstr>
      <vt:lpstr>Древние изображения на скалах</vt:lpstr>
      <vt:lpstr>живопись</vt:lpstr>
      <vt:lpstr>скульптура</vt:lpstr>
      <vt:lpstr>Поэтапное рисование кота</vt:lpstr>
      <vt:lpstr>Основные этапы работы художника-анималиста:</vt:lpstr>
      <vt:lpstr>Слайд 10</vt:lpstr>
      <vt:lpstr>Слайд 11</vt:lpstr>
      <vt:lpstr>Требования к работам:</vt:lpstr>
      <vt:lpstr>Слайд 13</vt:lpstr>
      <vt:lpstr>Домашнее задание:  сделать карандашом наброски кошек.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изобразительного искусства 5класс</dc:title>
  <cp:lastModifiedBy>User</cp:lastModifiedBy>
  <cp:revision>8</cp:revision>
  <dcterms:modified xsi:type="dcterms:W3CDTF">2013-02-04T13:41:20Z</dcterms:modified>
</cp:coreProperties>
</file>