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8F43716-6866-4ABC-97D8-49278EE4A57E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6D25A16-2411-4A9F-B39A-34683E798DA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81001"/>
            <a:ext cx="4929222" cy="1762115"/>
          </a:xfr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сундуки</a:t>
            </a:r>
            <a:endParaRPr lang="ru-RU" sz="96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2d0f1_fb82746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786058"/>
            <a:ext cx="5842000" cy="346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-0c6buyj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869950"/>
            <a:ext cx="7670800" cy="51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nd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6715172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4074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00075"/>
            <a:ext cx="8143932" cy="547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12420_dscn3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7215238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3445361_b8aea5a5eb71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000108"/>
            <a:ext cx="635798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og_entry_107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785818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48394-icon-mid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7500990" cy="5572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237" y="971550"/>
            <a:ext cx="6867525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TpepNbex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063" y="357166"/>
            <a:ext cx="6789874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jvFGagSC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450850"/>
            <a:ext cx="7670800" cy="595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</TotalTime>
  <Words>1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сундуки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сундуки</dc:title>
  <dc:creator>Nata</dc:creator>
  <cp:lastModifiedBy>Nata</cp:lastModifiedBy>
  <cp:revision>2</cp:revision>
  <dcterms:created xsi:type="dcterms:W3CDTF">2014-10-01T19:19:25Z</dcterms:created>
  <dcterms:modified xsi:type="dcterms:W3CDTF">2014-10-01T19:31:13Z</dcterms:modified>
</cp:coreProperties>
</file>