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72" r:id="rId3"/>
    <p:sldId id="274" r:id="rId4"/>
    <p:sldId id="275" r:id="rId5"/>
    <p:sldId id="276" r:id="rId6"/>
    <p:sldId id="278" r:id="rId7"/>
    <p:sldId id="285" r:id="rId8"/>
    <p:sldId id="282" r:id="rId9"/>
    <p:sldId id="261" r:id="rId10"/>
    <p:sldId id="280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2" autoAdjust="0"/>
    <p:restoredTop sz="94718" autoAdjust="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2036-68B4-4B52-98E7-961FDD5A27B6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01BC5-0921-435F-B085-3532C1151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Милый мой хоровод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1BC5-0921-435F-B085-3532C11512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 венком я хожу.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1BC5-0921-435F-B085-3532C11512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горе-то калина.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1BC5-0921-435F-B085-3532C11512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</a:t>
            </a:r>
            <a:r>
              <a:rPr lang="ru-RU" baseline="0" dirty="0" smtClean="0"/>
              <a:t> сыром бору тропина»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1BC5-0921-435F-B085-3532C11512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«Я развею…»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1BC5-0921-435F-B085-3532C11512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КАДРИЛЬ </a:t>
            </a:r>
            <a:r>
              <a:rPr lang="ru-RU" sz="2800" b="1" baseline="0" dirty="0" smtClean="0"/>
              <a:t> - 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1BC5-0921-435F-B085-3532C11512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«Барыня»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1BC5-0921-435F-B085-3532C11512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у наших у ворот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1BC5-0921-435F-B085-3532C11512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Русские узоры (Гжель)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1BC5-0921-435F-B085-3532C11512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2;&#1072;&#1073;&#1080;&#1085;&#1077;&#1090;%20&#1088;&#1080;&#1090;&#1084;&#1080;&#1082;&#1080;\&#1084;&#1091;&#1079;&#1099;&#1082;&#1072;&#1083;&#1100;&#1085;&#1099;&#1077;%20&#1079;&#1072;&#1087;&#1080;&#1089;&#1080;\&#1085;&#1072;&#1088;&#1086;&#1076;&#1085;&#1099;&#1077;%20&#1087;&#1077;&#1089;&#1085;&#1080;\&#1088;&#1091;&#1089;&#1089;&#1082;&#1080;&#1077;\&#1055;&#1083;&#1103;&#1089;&#1086;&#1074;&#1099;&#1077;\&#1050;&#1072;&#1082;%20&#1091;%20&#1085;&#1072;&#1096;&#1080;&#1093;%20&#1091;%20&#1074;&#1086;&#1088;&#1086;&#1090;_07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2;&#1072;&#1073;&#1080;&#1085;&#1077;&#1090;%20&#1088;&#1080;&#1090;&#1084;&#1080;&#1082;&#1080;\&#1084;&#1091;&#1079;&#1099;&#1082;&#1072;&#1083;&#1100;&#1085;&#1099;&#1077;%20&#1079;&#1072;&#1087;&#1080;&#1089;&#1080;\&#1085;&#1072;&#1088;&#1086;&#1076;&#1085;&#1099;&#1077;%20&#1090;&#1072;&#1085;&#1094;&#1099;\&#1052;&#1080;&#1083;&#1099;&#1081;%20&#1084;&#1086;&#1081;%20&#1093;&#1086;&#1088;&#1086;&#1074;&#1086;&#1076;_17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2;&#1072;&#1073;&#1080;&#1085;&#1077;&#1090;%20&#1088;&#1080;&#1090;&#1084;&#1080;&#1082;&#1080;\&#1084;&#1091;&#1079;&#1099;&#1082;&#1072;&#1083;&#1100;&#1085;&#1099;&#1077;%20&#1079;&#1072;&#1087;&#1080;&#1089;&#1080;\&#1085;&#1072;&#1088;&#1086;&#1076;&#1085;&#1099;&#1077;%20&#1090;&#1072;&#1085;&#1094;&#1099;\&#1057;&#1086;%20&#1074;&#1077;&#1085;&#1082;&#1086;&#1084;%20&#1103;%20&#1093;&#1086;&#1078;&#1091;_19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2;&#1072;&#1073;&#1080;&#1085;&#1077;&#1090;%20&#1088;&#1080;&#1090;&#1084;&#1080;&#1082;&#1080;\&#1084;&#1091;&#1079;&#1099;&#1082;&#1072;&#1083;&#1100;&#1085;&#1099;&#1077;%20&#1079;&#1072;&#1087;&#1080;&#1089;&#1080;\&#1085;&#1072;&#1088;&#1086;&#1076;&#1085;&#1099;&#1077;%20&#1087;&#1077;&#1089;&#1085;&#1080;\&#1088;&#1091;&#1089;&#1089;&#1082;&#1080;&#1077;\&#1061;&#1086;&#1088;&#1086;&#1074;&#1086;&#1076;\&#1053;&#1072;%20&#1075;&#1086;&#1088;&#1077;-&#1090;&#1086;%20&#1082;&#1072;&#1083;&#1080;&#1085;&#1072;_05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2;&#1072;&#1073;&#1080;&#1085;&#1077;&#1090;%20&#1088;&#1080;&#1090;&#1084;&#1080;&#1082;&#1080;\&#1084;&#1091;&#1079;&#1099;&#1082;&#1072;&#1083;&#1100;&#1085;&#1099;&#1077;%20&#1079;&#1072;&#1087;&#1080;&#1089;&#1080;\&#1085;&#1072;&#1088;&#1086;&#1076;&#1085;&#1099;&#1077;%20&#1087;&#1077;&#1089;&#1085;&#1080;\&#1088;&#1091;&#1089;&#1089;&#1082;&#1080;&#1077;\&#1061;&#1086;&#1088;&#1086;&#1074;&#1086;&#1076;\&#1042;&#1086;%20&#1089;&#1099;&#1088;&#1086;&#1084;%20&#1073;&#1086;&#1088;&#1091;%20&#1090;&#1088;&#1086;&#1087;&#1080;&#1085;&#1082;&#1072;_13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2;&#1072;&#1073;&#1080;&#1085;&#1077;&#1090;%20&#1088;&#1080;&#1090;&#1084;&#1080;&#1082;&#1080;\&#1084;&#1091;&#1079;&#1099;&#1082;&#1072;&#1083;&#1100;&#1085;&#1099;&#1077;%20&#1079;&#1072;&#1087;&#1080;&#1089;&#1080;\&#1085;&#1072;&#1088;&#1086;&#1076;&#1085;&#1099;&#1077;%20&#1087;&#1077;&#1089;&#1085;&#1080;\&#1088;&#1091;&#1089;&#1089;&#1082;&#1080;&#1077;\&#1061;&#1086;&#1088;&#1086;&#1074;&#1086;&#1076;\&#1071;%20&#1088;&#1072;&#1079;&#1074;&#1077;&#1102;..._07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2;&#1072;&#1073;&#1080;&#1085;&#1077;&#1090;%20&#1088;&#1080;&#1090;&#1084;&#1080;&#1082;&#1080;\&#1084;&#1091;&#1079;&#1099;&#1082;&#1072;&#1083;&#1100;&#1085;&#1099;&#1077;%20&#1079;&#1072;&#1087;&#1080;&#1089;&#1080;\&#1085;&#1072;&#1088;&#1086;&#1076;&#1085;&#1099;&#1077;%20&#1087;&#1077;&#1089;&#1085;&#1080;\&#1088;&#1091;&#1089;&#1089;&#1082;&#1080;&#1077;\&#1055;&#1083;&#1103;&#1089;&#1086;&#1074;&#1099;&#1077;\&#1041;&#1072;&#1088;&#1099;&#1085;&#1103;_09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9906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РУССКИЕ Народные  ТАНЦЫ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ХОРОВОДЫ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кабинет ритмики\Загрузки\a1836b3685af.jpg"/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39354" cy="5904000"/>
          </a:xfrm>
          <a:prstGeom prst="rect">
            <a:avLst/>
          </a:prstGeom>
          <a:noFill/>
        </p:spPr>
      </p:pic>
      <p:pic>
        <p:nvPicPr>
          <p:cNvPr id="5" name="Как у наших у ворот_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9060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кабинет ритмики\Загрузки\1254767686_43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0" y="18000"/>
            <a:ext cx="8658260" cy="6840000"/>
          </a:xfrm>
          <a:prstGeom prst="rect">
            <a:avLst/>
          </a:prstGeom>
          <a:noFill/>
        </p:spPr>
      </p:pic>
      <p:pic>
        <p:nvPicPr>
          <p:cNvPr id="3" name="~PP3399.WAV">
            <a:hlinkClick r:id="" action="ppaction://media"/>
          </p:cNvPr>
          <p:cNvPicPr>
            <a:picLocks noRot="1" noChangeAspect="1"/>
          </p:cNvPicPr>
          <p:nvPr>
            <a:wavAudioFile r:embed="rId1" name="~PP339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илый мой хоровод_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439400" y="6324600"/>
            <a:ext cx="304800" cy="304800"/>
          </a:xfrm>
          <a:prstGeom prst="rect">
            <a:avLst/>
          </a:prstGeom>
        </p:spPr>
      </p:pic>
      <p:pic>
        <p:nvPicPr>
          <p:cNvPr id="16386" name="Picture 2" descr="C:\кабинет ритмики\Загрузки\49c1d2a9c4db.jpg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-10219" y="0"/>
            <a:ext cx="9154219" cy="6696000"/>
          </a:xfrm>
          <a:prstGeom prst="rect">
            <a:avLst/>
          </a:prstGeom>
          <a:noFill/>
        </p:spPr>
      </p:pic>
      <p:pic>
        <p:nvPicPr>
          <p:cNvPr id="10" name="Милый мой хоровод_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439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964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96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кабинет ритмики\Загрузки\9ade6baef270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0" y="18000"/>
            <a:ext cx="9155161" cy="6372000"/>
          </a:xfrm>
          <a:prstGeom prst="rect">
            <a:avLst/>
          </a:prstGeom>
          <a:noFill/>
        </p:spPr>
      </p:pic>
      <p:pic>
        <p:nvPicPr>
          <p:cNvPr id="3" name="Со венком я хожу_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b6cf251_0.tmp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0" y="0"/>
            <a:ext cx="6635520" cy="6912000"/>
          </a:xfrm>
          <a:prstGeom prst="rect">
            <a:avLst/>
          </a:prstGeom>
        </p:spPr>
      </p:pic>
      <p:pic>
        <p:nvPicPr>
          <p:cNvPr id="6" name="На горе-то калина_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4676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кабинет ритмики\Загрузки\30988ebcbf04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0" y="0"/>
            <a:ext cx="9134301" cy="6120000"/>
          </a:xfrm>
          <a:prstGeom prst="rect">
            <a:avLst/>
          </a:prstGeom>
          <a:noFill/>
        </p:spPr>
      </p:pic>
      <p:pic>
        <p:nvPicPr>
          <p:cNvPr id="8" name="Во сыром бору тропинка_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9060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кабинет ритмики\Загрузки\becc31a7e403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 bwMode="auto">
          <a:xfrm>
            <a:off x="1" y="0"/>
            <a:ext cx="9162661" cy="6084000"/>
          </a:xfrm>
          <a:prstGeom prst="rect">
            <a:avLst/>
          </a:prstGeom>
          <a:noFill/>
        </p:spPr>
      </p:pic>
      <p:pic>
        <p:nvPicPr>
          <p:cNvPr id="6" name="Я развею..._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210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39200" cy="5867400"/>
          </a:xfrm>
        </p:spPr>
        <p:txBody>
          <a:bodyPr anchor="ctr"/>
          <a:lstStyle/>
          <a:p>
            <a:r>
              <a:rPr lang="ru-RU" dirty="0" smtClean="0"/>
              <a:t>        </a:t>
            </a:r>
            <a:r>
              <a:rPr lang="ru-RU" sz="4800" dirty="0" smtClean="0"/>
              <a:t>Русские народные танцы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ПЛЯСКИ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e6bae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771650"/>
            <a:ext cx="4762500" cy="3314700"/>
          </a:xfrm>
          <a:prstGeom prst="rect">
            <a:avLst/>
          </a:prstGeom>
        </p:spPr>
      </p:pic>
      <p:pic>
        <p:nvPicPr>
          <p:cNvPr id="3" name="Рисунок 2" descr="a1836b36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1890712"/>
            <a:ext cx="4762500" cy="3076575"/>
          </a:xfrm>
          <a:prstGeom prst="rect">
            <a:avLst/>
          </a:prstGeom>
        </p:spPr>
      </p:pic>
      <p:pic>
        <p:nvPicPr>
          <p:cNvPr id="4" name="Рисунок 3" descr="b3dd1ee9_0.tmp"/>
          <p:cNvPicPr>
            <a:picLocks noChangeAspect="1"/>
          </p:cNvPicPr>
          <p:nvPr/>
        </p:nvPicPr>
        <p:blipFill>
          <a:blip r:embed="rId5">
            <a:lum bright="10000" contrast="30000"/>
          </a:blip>
          <a:stretch>
            <a:fillRect/>
          </a:stretch>
        </p:blipFill>
        <p:spPr>
          <a:xfrm>
            <a:off x="0" y="18000"/>
            <a:ext cx="9113922" cy="57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кабинет ритмики\Загрузки\173a3b5bd9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09760" cy="6840000"/>
          </a:xfrm>
          <a:prstGeom prst="rect">
            <a:avLst/>
          </a:prstGeom>
          <a:noFill/>
        </p:spPr>
      </p:pic>
      <p:pic>
        <p:nvPicPr>
          <p:cNvPr id="5" name="Барыня_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829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127</TotalTime>
  <Words>55</Words>
  <PresentationFormat>Экран (4:3)</PresentationFormat>
  <Paragraphs>22</Paragraphs>
  <Slides>11</Slides>
  <Notes>9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РУССКИЕ Народные  ТАНЦЫ </vt:lpstr>
      <vt:lpstr>Слайд 2</vt:lpstr>
      <vt:lpstr>Слайд 3</vt:lpstr>
      <vt:lpstr>Слайд 4</vt:lpstr>
      <vt:lpstr>Слайд 5</vt:lpstr>
      <vt:lpstr>Слайд 6</vt:lpstr>
      <vt:lpstr>        Русские народные танцы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Математика</cp:lastModifiedBy>
  <cp:revision>44</cp:revision>
  <dcterms:modified xsi:type="dcterms:W3CDTF">2012-09-30T18:37:51Z</dcterms:modified>
</cp:coreProperties>
</file>