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5B0E-7539-4E13-BAFF-08B103ACD4A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5233-CD97-4D28-81E0-918B35C9A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732D-3D47-43D4-8F41-D8161627549C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5EA5-C4C4-42D1-9ABD-484C8B393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6DA9-BD29-4086-B7D6-526C45DCE03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F25F-B7D8-4026-AFC2-9C3D478C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46DE-3889-4255-9C25-D01E5AE0EED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DFCE-5D3F-41D9-B237-A45CB04F2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4B2-776B-4F47-9DBC-51E46D776F02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04AB-18A0-47DE-AE92-FC2D48D35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55EB-33C1-480A-B364-5339E96B545C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000C-A2F3-45C3-8DAF-31534CFA5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67D7-D58C-4706-8961-D8DCDD8ED39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3F9D-A823-4287-8E7A-79A6BEF3B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074A-1F3E-469C-A93F-0361D56E1820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1AE6-7B8A-4E67-9255-5CCA24F63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8EF1-A36C-4858-88F8-F14B44E263D0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97C7-6FF1-4F80-B42D-E404E6635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1D36-30A1-4F0B-8923-588B971DE226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07A7F-BA37-47EC-BD71-C39A9D01C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8DE3-CBAC-41DA-9CCC-182DE24A6690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6DBE-46FB-4AEE-AC45-3BF611308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32AEEF-A471-4B6B-A63E-347111C9C3A8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8BA822-5593-4CDC-9051-1805A122D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9144000" cy="1500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Государственное бюджетное дошкольное общеобразовательное учреждение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детский сад  № 141 комбинированного типа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Выборгского района  г.Санкт-Петербурга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Презентацию подготовила воспитатель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Никулина Юлия Анатольевна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Санкт-Петербург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2013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Рисунок 3" descr="3cbd93f342e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4365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000500" y="2214563"/>
            <a:ext cx="4714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Перелётные 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4400">
                <a:latin typeface="Calibri" pitchFamily="34" charset="0"/>
              </a:rPr>
              <a:t>птицы</a:t>
            </a:r>
          </a:p>
        </p:txBody>
      </p:sp>
      <p:pic>
        <p:nvPicPr>
          <p:cNvPr id="13317" name="Рисунок 7" descr="photo-00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928938"/>
            <a:ext cx="4857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ПЕРЕЛЁТНЫЕ ПТИЦЫ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-214313" y="1500188"/>
            <a:ext cx="5000626" cy="4525962"/>
          </a:xfrm>
        </p:spPr>
        <p:txBody>
          <a:bodyPr/>
          <a:lstStyle/>
          <a:p>
            <a:pPr algn="just"/>
            <a:r>
              <a:rPr lang="ru-RU" smtClean="0"/>
              <a:t>Под дождём она гуляет, Щипать травку обожает, Кря кричит, Всё это шутка, Ну конечно – это … (Ответ: Утка) </a:t>
            </a:r>
            <a:br>
              <a:rPr lang="ru-RU" smtClean="0"/>
            </a:br>
            <a:endParaRPr lang="ru-RU" smtClean="0"/>
          </a:p>
        </p:txBody>
      </p:sp>
      <p:pic>
        <p:nvPicPr>
          <p:cNvPr id="22531" name="Рисунок 3" descr="1269871236_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643063"/>
            <a:ext cx="4214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УТКА</a:t>
            </a:r>
          </a:p>
        </p:txBody>
      </p:sp>
      <p:pic>
        <p:nvPicPr>
          <p:cNvPr id="23554" name="Содержимое 3" descr="c57b29f5cabb8b1e6205441aaaedcad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14488"/>
            <a:ext cx="3357563" cy="2314575"/>
          </a:xfrm>
        </p:spPr>
      </p:pic>
      <p:pic>
        <p:nvPicPr>
          <p:cNvPr id="23555" name="Рисунок 4" descr="2780780-4a7ccf02e632158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143375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4911_125278798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643063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040329_cbrown_mp_env_ani_duc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643063"/>
            <a:ext cx="3000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7" descr="76542763_a6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3"/>
            <a:ext cx="3000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8" descr="kryakva_samec_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3929063"/>
            <a:ext cx="3143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ПЕРЕЛЁТНЫЕ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5786438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Это что за </a:t>
            </a:r>
            <a:r>
              <a:rPr lang="ru-RU" dirty="0" err="1" smtClean="0"/>
              <a:t>молодЕц</a:t>
            </a:r>
            <a:r>
              <a:rPr lang="ru-RU" dirty="0" smtClean="0"/>
              <a:t>?!</a:t>
            </a:r>
            <a:br>
              <a:rPr lang="ru-RU" dirty="0" smtClean="0"/>
            </a:br>
            <a:r>
              <a:rPr lang="ru-RU" dirty="0" smtClean="0"/>
              <a:t>- Чёрный маленький скворец!</a:t>
            </a:r>
            <a:br>
              <a:rPr lang="ru-RU" dirty="0" smtClean="0"/>
            </a:br>
            <a:r>
              <a:rPr lang="ru-RU" dirty="0" smtClean="0"/>
              <a:t>Он по огороду ходит,</a:t>
            </a:r>
            <a:br>
              <a:rPr lang="ru-RU" dirty="0" smtClean="0"/>
            </a:br>
            <a:r>
              <a:rPr lang="ru-RU" dirty="0" smtClean="0"/>
              <a:t>Червячков в земле находит!</a:t>
            </a:r>
            <a:br>
              <a:rPr lang="ru-RU" dirty="0" smtClean="0"/>
            </a:br>
            <a:r>
              <a:rPr lang="ru-RU" dirty="0" smtClean="0"/>
              <a:t>У нас в скворечнике живёт,</a:t>
            </a:r>
            <a:br>
              <a:rPr lang="ru-RU" dirty="0" smtClean="0"/>
            </a:br>
            <a:r>
              <a:rPr lang="ru-RU" dirty="0" smtClean="0"/>
              <a:t>Прилетает каждый год!</a:t>
            </a:r>
            <a:br>
              <a:rPr lang="ru-RU" dirty="0" smtClean="0"/>
            </a:br>
            <a:r>
              <a:rPr lang="ru-RU" dirty="0" smtClean="0"/>
              <a:t>Он - заботливый отец,</a:t>
            </a:r>
            <a:br>
              <a:rPr lang="ru-RU" dirty="0" smtClean="0"/>
            </a:br>
            <a:r>
              <a:rPr lang="ru-RU" dirty="0" smtClean="0"/>
              <a:t>Этот чёрненький скворец!</a:t>
            </a:r>
            <a:br>
              <a:rPr lang="ru-RU" dirty="0" smtClean="0"/>
            </a:br>
            <a:r>
              <a:rPr lang="ru-RU" dirty="0" smtClean="0"/>
              <a:t>Слышите, пищат птенцы?</a:t>
            </a:r>
            <a:br>
              <a:rPr lang="ru-RU" dirty="0" smtClean="0"/>
            </a:br>
            <a:r>
              <a:rPr lang="ru-RU" dirty="0" smtClean="0"/>
              <a:t>Скоро вырастут - скворцы</a:t>
            </a:r>
            <a:endParaRPr lang="ru-RU" dirty="0"/>
          </a:p>
        </p:txBody>
      </p:sp>
      <p:pic>
        <p:nvPicPr>
          <p:cNvPr id="24579" name="Рисунок 3" descr="1360780095_skvor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888" y="1785938"/>
            <a:ext cx="34401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СКВОРЕЦ</a:t>
            </a:r>
          </a:p>
        </p:txBody>
      </p:sp>
      <p:pic>
        <p:nvPicPr>
          <p:cNvPr id="25602" name="Содержимое 3" descr="b7992388c8692c32d42d2227eb49e59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3214688" cy="2714625"/>
          </a:xfrm>
        </p:spPr>
      </p:pic>
      <p:pic>
        <p:nvPicPr>
          <p:cNvPr id="25603" name="Рисунок 4" descr="0_80202_970a542b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214438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72983459_1301787756_Starling_egg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214438"/>
            <a:ext cx="3143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122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3"/>
            <a:ext cx="3286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8" descr="59377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3929063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9" descr="_46335890_002269652-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3929063"/>
            <a:ext cx="3143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238" y="1000125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      Цели: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Развитие речи, развитие у детей познавательных интересов.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88" y="1714500"/>
            <a:ext cx="7000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2428875"/>
            <a:ext cx="7272337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714375" y="2571750"/>
            <a:ext cx="8001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Закрепить представление детей о жизни птиц.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Формировать  активный и пассивный словарь детей.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Создавать условия для  развития  компонентов устной речи в различной деятельности.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Развивать память, внимание, воображение, эмоции, логическое  мышление.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 Устанавливать  причинно-следственные связи.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Развивать эстетическое восприятие, творческие способности.</a:t>
            </a:r>
          </a:p>
          <a:p>
            <a:endParaRPr lang="ru-RU" sz="2400">
              <a:latin typeface="Georgia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286000"/>
          </a:xfrm>
        </p:spPr>
        <p:txBody>
          <a:bodyPr/>
          <a:lstStyle/>
          <a:p>
            <a:r>
              <a:rPr lang="ru-RU" sz="3600" smtClean="0"/>
              <a:t>Перелётные птицы-те , которые ежегодно совершают перелёты от родных мест к местам зимовок и обратно</a:t>
            </a:r>
          </a:p>
        </p:txBody>
      </p:sp>
      <p:pic>
        <p:nvPicPr>
          <p:cNvPr id="15362" name="Содержимое 4" descr="0013-013-Stai-pereljotnykh-ptits-K-jugu-k-jugu-k-solntsu-uletel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571750"/>
            <a:ext cx="8286750" cy="392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0007-007-Pereletnye-ptits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0"/>
            <a:ext cx="87868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mtClean="0"/>
              <a:t>Ласточка</a:t>
            </a:r>
          </a:p>
        </p:txBody>
      </p:sp>
      <p:pic>
        <p:nvPicPr>
          <p:cNvPr id="17410" name="Содержимое 3" descr="101474649_large_g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57625"/>
            <a:ext cx="2928938" cy="3000375"/>
          </a:xfrm>
        </p:spPr>
      </p:pic>
      <p:pic>
        <p:nvPicPr>
          <p:cNvPr id="17411" name="Рисунок 4" descr="3a25d941ff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000125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im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000125"/>
            <a:ext cx="3214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362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857625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6" descr="lastochka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4143375"/>
            <a:ext cx="2286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 descr="37148430617526176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25"/>
            <a:ext cx="2928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Перелётные птицы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6072188" cy="3929062"/>
          </a:xfrm>
        </p:spPr>
        <p:txBody>
          <a:bodyPr/>
          <a:lstStyle/>
          <a:p>
            <a:r>
              <a:rPr lang="ru-RU" smtClean="0"/>
              <a:t>Журавли летели клином </a:t>
            </a:r>
            <a:br>
              <a:rPr lang="ru-RU" smtClean="0"/>
            </a:br>
            <a:r>
              <a:rPr lang="ru-RU" smtClean="0"/>
              <a:t>В сером платье, </a:t>
            </a:r>
            <a:br>
              <a:rPr lang="ru-RU" smtClean="0"/>
            </a:br>
            <a:r>
              <a:rPr lang="ru-RU" smtClean="0"/>
              <a:t>с клювом длинным.</a:t>
            </a:r>
            <a:br>
              <a:rPr lang="ru-RU" smtClean="0"/>
            </a:br>
            <a:r>
              <a:rPr lang="ru-RU" smtClean="0"/>
              <a:t>Опустились на опушку,</a:t>
            </a:r>
            <a:br>
              <a:rPr lang="ru-RU" smtClean="0"/>
            </a:br>
            <a:r>
              <a:rPr lang="ru-RU" smtClean="0"/>
              <a:t>Чтоб в болоте съесть лягушку.</a:t>
            </a:r>
          </a:p>
        </p:txBody>
      </p:sp>
      <p:pic>
        <p:nvPicPr>
          <p:cNvPr id="18435" name="Рисунок 3" descr="1927-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000500"/>
            <a:ext cx="8429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image0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85875"/>
            <a:ext cx="3000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ЖУРАВЛИ</a:t>
            </a:r>
          </a:p>
        </p:txBody>
      </p:sp>
      <p:pic>
        <p:nvPicPr>
          <p:cNvPr id="19458" name="Содержимое 3" descr="1250192524_369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2786063" cy="2971800"/>
          </a:xfrm>
        </p:spPr>
      </p:pic>
      <p:pic>
        <p:nvPicPr>
          <p:cNvPr id="19459" name="Рисунок 4" descr="craneHY04_184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214438"/>
            <a:ext cx="3000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_20120504_13748026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214438"/>
            <a:ext cx="3357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a75c82492a7b357a568fa6045b4d8a6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38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4143375"/>
            <a:ext cx="3071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 descr="63397491_11390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4071938"/>
            <a:ext cx="3357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ПЕРЕЛЁТНЫЕ ПТИЦЫ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5286375" cy="5643562"/>
          </a:xfrm>
        </p:spPr>
        <p:txBody>
          <a:bodyPr/>
          <a:lstStyle/>
          <a:p>
            <a:r>
              <a:rPr lang="ru-RU" smtClean="0"/>
              <a:t>Повелось так с самой древности: </a:t>
            </a:r>
            <a:br>
              <a:rPr lang="ru-RU" smtClean="0"/>
            </a:br>
            <a:r>
              <a:rPr lang="ru-RU" smtClean="0"/>
              <a:t>Эти птицы – символ верности. </a:t>
            </a:r>
            <a:br>
              <a:rPr lang="ru-RU" smtClean="0"/>
            </a:br>
            <a:r>
              <a:rPr lang="ru-RU" smtClean="0"/>
              <a:t>В отраженье своё глядя, </a:t>
            </a:r>
            <a:br>
              <a:rPr lang="ru-RU" smtClean="0"/>
            </a:br>
            <a:r>
              <a:rPr lang="ru-RU" smtClean="0"/>
              <a:t>Вот скользят по водной глади, </a:t>
            </a:r>
            <a:br>
              <a:rPr lang="ru-RU" smtClean="0"/>
            </a:br>
            <a:r>
              <a:rPr lang="ru-RU" smtClean="0"/>
              <a:t>Восхищая всех людей, </a:t>
            </a:r>
            <a:br>
              <a:rPr lang="ru-RU" smtClean="0"/>
            </a:br>
            <a:r>
              <a:rPr lang="ru-RU" smtClean="0"/>
              <a:t>Двое белых … (лебедей)</a:t>
            </a:r>
            <a:br>
              <a:rPr lang="ru-RU" smtClean="0"/>
            </a:br>
            <a:endParaRPr lang="ru-RU" smtClean="0"/>
          </a:p>
        </p:txBody>
      </p:sp>
      <p:pic>
        <p:nvPicPr>
          <p:cNvPr id="20483" name="Рисунок 3" descr="84829331_large_3503277_311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214438"/>
            <a:ext cx="4429125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ЛЕБЕДИ</a:t>
            </a:r>
          </a:p>
        </p:txBody>
      </p:sp>
      <p:pic>
        <p:nvPicPr>
          <p:cNvPr id="21506" name="Содержимое 3" descr="39a3279eb74468e77bb792fbd9582776_origin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85875"/>
            <a:ext cx="2786063" cy="2295525"/>
          </a:xfrm>
        </p:spPr>
      </p:pic>
      <p:pic>
        <p:nvPicPr>
          <p:cNvPr id="21507" name="Рисунок 4" descr="1212276749_i-4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357313"/>
            <a:ext cx="348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gnezdo-i-kladka-lebedja-300x2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285875"/>
            <a:ext cx="2857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1261679411_animalplvii-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5"/>
            <a:ext cx="27860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WPAPER~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3571875"/>
            <a:ext cx="35004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 descr="85869042_large_VERENIC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8563" y="3571875"/>
            <a:ext cx="28654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189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Times New Roman</vt:lpstr>
      <vt:lpstr>Georgia</vt:lpstr>
      <vt:lpstr>Тема Office</vt:lpstr>
      <vt:lpstr>Государственное бюджетное дошкольное общеобразовательное учреждение детский сад  № 141 комбинированного типа Выборгского района  г.Санкт-Петербурга</vt:lpstr>
      <vt:lpstr>Слайд 2</vt:lpstr>
      <vt:lpstr>Перелётные птицы-те , которые ежегодно совершают перелёты от родных мест к местам зимовок и обратно</vt:lpstr>
      <vt:lpstr>Слайд 4</vt:lpstr>
      <vt:lpstr>Ласточка</vt:lpstr>
      <vt:lpstr>Перелётные птицы</vt:lpstr>
      <vt:lpstr>ЖУРАВЛИ</vt:lpstr>
      <vt:lpstr>ПЕРЕЛЁТНЫЕ ПТИЦЫ</vt:lpstr>
      <vt:lpstr>ЛЕБЕДИ</vt:lpstr>
      <vt:lpstr>ПЕРЕЛЁТНЫЕ ПТИЦЫ</vt:lpstr>
      <vt:lpstr>УТКА</vt:lpstr>
      <vt:lpstr>ПЕРЕЛЁТНЫЕ ПТИЦЫ</vt:lpstr>
      <vt:lpstr>СКВОРЕЦ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общеобразовательное учреждение детский сад  № 141 комбинированного типа Выборгского района  г.Санкт-Петербурга</dc:title>
  <dc:creator>Admin</dc:creator>
  <cp:lastModifiedBy>Admin</cp:lastModifiedBy>
  <cp:revision>29</cp:revision>
  <dcterms:created xsi:type="dcterms:W3CDTF">2013-11-03T12:48:49Z</dcterms:created>
  <dcterms:modified xsi:type="dcterms:W3CDTF">2013-11-16T18:46:20Z</dcterms:modified>
</cp:coreProperties>
</file>