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FF159-E3C2-4437-BD0D-ECD73A293C9C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21F1-82C4-4CBA-AB52-9A93C6B6D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9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21F1-82C4-4CBA-AB52-9A93C6B6D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916832"/>
            <a:ext cx="3744416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8164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6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884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0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1044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8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3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kern="50" dirty="0">
                <a:latin typeface="Times New Roman"/>
                <a:ea typeface="SimSun"/>
                <a:cs typeface="Tahoma"/>
              </a:rPr>
              <a:t>Организация непосредственной образовательной деятельности, проведение бесед по темам «Одежда. Обувь. Головные уборы», «Времена </a:t>
            </a:r>
            <a:r>
              <a:rPr lang="ru-RU" sz="2000" kern="50" dirty="0" smtClean="0">
                <a:latin typeface="Times New Roman"/>
                <a:ea typeface="SimSun"/>
                <a:cs typeface="Tahoma"/>
              </a:rPr>
              <a:t> года»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3" y="2739372"/>
            <a:ext cx="3780953" cy="356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42" y="2648894"/>
            <a:ext cx="3685715" cy="36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65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dirty="0"/>
              <a:t>Составление описательных рассказов об одежде.</a:t>
            </a:r>
            <a:br>
              <a:rPr lang="ru-RU" sz="2000" dirty="0"/>
            </a:br>
            <a:r>
              <a:rPr lang="ru-RU" sz="2000" dirty="0"/>
              <a:t>Организация дидактических игр «Одень куклу по сезону»,  «Что перепутал Незнайка», «Что изменилось?», «Какой?  Какая? Какое</a:t>
            </a:r>
            <a:r>
              <a:rPr lang="ru-RU" sz="2000" dirty="0" smtClean="0"/>
              <a:t>?»</a:t>
            </a:r>
            <a:br>
              <a:rPr lang="ru-RU" sz="2000" dirty="0" smtClean="0"/>
            </a:br>
            <a:r>
              <a:rPr lang="ru-RU" sz="2000" dirty="0"/>
              <a:t>Организация художественного творчества (знакомство с основными цветами и  их оттенками).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6" y="2486991"/>
            <a:ext cx="4019048" cy="375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2154"/>
            <a:ext cx="4038600" cy="366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54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Зима</vt:lpstr>
      <vt:lpstr>Весна</vt:lpstr>
      <vt:lpstr>Лето</vt:lpstr>
      <vt:lpstr>Осень</vt:lpstr>
      <vt:lpstr>Организация непосредственной образовательной деятельности, проведение бесед по темам «Одежда. Обувь. Головные уборы», «Времена  года»</vt:lpstr>
      <vt:lpstr>Составление описательных рассказов об одежде. Организация дидактических игр «Одень куклу по сезону»,  «Что перепутал Незнайка», «Что изменилось?», «Какой?  Какая? Какое?» Организация художественного творчества (знакомство с основными цветами и  их оттенками).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2</cp:revision>
  <dcterms:created xsi:type="dcterms:W3CDTF">2013-11-16T18:18:56Z</dcterms:created>
  <dcterms:modified xsi:type="dcterms:W3CDTF">2013-11-16T18:34:59Z</dcterms:modified>
</cp:coreProperties>
</file>