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7"/>
  </p:notesMasterIdLst>
  <p:sldIdLst>
    <p:sldId id="256" r:id="rId2"/>
    <p:sldId id="258" r:id="rId3"/>
    <p:sldId id="257" r:id="rId4"/>
    <p:sldId id="268" r:id="rId5"/>
    <p:sldId id="260" r:id="rId6"/>
    <p:sldId id="261" r:id="rId7"/>
    <p:sldId id="262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87" r:id="rId16"/>
    <p:sldId id="277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67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6595" autoAdjust="0"/>
  </p:normalViewPr>
  <p:slideViewPr>
    <p:cSldViewPr>
      <p:cViewPr>
        <p:scale>
          <a:sx n="60" d="100"/>
          <a:sy n="60" d="100"/>
        </p:scale>
        <p:origin x="-1668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860F9-34B0-4ABA-B6BC-1A01C62D8856}" type="datetimeFigureOut">
              <a:rPr lang="ru-RU" smtClean="0"/>
              <a:pPr/>
              <a:t>04.08.2014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C147B-3AA3-49D6-8AAE-7DCD35FDF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C147B-3AA3-49D6-8AAE-7DCD35FDF63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C147B-3AA3-49D6-8AAE-7DCD35FDF63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C147B-3AA3-49D6-8AAE-7DCD35FDF63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2D591-8555-4E9B-806E-1510158B83FB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04.08.2014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-1" y="0"/>
            <a:ext cx="8924925" cy="2447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342900"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МБДОУ ДС № 10 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638425" y="5072074"/>
            <a:ext cx="6511925" cy="1358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Clr>
                <a:srgbClr val="FFCC00"/>
              </a:buClr>
              <a:defRPr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Подготовила: воспитатель средней группы Виктория Викторовна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Иванова</a:t>
            </a:r>
          </a:p>
          <a:p>
            <a:pPr>
              <a:lnSpc>
                <a:spcPct val="80000"/>
              </a:lnSpc>
              <a:buClr>
                <a:srgbClr val="FFCC00"/>
              </a:buClr>
              <a:defRPr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г. Темрюк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buClr>
                <a:srgbClr val="FFCC00"/>
              </a:buClr>
              <a:defRPr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         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500034" y="2857496"/>
            <a:ext cx="8229600" cy="12192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Герб моей семьи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user\Desktop\Проект Герб моей семьи\school%20childr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429132"/>
            <a:ext cx="2143108" cy="21566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215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285728"/>
            <a:ext cx="7143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Познавательно – речевое развитие</a:t>
            </a:r>
            <a:endParaRPr lang="ru-RU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785794"/>
            <a:ext cx="7929618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коммуникация</a:t>
            </a:r>
          </a:p>
          <a:p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-развитие свободного общения со взрослыми и детьми</a:t>
            </a: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-развитие всех компонентов речи в разных формах и видах детской деятельности;</a:t>
            </a:r>
          </a:p>
          <a:p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познание</a:t>
            </a:r>
          </a:p>
          <a:p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-формирование представлений об окружающих предметах, их назначении;</a:t>
            </a: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-расширение кругозора;</a:t>
            </a: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-знакомство с профессиями взрослых;</a:t>
            </a:r>
          </a:p>
          <a:p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428604"/>
            <a:ext cx="8429684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Чтение художественной литературы</a:t>
            </a:r>
          </a:p>
          <a:p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-приобщение детей к литературе;</a:t>
            </a: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-развитие литературной речи;</a:t>
            </a:r>
          </a:p>
          <a:p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Тематические  беседы по темам:</a:t>
            </a: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«давайте познакомимся» ,«моё имя», «моя семья»,»профессии моих родителей»,» «как я помогаю маме».»мой выходной день»;</a:t>
            </a:r>
          </a:p>
          <a:p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сюжетные картинки ,иллюстрации по теме «семья»;</a:t>
            </a:r>
          </a:p>
          <a:p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речевое творчество детей:»вот какая мама- золотая прямо»;</a:t>
            </a:r>
          </a:p>
          <a:p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чтение рассказов, сказок, стихов , пословиц и поговорок о семье:</a:t>
            </a: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Барто</a:t>
            </a: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«Помощница»;Л. Драгунский «Денискины рассказы»;</a:t>
            </a: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Ш. Перро»Красная Шапочка»; </a:t>
            </a:r>
            <a:r>
              <a:rPr lang="ru-RU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р.н,сказка</a:t>
            </a: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«Сестрица </a:t>
            </a:r>
            <a:r>
              <a:rPr lang="ru-RU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Алёнушка</a:t>
            </a: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братец Иванушка»4К. Чуковский « </a:t>
            </a:r>
            <a:r>
              <a:rPr lang="ru-RU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Мойдодыр</a:t>
            </a: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»; И. </a:t>
            </a:r>
            <a:r>
              <a:rPr lang="ru-RU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Токмакова</a:t>
            </a: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«Вот какая мама» и др.</a:t>
            </a:r>
          </a:p>
          <a:p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Click="0" advTm="9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82868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художественно – эстетическое развитие</a:t>
            </a:r>
            <a:endParaRPr lang="ru-RU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142984"/>
            <a:ext cx="807249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Развитие продуктивной деятельности детей</a:t>
            </a:r>
          </a:p>
          <a:p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рисование:</a:t>
            </a:r>
          </a:p>
          <a:p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«мамин портрет». «мой папа «,» это –Я».,»мой дом»,»мой любимый питомец»,»картинка в подарок» и др.</a:t>
            </a:r>
          </a:p>
          <a:p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аппликация:</a:t>
            </a:r>
          </a:p>
          <a:p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«платье для мамы».»галстук для папы»,»дом мой»,»ваза с цветами»,»бабушке в подарок « и др.</a:t>
            </a: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807249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взаимодействие с родителями</a:t>
            </a:r>
          </a:p>
          <a:p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-помощь в изготовлении атрибутов  для сюжетно- ролевых игр;</a:t>
            </a:r>
          </a:p>
          <a:p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-мини –альбомы «Моя семья»</a:t>
            </a:r>
          </a:p>
          <a:p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-составление творческого рассказа   «Наш выходной день» и его презентация ;</a:t>
            </a:r>
          </a:p>
          <a:p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-участие в проведении досуга «Мама, папа ,я – дружная семья»</a:t>
            </a:r>
            <a:endParaRPr lang="ru-RU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0"/>
            <a:ext cx="60722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Выполнение проекта.</a:t>
            </a:r>
          </a:p>
          <a:p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4414" y="5000636"/>
            <a:ext cx="60722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Мини- альбомы « моя семья»</a:t>
            </a:r>
          </a:p>
          <a:p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Совместное участие детей и родителей</a:t>
            </a:r>
            <a:endParaRPr lang="ru-RU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47864" y="404664"/>
            <a:ext cx="3611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Выставка рисунков: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IMG_0519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003800" y="1341438"/>
            <a:ext cx="3889375" cy="447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23528" y="1916832"/>
            <a:ext cx="82296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 Портрет моей мамы!»</a:t>
            </a:r>
          </a:p>
          <a:p>
            <a:pPr marL="0" indent="0">
              <a:buFontTx/>
              <a:buNone/>
              <a:defRPr/>
            </a:pP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 портрет нарисовала, </a:t>
            </a:r>
          </a:p>
          <a:p>
            <a:pPr marL="0" indent="0">
              <a:buFontTx/>
              <a:buNone/>
              <a:defRPr/>
            </a:pP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Постаралась от души. </a:t>
            </a:r>
          </a:p>
          <a:p>
            <a:pPr marL="0" indent="0">
              <a:buFontTx/>
              <a:buNone/>
              <a:defRPr/>
            </a:pP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 старания сломала </a:t>
            </a:r>
          </a:p>
          <a:p>
            <a:pPr marL="0" indent="0">
              <a:buFontTx/>
              <a:buNone/>
              <a:defRPr/>
            </a:pP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Все свои карандаши. </a:t>
            </a:r>
          </a:p>
          <a:p>
            <a:pPr marL="0" indent="0">
              <a:buFontTx/>
              <a:buNone/>
              <a:defRPr/>
            </a:pP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оранжевый сломала... </a:t>
            </a:r>
          </a:p>
          <a:p>
            <a:pPr marL="0" indent="0">
              <a:buFontTx/>
              <a:buNone/>
              <a:defRPr/>
            </a:pP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Всё равно портрет красивый, </a:t>
            </a:r>
          </a:p>
          <a:p>
            <a:pPr marL="0" indent="0">
              <a:buFontTx/>
              <a:buNone/>
              <a:defRPr/>
            </a:pP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Потому, что это - мама!!!»</a:t>
            </a:r>
          </a:p>
        </p:txBody>
      </p:sp>
    </p:spTree>
    <p:extLst>
      <p:ext uri="{BB962C8B-B14F-4D97-AF65-F5344CB8AC3E}">
        <p14:creationId xmlns:p14="http://schemas.microsoft.com/office/powerpoint/2010/main" xmlns="" val="150606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840"/>
                            </p:stCondLst>
                            <p:childTnLst>
                              <p:par>
                                <p:cTn id="10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00"/>
                            </p:stCondLst>
                            <p:childTnLst>
                              <p:par>
                                <p:cTn id="1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40"/>
                            </p:stCondLst>
                            <p:childTnLst>
                              <p:par>
                                <p:cTn id="20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360"/>
                            </p:stCondLst>
                            <p:childTnLst>
                              <p:par>
                                <p:cTn id="2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180"/>
                            </p:stCondLst>
                            <p:childTnLst>
                              <p:par>
                                <p:cTn id="30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60"/>
                            </p:stCondLst>
                            <p:childTnLst>
                              <p:par>
                                <p:cTn id="3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20"/>
                            </p:stCondLst>
                            <p:childTnLst>
                              <p:par>
                                <p:cTn id="40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132534" flipH="1">
            <a:off x="556442" y="3379379"/>
            <a:ext cx="2364832" cy="2955452"/>
          </a:xfrm>
          <a:prstGeom prst="rect">
            <a:avLst/>
          </a:prstGeom>
        </p:spPr>
      </p:pic>
      <p:pic>
        <p:nvPicPr>
          <p:cNvPr id="5" name="Рисунок 4" descr="Рисунок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6804">
            <a:off x="2350650" y="664047"/>
            <a:ext cx="3476021" cy="24757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29058" y="3643314"/>
            <a:ext cx="435771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Рассматривание сюжетных картинок , </a:t>
            </a: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иллюстраций по теме «семья»;</a:t>
            </a: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чтение художественной литературы:</a:t>
            </a: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рассказы, сказки , стихи, пословицы и поговорки  о семье.</a:t>
            </a:r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286380" y="3214686"/>
            <a:ext cx="321471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Аппликация</a:t>
            </a:r>
          </a:p>
          <a:p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«дом мод»</a:t>
            </a: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«платье для мамы»</a:t>
            </a: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«шарфик папе»</a:t>
            </a:r>
            <a:endParaRPr lang="ru-RU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>
            <a:off x="571472" y="3857628"/>
            <a:ext cx="41434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Детское речевое творчество</a:t>
            </a:r>
          </a:p>
          <a:p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 моя мама»</a:t>
            </a:r>
            <a:endParaRPr lang="ru-RU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 rot="10800000" flipV="1">
            <a:off x="5214942" y="5481053"/>
            <a:ext cx="39290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Строительные игры</a:t>
            </a: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Дидактические игры</a:t>
            </a: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90857">
            <a:off x="3714744" y="500042"/>
            <a:ext cx="2143140" cy="1607355"/>
          </a:xfrm>
          <a:prstGeom prst="rect">
            <a:avLst/>
          </a:prstGeom>
        </p:spPr>
      </p:pic>
      <p:pic>
        <p:nvPicPr>
          <p:cNvPr id="6" name="Рисунок 5" descr="0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28794" y="4071942"/>
            <a:ext cx="2476485" cy="1857364"/>
          </a:xfrm>
          <a:prstGeom prst="rect">
            <a:avLst/>
          </a:prstGeom>
        </p:spPr>
      </p:pic>
    </p:spTree>
  </p:cSld>
  <p:clrMapOvr>
    <a:masterClrMapping/>
  </p:clrMapOvr>
  <p:transition advClick="0" advTm="9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9552" y="332656"/>
            <a:ext cx="8229600" cy="13843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450000">
              <a:lnSpc>
                <a:spcPct val="150000"/>
              </a:lnSpc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Актуальность проекта:</a:t>
            </a:r>
            <a:endParaRPr lang="ru-RU" sz="2200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000" algn="just">
              <a:lnSpc>
                <a:spcPct val="150000"/>
              </a:lnSpc>
              <a:defRPr/>
            </a:pPr>
            <a:r>
              <a:rPr lang="ru-RU" sz="2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В результате наблюдения  было выявлено, что дети имеют элементарные    представления о своей   семье, но не знают о родословной и традициях своей семьи.</a:t>
            </a:r>
          </a:p>
          <a:p>
            <a:pPr indent="450000" algn="just">
              <a:lnSpc>
                <a:spcPct val="150000"/>
              </a:lnSpc>
              <a:defRPr/>
            </a:pPr>
            <a:r>
              <a:rPr lang="ru-RU" sz="2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	Исходя из этой проблемы, возникла необходимость в создании данного проекта «Герб моей семьи».   </a:t>
            </a:r>
            <a:br>
              <a:rPr lang="ru-RU" sz="2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Тем самым формирование у детей любви к своим близким людям, осознание причастности каждого человека к судьбе своей семьи.</a:t>
            </a:r>
            <a:r>
              <a:rPr lang="ru-RU" sz="2200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000" algn="l">
              <a:lnSpc>
                <a:spcPct val="150000"/>
              </a:lnSpc>
              <a:defRPr/>
            </a:pPr>
            <a:endParaRPr lang="ru-RU" sz="2200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019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1802" y="285728"/>
            <a:ext cx="535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Сюжетно – ролевые игры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7620" y="6072206"/>
            <a:ext cx="28575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семья</a:t>
            </a:r>
            <a:endParaRPr lang="ru-RU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388" y="6286520"/>
            <a:ext cx="21431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«магазин»</a:t>
            </a:r>
            <a:endParaRPr lang="ru-RU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43538" y="5786454"/>
            <a:ext cx="35004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«больница»</a:t>
            </a: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«поликлиника»</a:t>
            </a:r>
            <a:endParaRPr lang="ru-RU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4429132"/>
            <a:ext cx="650082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Взаимодействие с родителями</a:t>
            </a: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Творческие рассказы « мой выходной день»</a:t>
            </a:r>
          </a:p>
          <a:p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Помощь в изготовлении атрибутов к сюжетно – ролевым играм </a:t>
            </a:r>
            <a:endParaRPr lang="ru-RU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0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6215074" y="214290"/>
            <a:ext cx="2428860" cy="3786214"/>
          </a:xfrm>
          <a:prstGeom prst="rect">
            <a:avLst/>
          </a:prstGeom>
        </p:spPr>
      </p:pic>
    </p:spTree>
  </p:cSld>
  <p:clrMapOvr>
    <a:masterClrMapping/>
  </p:clrMapOvr>
  <p:transition advClick="0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30311" y="6143644"/>
            <a:ext cx="31136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«салон красоты»</a:t>
            </a:r>
            <a:endParaRPr lang="ru-RU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143116"/>
            <a:ext cx="7128792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 algn="ctr">
              <a:lnSpc>
                <a:spcPct val="150000"/>
              </a:lnSpc>
            </a:pPr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Особенность этого проекта, на 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мой </a:t>
            </a:r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взгляд, в том, что вместе с семьей мы не 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только </a:t>
            </a:r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будем познавать и осваивать новое, но и будем активно трудиться и отдыхать в одной команде «Воспитатели – дети – родители», где родители превратятся из наблюдателей </a:t>
            </a:r>
            <a:b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активных участников жизни </a:t>
            </a:r>
            <a:b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детей в детском 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саду.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214422"/>
            <a:ext cx="72866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043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46111" y="188640"/>
            <a:ext cx="882047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Цель проекта </a:t>
            </a:r>
            <a:r>
              <a:rPr lang="ru-RU" sz="22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Формировать у детей понятие «СЕМЬЯ»</a:t>
            </a:r>
          </a:p>
          <a:p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Задачи проекта:</a:t>
            </a: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1)Дать детям представление о семье.</a:t>
            </a: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2)Воспитывать  любовь и уважение к членам семьи.</a:t>
            </a: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3)Учить проявлять о них заботу.</a:t>
            </a: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4)Развивать коммуникативные навыки.</a:t>
            </a: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5)Обогащать отношения детей и родителей опытом совместной творческой деятельности.</a:t>
            </a:r>
          </a:p>
          <a:p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Возраст участников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: дети </a:t>
            </a:r>
            <a:r>
              <a:rPr lang="ru-RU" sz="2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4-5лет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u="sng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u="sng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Тип проекта</a:t>
            </a:r>
            <a:r>
              <a:rPr lang="ru-RU" sz="2200" u="sng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долгосрочный, семейный, индивидуальный.</a:t>
            </a:r>
            <a:b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532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834444"/>
            <a:ext cx="8286808" cy="3551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Формы организации проекта:</a:t>
            </a: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lnSpc>
                <a:spcPct val="80000"/>
              </a:lnSpc>
              <a:defRPr/>
            </a:pPr>
            <a:r>
              <a:rPr lang="ru-RU" sz="22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детьми:</a:t>
            </a:r>
          </a:p>
          <a:p>
            <a:pPr>
              <a:lnSpc>
                <a:spcPct val="80000"/>
              </a:lnSpc>
              <a:defRPr/>
            </a:pPr>
            <a:r>
              <a:rPr lang="ru-RU" sz="2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Беседы; занятия; рассматривание семейных альбомов, картин, иллюстраций; выставки детских работ по проекту «Семья» в ДОУ;  дидактические и сюжетно-ролевые игры по проекту «Семья»; заучивание стихов, пословиц, поговорок про семью; творческая речевая деятельность; утренники, развлечения; конкурсы; театрализованная деятельность; сочинение рассказов и сказок о семье; </a:t>
            </a:r>
          </a:p>
          <a:p>
            <a:pPr>
              <a:lnSpc>
                <a:spcPct val="80000"/>
              </a:lnSpc>
              <a:defRPr/>
            </a:pPr>
            <a:r>
              <a:rPr lang="ru-RU" sz="22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родителями:</a:t>
            </a:r>
          </a:p>
          <a:p>
            <a:pPr>
              <a:defRPr/>
            </a:pPr>
            <a:r>
              <a:rPr lang="ru-RU" sz="2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Наглядная пропаганда;  беседы и консультации; конкурсы; семейная гостиная;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85786" y="357166"/>
            <a:ext cx="750099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Предполагаемые итоги реализации проекта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1.Знание информации о семье.</a:t>
            </a:r>
          </a:p>
          <a:p>
            <a:pPr>
              <a:lnSpc>
                <a:spcPct val="200000"/>
              </a:lnSpc>
            </a:pP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2.Понимание значимости семьи в жизни человека.</a:t>
            </a:r>
          </a:p>
          <a:p>
            <a:pPr>
              <a:lnSpc>
                <a:spcPct val="200000"/>
              </a:lnSpc>
            </a:pP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3.Умение организовывать сюжетно-ролевые игры на основе имеющихся знаний о семье.</a:t>
            </a:r>
            <a:endParaRPr lang="ru-RU" sz="2200" b="1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4.Сформирование знания о некоторых культурных традициях своей семьи, любимых занятий членов семьи, понимание того, как проявляются в семье забота, любовь, уважение  друг другу.</a:t>
            </a:r>
          </a:p>
          <a:p>
            <a:pPr>
              <a:lnSpc>
                <a:spcPct val="200000"/>
              </a:lnSpc>
            </a:pPr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373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857224" y="2143116"/>
            <a:ext cx="72866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 smtClean="0">
                <a:solidFill>
                  <a:schemeClr val="bg1"/>
                </a:solidFill>
              </a:rPr>
              <a:t>Семья</a:t>
            </a:r>
            <a:r>
              <a:rPr lang="ru-RU" sz="2400" b="1" i="1" dirty="0" smtClean="0">
                <a:solidFill>
                  <a:schemeClr val="bg1"/>
                </a:solidFill>
              </a:rPr>
              <a:t>-это труд, друг о друге забота.</a:t>
            </a:r>
          </a:p>
          <a:p>
            <a:r>
              <a:rPr lang="ru-RU" sz="2400" b="1" i="1" u="sng" dirty="0" smtClean="0">
                <a:solidFill>
                  <a:schemeClr val="bg1"/>
                </a:solidFill>
              </a:rPr>
              <a:t>Семья</a:t>
            </a:r>
            <a:r>
              <a:rPr lang="ru-RU" sz="2400" b="1" i="1" dirty="0" smtClean="0">
                <a:solidFill>
                  <a:schemeClr val="bg1"/>
                </a:solidFill>
              </a:rPr>
              <a:t>-это много домашней работы.</a:t>
            </a:r>
          </a:p>
          <a:p>
            <a:pPr algn="just"/>
            <a:r>
              <a:rPr lang="ru-RU" sz="2400" b="1" i="1" u="sng" dirty="0" smtClean="0">
                <a:solidFill>
                  <a:schemeClr val="bg1"/>
                </a:solidFill>
              </a:rPr>
              <a:t>Семья</a:t>
            </a:r>
            <a:r>
              <a:rPr lang="ru-RU" sz="2400" b="1" i="1" dirty="0" smtClean="0">
                <a:solidFill>
                  <a:schemeClr val="bg1"/>
                </a:solidFill>
              </a:rPr>
              <a:t>-это Важно!</a:t>
            </a:r>
          </a:p>
          <a:p>
            <a:r>
              <a:rPr lang="ru-RU" sz="2400" b="1" i="1" u="sng" dirty="0" smtClean="0">
                <a:solidFill>
                  <a:schemeClr val="bg1"/>
                </a:solidFill>
              </a:rPr>
              <a:t>Семья</a:t>
            </a:r>
            <a:r>
              <a:rPr lang="ru-RU" sz="2400" b="1" i="1" dirty="0" smtClean="0">
                <a:solidFill>
                  <a:schemeClr val="bg1"/>
                </a:solidFill>
              </a:rPr>
              <a:t>-это сложно!</a:t>
            </a:r>
          </a:p>
          <a:p>
            <a:r>
              <a:rPr lang="ru-RU" sz="2400" b="1" i="1" dirty="0" smtClean="0">
                <a:solidFill>
                  <a:schemeClr val="bg1"/>
                </a:solidFill>
              </a:rPr>
              <a:t>Но счастливо жить одному </a:t>
            </a:r>
            <a:r>
              <a:rPr lang="ru-RU" sz="2400" b="1" i="1" u="sng" dirty="0" smtClean="0">
                <a:solidFill>
                  <a:schemeClr val="bg1"/>
                </a:solidFill>
              </a:rPr>
              <a:t>НЕВОЗМОЖНО</a:t>
            </a:r>
            <a:endParaRPr lang="ru-RU" sz="2400" b="1" i="1" u="sng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1071546"/>
            <a:ext cx="72866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Что такое семья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957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14282" y="859066"/>
            <a:ext cx="85725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Разработка проекта</a:t>
            </a:r>
          </a:p>
          <a:p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1.Донести до участников проекта значимость темы.</a:t>
            </a:r>
          </a:p>
          <a:p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2.Создать развивающую среду: подобрать игрушки, атрибуты для игровой, театрализованной деятельности, дидактические игры, иллюстрированный материал, художественную литературу по теме «семья.»</a:t>
            </a:r>
          </a:p>
          <a:p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3.Подобрать материалы для продуктивной деятельности детей</a:t>
            </a:r>
            <a:r>
              <a:rPr lang="ru-RU" sz="2000" i="1" dirty="0" smtClean="0">
                <a:solidFill>
                  <a:schemeClr val="bg1"/>
                </a:solidFill>
              </a:rPr>
              <a:t>.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39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298" y="357166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Выполнение проекта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2143108" y="1142984"/>
            <a:ext cx="56436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развития образовательных областей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357158" y="2428868"/>
            <a:ext cx="767344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Социально- личностное развитие </a:t>
            </a:r>
          </a:p>
          <a:p>
            <a:pPr algn="just"/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Социализация:</a:t>
            </a:r>
          </a:p>
          <a:p>
            <a:pPr algn="just"/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-развитие игровой деятельности;</a:t>
            </a:r>
          </a:p>
          <a:p>
            <a:pPr algn="just"/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-формирование </a:t>
            </a:r>
            <a:r>
              <a:rPr lang="ru-RU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гендерной</a:t>
            </a: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семейной принадлежности;</a:t>
            </a:r>
          </a:p>
          <a:p>
            <a:pPr algn="just"/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-приобщение к общепринятым нормам и правилам;</a:t>
            </a:r>
          </a:p>
          <a:p>
            <a:pPr algn="just"/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-развитие взаимоотношений со взрослыми и сверстниками;</a:t>
            </a:r>
            <a:endParaRPr lang="ru-RU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571472" y="214290"/>
            <a:ext cx="46730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труд</a:t>
            </a:r>
            <a:endParaRPr lang="ru-RU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642918"/>
            <a:ext cx="650085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-развитие трудовой деятельности;</a:t>
            </a: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-формирование первичных представлений о труде взрослых</a:t>
            </a:r>
          </a:p>
          <a:p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285720" y="2071678"/>
            <a:ext cx="6530441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Сюжетно-ролевые игры:</a:t>
            </a: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«семья», « день рождения» , «детский сад» ,»в гостях» , «поликлиника», «больница» ,»кукла заболела» ,»магазин»,»салон красоты».</a:t>
            </a: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Дидактические игры:</a:t>
            </a: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«чьи детки?», «кому что ?», «моя квартира»,»разложи по местам»,»кем быть?» «третий лишний»,»полезные и вредные привычки».</a:t>
            </a: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Строительные игры:</a:t>
            </a: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«мебель для комнаты», «моя квартира», «строим дом»,»магазин»</a:t>
            </a: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Игры- драматизации:</a:t>
            </a: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«репка», «три поросёнка», «три медведя».</a:t>
            </a:r>
          </a:p>
          <a:p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9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168</TotalTime>
  <Words>849</Words>
  <Application>Microsoft Office PowerPoint</Application>
  <PresentationFormat>Экран (4:3)</PresentationFormat>
  <Paragraphs>162</Paragraphs>
  <Slides>25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Бумажная</vt:lpstr>
      <vt:lpstr>Герб моей семьи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Ильмир</dc:creator>
  <cp:lastModifiedBy>Виктория</cp:lastModifiedBy>
  <cp:revision>20</cp:revision>
  <dcterms:created xsi:type="dcterms:W3CDTF">2012-10-10T14:15:42Z</dcterms:created>
  <dcterms:modified xsi:type="dcterms:W3CDTF">2014-08-04T15:38:50Z</dcterms:modified>
</cp:coreProperties>
</file>