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289" r:id="rId3"/>
    <p:sldId id="258" r:id="rId4"/>
    <p:sldId id="259" r:id="rId5"/>
    <p:sldId id="263" r:id="rId6"/>
    <p:sldId id="264" r:id="rId7"/>
    <p:sldId id="265" r:id="rId8"/>
    <p:sldId id="290" r:id="rId9"/>
    <p:sldId id="274" r:id="rId10"/>
    <p:sldId id="293" r:id="rId11"/>
    <p:sldId id="294" r:id="rId12"/>
    <p:sldId id="266" r:id="rId13"/>
    <p:sldId id="276" r:id="rId14"/>
    <p:sldId id="275" r:id="rId15"/>
    <p:sldId id="278" r:id="rId16"/>
    <p:sldId id="281" r:id="rId17"/>
    <p:sldId id="280" r:id="rId18"/>
    <p:sldId id="288" r:id="rId19"/>
    <p:sldId id="292" r:id="rId20"/>
    <p:sldId id="287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714" autoAdjust="0"/>
  </p:normalViewPr>
  <p:slideViewPr>
    <p:cSldViewPr>
      <p:cViewPr varScale="1">
        <p:scale>
          <a:sx n="96" d="100"/>
          <a:sy n="96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F167D59-729A-4B15-A5AC-375CD4E10304}" type="datetimeFigureOut">
              <a:rPr lang="ru-RU" smtClean="0"/>
              <a:pPr/>
              <a:t>17.11.2013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C88E7D-3161-4F4D-B9F0-7518841381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438133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МДОУ   «ДЕТСКИЙ САД КОМБИНИРОВАННОГО ВИДА  п. ПРОБУЖДЕНИЕ»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                г. ЭНГЕЛЬС САРАТОВСКОЙ ОБЛАСТИ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242889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ЦЕЛЕВАЯ ПРОГУЛКА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024593" y="5780958"/>
            <a:ext cx="4543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 Данилова Л.П.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/>
              <a:t>Тематика целевых прогулок по ознакомлению с растительным и животным миром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сбор ягод, грибов, цветов, природного материала для занятий;</a:t>
            </a:r>
          </a:p>
          <a:p>
            <a:r>
              <a:rPr lang="ru-RU" sz="2800" dirty="0" smtClean="0"/>
              <a:t>наблюдение за насекомыми, птицами, животными;</a:t>
            </a:r>
          </a:p>
          <a:p>
            <a:r>
              <a:rPr lang="ru-RU" sz="2800" dirty="0" smtClean="0"/>
              <a:t>узнавать и различать деревья и кустарники;</a:t>
            </a:r>
          </a:p>
          <a:p>
            <a:r>
              <a:rPr lang="ru-RU" sz="2800" dirty="0" smtClean="0"/>
              <a:t>наблюдение за природными явлениями: ледоходом, радугой, грозой;</a:t>
            </a:r>
          </a:p>
          <a:p>
            <a:r>
              <a:rPr lang="ru-RU" sz="2800" dirty="0" smtClean="0"/>
              <a:t>знакомство с лекарственными растениями.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 самого начала года </a:t>
            </a:r>
            <a:r>
              <a:rPr lang="ru-RU" sz="2800" dirty="0" smtClean="0"/>
              <a:t> </a:t>
            </a:r>
            <a:r>
              <a:rPr lang="ru-RU" sz="2800" dirty="0"/>
              <a:t>ведем  с детьми постоянные наблюдения за изменениями в природе проводя целевые прогулки в поле, на луг, к </a:t>
            </a:r>
            <a:r>
              <a:rPr lang="ru-RU" sz="2800" dirty="0" smtClean="0"/>
              <a:t>водоему, в </a:t>
            </a:r>
            <a:r>
              <a:rPr lang="ru-RU" sz="2800" dirty="0"/>
              <a:t>лесополосы в разные времена года. В каждом явлении природы, в каждом листочке  </a:t>
            </a:r>
            <a:r>
              <a:rPr lang="ru-RU" sz="2800" dirty="0" smtClean="0"/>
              <a:t>учим </a:t>
            </a:r>
            <a:r>
              <a:rPr lang="ru-RU" sz="2800" dirty="0"/>
              <a:t>детей видеть прекрасное, </a:t>
            </a:r>
            <a:r>
              <a:rPr lang="ru-RU" sz="2800" dirty="0" smtClean="0"/>
              <a:t>показываем, </a:t>
            </a:r>
            <a:r>
              <a:rPr lang="ru-RU" sz="2800" dirty="0"/>
              <a:t>как меняется цвет неба, как разнообразны по своей форме облака    в различное время года.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Осень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Осенью с началом листопада на целевой прогул</a:t>
            </a:r>
            <a:r>
              <a:rPr lang="ru-RU" sz="2000" b="1" dirty="0" smtClean="0"/>
              <a:t>ке</a:t>
            </a:r>
            <a:r>
              <a:rPr lang="ru-RU" sz="2000" dirty="0" smtClean="0"/>
              <a:t> обсуждали, что не все деревья начинают сбрасывать листву одновременно. Наблюдая, определили какие </a:t>
            </a:r>
            <a:r>
              <a:rPr lang="ru-RU" sz="1600" dirty="0" smtClean="0"/>
              <a:t> </a:t>
            </a:r>
            <a:r>
              <a:rPr lang="ru-RU" sz="2000" dirty="0" smtClean="0"/>
              <a:t>первыми остаются  без листьев - это береза, липа. Долго сохраняется листва у сирени, дуба.  Установили, что листопад усиливается после заморозков и при сильном ветре.</a:t>
            </a:r>
            <a:endParaRPr lang="ru-RU" sz="2000" dirty="0"/>
          </a:p>
        </p:txBody>
      </p:sp>
      <p:pic>
        <p:nvPicPr>
          <p:cNvPr id="5" name="Содержимое 4" descr="7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5860"/>
            <a:ext cx="5111750" cy="442915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зима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Во время зимней целевой прогулки дети рассматривали  ветки деревьев с почками. Знакомились с почкой как будущим побегом, ростком</a:t>
            </a:r>
            <a:r>
              <a:rPr lang="ru-RU" dirty="0" smtClean="0"/>
              <a:t>.  </a:t>
            </a:r>
            <a:r>
              <a:rPr lang="ru-RU" sz="2000" dirty="0" smtClean="0"/>
              <a:t>Закрепили знания о том, что деревья находятся в состоянии покоя, но они живые.</a:t>
            </a:r>
            <a:endParaRPr lang="ru-RU" dirty="0"/>
          </a:p>
        </p:txBody>
      </p:sp>
      <p:pic>
        <p:nvPicPr>
          <p:cNvPr id="5" name="Содержимое 7" descr="d21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142984"/>
            <a:ext cx="4357717" cy="464347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Весна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В середине мая на целевой прогулке отыскивая цветущие  растения  рассматривая их, сравнивали  с уже знакомыми первоцветами. Учились соотносить их с определенным местом произрастания.</a:t>
            </a:r>
          </a:p>
          <a:p>
            <a:endParaRPr lang="ru-RU" dirty="0"/>
          </a:p>
        </p:txBody>
      </p:sp>
      <p:pic>
        <p:nvPicPr>
          <p:cNvPr id="7" name="Содержимое 6" descr="http://www.gwozdichka.ru/images/stories/statia/eco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571480"/>
            <a:ext cx="51117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Лето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	Целевые прогулки обогащают детей новыми впечатлениями,  учат их видеть и замечать то, мимо чего они раньше проходили.</a:t>
            </a:r>
          </a:p>
          <a:p>
            <a:r>
              <a:rPr lang="ru-RU" sz="2000" dirty="0" smtClean="0"/>
              <a:t>Прогулка для ознакомления с муравьиным городом, вызвала у ребят бережное отношение к санитарам леса. Рассматривая муравейник, дети следили, куда муравьи отправляются за кормом, какие ноши несут в дом. У детей сформировалось  понимание той большой пользы, которую приносят муравьи лесу.</a:t>
            </a:r>
          </a:p>
          <a:p>
            <a:endParaRPr lang="ru-RU" sz="2000" dirty="0"/>
          </a:p>
        </p:txBody>
      </p:sp>
      <p:pic>
        <p:nvPicPr>
          <p:cNvPr id="5" name="Содержимое 6" descr="0_10a82_a6f50e25_X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956826"/>
            <a:ext cx="5111750" cy="4485561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85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3008313" cy="498317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 время прогулок ведутся и индивидуальные наблюдения.  Даем возможность детям осмотреться, найти красивые, интересные, завораживающие своей необычностью явления, предлагаем  поделиться впечатлениями. Приучаем детей замечать новое, учим  мыслить, и поддерживаем самостоятельные наблюдения,  задавая вопросы, давая пояснения.</a:t>
            </a:r>
            <a:endParaRPr lang="ru-RU" sz="1800" dirty="0"/>
          </a:p>
        </p:txBody>
      </p:sp>
      <p:pic>
        <p:nvPicPr>
          <p:cNvPr id="7" name="Содержимое 8" descr="deti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76045"/>
            <a:ext cx="5111750" cy="424712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Мы показываем  детям предметы и явления природы в естественных условиях, во всем их многообразии и взаимосвязях, формируем конкретные представления о животных, растениях, о сезонных явления, о труде человека, преобразующего природу. </a:t>
            </a:r>
            <a:br>
              <a:rPr lang="ru-RU" sz="1600" b="1" dirty="0" smtClean="0"/>
            </a:br>
            <a:r>
              <a:rPr lang="ru-RU" sz="1600" b="1" dirty="0" smtClean="0"/>
              <a:t>Это способствует воспитанию любознательности, наблюдательности, пытливости. Прогулки доставляют детям большую радость, оставляя часто неизгладимый след в их сознании. На основе впечатлений, получаемых в процессе наблюдений, воспитывается любовь к родной природе.</a:t>
            </a:r>
            <a:endParaRPr lang="ru-RU" sz="1600" b="1" dirty="0"/>
          </a:p>
        </p:txBody>
      </p:sp>
      <p:pic>
        <p:nvPicPr>
          <p:cNvPr id="5" name="Содержимое 4" descr="H:\Любаша\Картинки\love-nature-2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28670"/>
            <a:ext cx="51117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img--i-192877-w-64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45037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Прогулка – это замечательное время, когда мы взрослые можем приобщать детей к тайнам природы – живой и неживой, рассказать о жизни различных растений и животных.  Общение с природой насыщенное познавательным интересом и приятными переживаниями, вызывает у детей общее состояние гармонии, душевного равновесия.</a:t>
            </a:r>
            <a:endParaRPr lang="ru-RU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69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Подводя итоги работы, хочется отметить, что проводилась она не зря! Наблюдая за растениями и животными на прогулках дети стали замечать то, на что раньше даже не обращали внимания. Теперь они внимательно относятся к природе, видят ее красоту.</a:t>
            </a:r>
          </a:p>
          <a:p>
            <a:r>
              <a:rPr lang="ru-RU" sz="1800" b="1" dirty="0" smtClean="0"/>
              <a:t>Многие дети, не ломают веток, не срывают цветы, возмущаются когда не только их ровесники, но и взрослые ведут себя в этом смысле не подобающе. </a:t>
            </a:r>
          </a:p>
          <a:p>
            <a:endParaRPr lang="ru-RU" sz="1800" b="1" dirty="0" smtClean="0"/>
          </a:p>
          <a:p>
            <a:endParaRPr lang="ru-RU" sz="1800" dirty="0"/>
          </a:p>
        </p:txBody>
      </p:sp>
      <p:pic>
        <p:nvPicPr>
          <p:cNvPr id="6" name="Содержимое 5" descr="http://www.gwozdichka.ru/images/stories/statia/eco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00108"/>
            <a:ext cx="45720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сердце каждого из нас с детства остаются нежные и щемящие воспоминания: узкая тропинка в лесу, тихий пруд с зелеными берегами, золотистое поле пшеницы. Человек – часть природы, без взаимодействия с которой его жизнь не может  быть полноценной.</a:t>
            </a:r>
          </a:p>
          <a:p>
            <a:r>
              <a:rPr lang="ru-RU" b="1" dirty="0"/>
              <a:t>Большие потенциальные возможности для всесторонне-гармоничного развития личности ребенка заложены в процессе воспитательно-образовательной работы с детьми в условиях целевой  прогулки. Они обеспечивают непосредственное общение детей с природой в разные сезоны. </a:t>
            </a:r>
          </a:p>
          <a:p>
            <a:endParaRPr lang="ru-RU" dirty="0"/>
          </a:p>
        </p:txBody>
      </p:sp>
      <p:pic>
        <p:nvPicPr>
          <p:cNvPr id="3" name="Содержимое 5" descr="H:\Любаша\Картинки\5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6058"/>
            <a:ext cx="592935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008313" cy="484030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своей работе  уделяя большое внимание целевым прогулкам. </a:t>
            </a:r>
            <a:r>
              <a:rPr lang="ru-RU" sz="2000" dirty="0" smtClean="0"/>
              <a:t> </a:t>
            </a:r>
            <a:r>
              <a:rPr lang="ru-RU" sz="2000" dirty="0" smtClean="0"/>
              <a:t>Д</a:t>
            </a:r>
            <a:r>
              <a:rPr lang="ru-RU" sz="2000" dirty="0" smtClean="0"/>
              <a:t>аем </a:t>
            </a:r>
            <a:r>
              <a:rPr lang="ru-RU" sz="2000" dirty="0" smtClean="0"/>
              <a:t>возможность детям вдохнуть запах цветов, потрогать лист, кору, побегать босиком по траве, обнять дерево, самостоятельно открывать тайны природы. </a:t>
            </a:r>
          </a:p>
          <a:p>
            <a:r>
              <a:rPr lang="ru-RU" sz="2000" dirty="0" smtClean="0"/>
              <a:t>А главное делаем все чтобы земля была ближе.</a:t>
            </a:r>
            <a:endParaRPr lang="ru-RU" sz="2000" dirty="0"/>
          </a:p>
        </p:txBody>
      </p:sp>
      <p:pic>
        <p:nvPicPr>
          <p:cNvPr id="6" name="Содержимое 5" descr="http://img-fotki.yandex.ru/get/52/gelukov.3/0_f8df_8d24273b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500042"/>
            <a:ext cx="5111750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Учитывая природное окружение детского сада, наиболее яркие сезонные явления природы, возможности детей, проведенную с ними работу, воспитатель решает куда пойти и что посмотреть. На такой прогулке выделяется основная задача-ознакомление детей с явлением,  объектом природы  или предметом для расширения и уточнения детских впечатлений.</a:t>
            </a:r>
          </a:p>
          <a:p>
            <a:endParaRPr lang="ru-RU" dirty="0"/>
          </a:p>
        </p:txBody>
      </p:sp>
      <p:pic>
        <p:nvPicPr>
          <p:cNvPr id="5" name="Содержимое 4" descr="J:\botansad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857232"/>
            <a:ext cx="5111750" cy="425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 младшей и средней  группе  целевые прогулки  организуются один раз в два месяца по участку и с выходом за его пределы. </a:t>
            </a:r>
          </a:p>
        </p:txBody>
      </p:sp>
      <p:pic>
        <p:nvPicPr>
          <p:cNvPr id="5" name="Содержимое 4" descr="http://www.gwozdichka.ru/images/stories/statia/eco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928670"/>
            <a:ext cx="47149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/>
              <a:t>В старшей и подготовительной группах целевые прогулки организуются один раз в месяц.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Мои документы\Мои рисунки\6499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C:\Documents and Settings\Admin\Мои документы\Мои рисунки\6499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40768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C:\Documents and Settings\Admin\Мои документы\Мои рисунки\6499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288" y="1493168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C:\Documents and Settings\Admin\Мои документы\Мои рисунки\6499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84784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3614734" cy="4911741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Целевые прогулки кратковременны, и на них решается небольшой объем задач. Дети знакомятся с яркими природными явлениями того или иного сезона, например: гнездование грачей, </a:t>
            </a:r>
            <a:r>
              <a:rPr lang="ru-RU" sz="2000" dirty="0" smtClean="0"/>
              <a:t>ледоходом, радугой, цветением растений.   Также целевые прогулки включены в план работы по профилактике дорожнотранспортного травматизма и направлены на закрепление знаний о правилах дорожного движения, дорожных знаках.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Содержимое 4" descr="http://www.gwozdichka.ru/images/stories/statia/eco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2700"/>
            <a:ext cx="4543428" cy="464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008313" cy="484030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Кроме того, организуем прогулки, познавательного содержания которых ограничено (сбор ягод, семян дикорастущих растений для подкормки зимующих птиц, цветов,  поиск диковинок для поделок и  конструирования).</a:t>
            </a:r>
          </a:p>
          <a:p>
            <a:endParaRPr lang="ru-RU" sz="2400" dirty="0"/>
          </a:p>
        </p:txBody>
      </p:sp>
      <p:pic>
        <p:nvPicPr>
          <p:cNvPr id="5" name="Содержимое 8" descr="http://www.gwozdichka.ru/images/stories/statia/ec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14422"/>
            <a:ext cx="47863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Задачи целевой прогулки:</a:t>
            </a:r>
            <a:r>
              <a:rPr lang="ru-RU" u="sng" dirty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знакомить детей с природой в естественном состоянии;</a:t>
            </a:r>
          </a:p>
          <a:p>
            <a:pPr lvl="0"/>
            <a:r>
              <a:rPr lang="ru-RU" sz="2400" b="1" dirty="0" smtClean="0"/>
              <a:t>воспитывать </a:t>
            </a:r>
            <a:r>
              <a:rPr lang="ru-RU" sz="2400" b="1" dirty="0"/>
              <a:t>у детей эмоциональную отзывчивость, умение видеть и понимать красоту природы, формировать эстетические чувства;</a:t>
            </a:r>
            <a:endParaRPr lang="ru-RU" sz="2400" dirty="0"/>
          </a:p>
          <a:p>
            <a:pPr lvl="0"/>
            <a:r>
              <a:rPr lang="ru-RU" sz="2400" b="1" dirty="0"/>
              <a:t>развивать интерес к родной природе, желание больше узнать об особенностях своего </a:t>
            </a:r>
            <a:r>
              <a:rPr lang="ru-RU" sz="2400" b="1" dirty="0" smtClean="0"/>
              <a:t>края;</a:t>
            </a:r>
            <a:endParaRPr lang="ru-RU" sz="2400" dirty="0"/>
          </a:p>
          <a:p>
            <a:pPr lvl="0"/>
            <a:r>
              <a:rPr lang="ru-RU" sz="2400" b="1" dirty="0"/>
              <a:t>формировать бережное отношение к природе, пробуждать желание охранять ее от </a:t>
            </a:r>
            <a:r>
              <a:rPr lang="ru-RU" sz="2400" b="1" dirty="0" smtClean="0"/>
              <a:t>разрушений, </a:t>
            </a:r>
            <a:r>
              <a:rPr lang="ru-RU" sz="2400" b="1" dirty="0"/>
              <a:t>а при необходимости </a:t>
            </a:r>
            <a:r>
              <a:rPr lang="ru-RU" sz="2400" b="1" dirty="0" smtClean="0"/>
              <a:t>восстанавливать;</a:t>
            </a:r>
          </a:p>
          <a:p>
            <a:pPr lvl="0"/>
            <a:r>
              <a:rPr lang="ru-RU" sz="2400" b="1" dirty="0" smtClean="0"/>
              <a:t>закрепить знания детей о правилах дорожного движения, дорожных знаках;</a:t>
            </a:r>
          </a:p>
          <a:p>
            <a:pPr lvl="0"/>
            <a:r>
              <a:rPr lang="ru-RU" sz="2400" b="1" dirty="0" smtClean="0"/>
              <a:t>учить избегать опасных ситуаций на дороге.</a:t>
            </a:r>
          </a:p>
          <a:p>
            <a:pPr lvl="0">
              <a:buNone/>
            </a:pPr>
            <a:endParaRPr lang="ru-RU" dirty="0"/>
          </a:p>
          <a:p>
            <a:pPr>
              <a:buNone/>
            </a:pPr>
            <a:endParaRPr lang="ru-RU" sz="28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Тематика целевых прогулок по правилам дорожного движения</a:t>
            </a:r>
            <a:endParaRPr lang="ru-RU" sz="36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001056" cy="4067188"/>
          </a:xfrm>
        </p:spPr>
        <p:txBody>
          <a:bodyPr>
            <a:noAutofit/>
          </a:bodyPr>
          <a:lstStyle/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Улица;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Правила поведения на улице;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Наблюдение за транспортом;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Прогулка пешехода;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Переход;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Перекресток;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Наблюдение за работой светофора;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Наблюдение за работой инспектора ДПС ГИБДД;</a:t>
            </a:r>
          </a:p>
          <a:p>
            <a:pPr algn="l">
              <a:buFont typeface="Arial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Прогулка к автобусной остановке.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</TotalTime>
  <Words>870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Яркая</vt:lpstr>
      <vt:lpstr>МДОУ   «ДЕТСКИЙ САД КОМБИНИРОВАННОГО ВИДА  п. ПРОБУЖДЕНИЕ»                              г. ЭНГЕЛЬС САРАТОВСКОЙ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Задачи целевой прогулки:   </vt:lpstr>
      <vt:lpstr>Тематика целевых прогулок по правилам дорожного движения</vt:lpstr>
      <vt:lpstr>Тематика целевых прогулок по ознакомлению с растительным и животным миром</vt:lpstr>
      <vt:lpstr>С самого начала года  ведем  с детьми постоянные наблюдения за изменениями в природе проводя целевые прогулки в поле, на луг, к водоему, в лесополосы в разные времена года. В каждом явлении природы, в каждом листочке  учим детей видеть прекрасное, показываем, как меняется цвет неба, как разнообразны по своей форме облака    в различное время года. </vt:lpstr>
      <vt:lpstr>Осень</vt:lpstr>
      <vt:lpstr>зима</vt:lpstr>
      <vt:lpstr>Весна</vt:lpstr>
      <vt:lpstr>Лето</vt:lpstr>
      <vt:lpstr>Слайд 16</vt:lpstr>
      <vt:lpstr>Слайд 17</vt:lpstr>
      <vt:lpstr>Слайд 18</vt:lpstr>
      <vt:lpstr>Слайд 19</vt:lpstr>
      <vt:lpstr>Слайд 20</vt:lpstr>
    </vt:vector>
  </TitlesOfParts>
  <Company>Любаша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Любаша</dc:creator>
  <cp:lastModifiedBy>ADMIN</cp:lastModifiedBy>
  <cp:revision>53</cp:revision>
  <dcterms:created xsi:type="dcterms:W3CDTF">2011-03-18T13:33:16Z</dcterms:created>
  <dcterms:modified xsi:type="dcterms:W3CDTF">2013-11-17T10:15:51Z</dcterms:modified>
</cp:coreProperties>
</file>