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142984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B00000"/>
              </a:solidFill>
              <a:latin typeface="Arial Narrow" pitchFamily="34" charset="0"/>
            </a:endParaRPr>
          </a:p>
          <a:p>
            <a:pPr algn="ctr"/>
            <a:endParaRPr lang="ru-RU" sz="2400" b="1" i="1" dirty="0" smtClean="0">
              <a:solidFill>
                <a:srgbClr val="B00000"/>
              </a:solidFill>
              <a:latin typeface="Arial Narrow" pitchFamily="34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ФОРМИРОВАНИЕ СОЦИАЛЬНО-КОММУНИКАТИВНЫХ НАВЫКОВ ДОШКОЛЬНИКОВ ПОСРЕДСТВОМ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СЮЖЕТНО-РОЛЕВОЙ ИГРЫ</a:t>
            </a:r>
          </a:p>
          <a:p>
            <a:pPr algn="ctr"/>
            <a:endParaRPr lang="ru-RU" sz="2400" b="1" i="1" dirty="0" smtClean="0">
              <a:solidFill>
                <a:srgbClr val="B00000"/>
              </a:solidFill>
              <a:latin typeface="Arial Narrow" pitchFamily="34" charset="0"/>
            </a:endParaRPr>
          </a:p>
          <a:p>
            <a:pPr algn="ctr"/>
            <a:endParaRPr lang="ru-RU" sz="2400" b="1" i="1" dirty="0" smtClean="0">
              <a:solidFill>
                <a:srgbClr val="B00000"/>
              </a:solidFill>
              <a:latin typeface="Arial Narrow" pitchFamily="34" charset="0"/>
            </a:endParaRPr>
          </a:p>
          <a:p>
            <a:pPr algn="ctr"/>
            <a:endParaRPr lang="ru-RU" sz="2400" b="1" i="1" dirty="0" smtClean="0">
              <a:solidFill>
                <a:srgbClr val="B00000"/>
              </a:solidFill>
              <a:latin typeface="Arial Narrow" pitchFamily="34" charset="0"/>
            </a:endParaRPr>
          </a:p>
          <a:p>
            <a:pPr algn="ctr"/>
            <a:endParaRPr lang="ru-RU" sz="2400" b="1" i="1" dirty="0" smtClean="0">
              <a:solidFill>
                <a:srgbClr val="B00000"/>
              </a:solidFill>
              <a:latin typeface="Arial Narrow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4290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воспитатель </a:t>
            </a:r>
          </a:p>
          <a:p>
            <a:pPr algn="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с. Великомихайловка» </a:t>
            </a:r>
          </a:p>
          <a:p>
            <a:pPr algn="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Черненко Светлана Александровна</a:t>
            </a:r>
            <a:endParaRPr lang="ru-RU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2" descr="02cdda4da6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094" y="3500438"/>
            <a:ext cx="2582416" cy="292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07167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 ЗА ВНИМАНИЕ!</a:t>
            </a:r>
            <a:endParaRPr lang="ru-RU" sz="4400" dirty="0"/>
          </a:p>
        </p:txBody>
      </p:sp>
      <p:pic>
        <p:nvPicPr>
          <p:cNvPr id="7" name="Picture 2" descr="C:\Documents and Settings\User\Мои документы\Все для оформления группы, участка, окон, шкафчиков\дети\62384223_f95d30b8a98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00372"/>
            <a:ext cx="2786062" cy="31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5"/>
            <a:ext cx="828680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/>
              <a:t>Социально-коммуникативное развитие</a:t>
            </a:r>
            <a:r>
              <a:rPr lang="ru-RU" sz="2400" dirty="0" smtClean="0"/>
              <a:t> направлено на: </a:t>
            </a:r>
            <a:endParaRPr lang="ru-RU" sz="8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усвоение норм и ценностей, принятых в обществе, включая моральные и нравственные ценности;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развитие общения и взаимодействия ребенка со взрослыми и сверстниками;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становление самостоятельности, целенаправленности и саморегуляции собственных действий;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формирование позитивных установок к различным видам труда и творчества;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формирование основ безопасного поведения в быту, социуме, природе.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Социально-коммуникативное развитие дошкольников происходит через </a:t>
            </a:r>
            <a:r>
              <a:rPr lang="ru-RU" sz="2400" b="1" dirty="0" smtClean="0"/>
              <a:t>игру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	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  <p:pic>
        <p:nvPicPr>
          <p:cNvPr id="8" name="Picture 2" descr="C:\Documents and Settings\User\Мои документы\фотографии\фото детский сад\2 младшая группа 2013-2014г\с-р игры 2014г. 2мл.группа\IMG_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3929096" cy="294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495249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«Дошкольный ребенок - человек играющий, поэтому в ФГОС закреплено, что обучение входит в жизнь ребенка через ворота детской игры», - сказал академик </a:t>
            </a:r>
            <a:r>
              <a:rPr lang="ru-RU" sz="2400" dirty="0" err="1" smtClean="0"/>
              <a:t>А.Асмолов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Особое место занимают игры, которые создают сами дети, это творческие или сюжетно-ролевые игры. В них дети воспроизводят все то, что видят вокруг себя в жизни и деятельности взрослых. В сюжетно-ролевых играх закладывается социальный мотив, и она становится эффективным средством социализации детей дошкольного возраста и позволяет ребенку занять свое место в обществе.</a:t>
            </a:r>
            <a:endParaRPr lang="ru-RU" sz="2400" dirty="0"/>
          </a:p>
        </p:txBody>
      </p:sp>
      <p:pic>
        <p:nvPicPr>
          <p:cNvPr id="6" name="Picture 4" descr="Изображение 044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b="4445"/>
          <a:stretch>
            <a:fillRect/>
          </a:stretch>
        </p:blipFill>
        <p:spPr>
          <a:xfrm>
            <a:off x="4214813" y="3500438"/>
            <a:ext cx="3857625" cy="289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 сюжетно-ролевой игре – заложены большие возможности для развития навыков общения. В игре, как и во всякой творческой коллективной деятельности, происходит столкновение умов, характеров, замыслов. Именно в этом столкновении складывается личность каждого ребенка, формируется детский коллектив.</a:t>
            </a:r>
          </a:p>
        </p:txBody>
      </p:sp>
      <p:pic>
        <p:nvPicPr>
          <p:cNvPr id="7" name="Picture 5" descr="C:\Documents and Settings\Admin\Мои документы\СЕМИНАР\фото с-р игры 2013г.    старшая группа\DSC01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86124"/>
            <a:ext cx="4019550" cy="301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/>
              <a:t>Структура сюжетно-ролевой игры</a:t>
            </a:r>
          </a:p>
          <a:p>
            <a:pPr algn="just">
              <a:buFontTx/>
              <a:buNone/>
            </a:pPr>
            <a:r>
              <a:rPr lang="ru-RU" sz="2400" b="1" dirty="0" smtClean="0"/>
              <a:t>	Основой </a:t>
            </a:r>
            <a:r>
              <a:rPr lang="ru-RU" sz="2400" dirty="0" smtClean="0"/>
              <a:t>сюжетно-ролевой игры является мнимая или воображаемая ситуация, которая заключается в том, что ребенок берет на себя роль взрослого и выполняет ее в созданной им самим игровой обстановке. Но самое   главное – в игре </a:t>
            </a:r>
            <a:r>
              <a:rPr lang="ru-RU" sz="2400" b="1" dirty="0" smtClean="0"/>
              <a:t>ребенок воплощает свой взгляд, свои представления, свое отношение </a:t>
            </a:r>
            <a:r>
              <a:rPr lang="ru-RU" sz="2400" dirty="0" smtClean="0"/>
              <a:t>к тому событию, которое разыгрывает.</a:t>
            </a:r>
          </a:p>
          <a:p>
            <a:pPr algn="just">
              <a:buFontTx/>
              <a:buNone/>
            </a:pPr>
            <a:r>
              <a:rPr lang="ru-RU" sz="2400" dirty="0" smtClean="0"/>
              <a:t>	Сюжетно-ролевая игра имеет следующие структурные компоненты: сюжет, содержание, роль.</a:t>
            </a:r>
          </a:p>
          <a:p>
            <a:pPr algn="just">
              <a:buFontTx/>
              <a:buNone/>
            </a:pPr>
            <a:endParaRPr lang="ru-RU" sz="2400" dirty="0" smtClean="0"/>
          </a:p>
          <a:p>
            <a:pPr algn="just">
              <a:buFontTx/>
              <a:buNone/>
            </a:pPr>
            <a:endParaRPr lang="ru-RU" sz="2400" dirty="0" smtClean="0"/>
          </a:p>
          <a:p>
            <a:pPr algn="just">
              <a:buFontTx/>
              <a:buNone/>
            </a:pPr>
            <a:endParaRPr lang="ru-RU" sz="2400" dirty="0" smtClean="0"/>
          </a:p>
          <a:p>
            <a:pPr algn="just">
              <a:buFontTx/>
              <a:buNone/>
            </a:pPr>
            <a:endParaRPr lang="ru-RU" sz="2400" dirty="0" smtClean="0"/>
          </a:p>
          <a:p>
            <a:pPr algn="just">
              <a:buFontTx/>
              <a:buNone/>
            </a:pPr>
            <a:endParaRPr lang="ru-RU" sz="2400" dirty="0" smtClean="0"/>
          </a:p>
        </p:txBody>
      </p:sp>
      <p:pic>
        <p:nvPicPr>
          <p:cNvPr id="7" name="Picture 3" descr="C:\Documents and Settings\User\Мои документы\Все для оформления группы, участка, окон, шкафчиков\дети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6"/>
            <a:ext cx="2071702" cy="240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400" b="1" dirty="0" smtClean="0"/>
              <a:t>Сюжет игры </a:t>
            </a:r>
            <a:r>
              <a:rPr lang="ru-RU" sz="2400" dirty="0" smtClean="0"/>
              <a:t>– это та сфера деятельности, которая воспроизводится детьми (например, игра в семью, детский сад, больницу, магазин, парикмахерскую и т.д.).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14752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400" b="1" dirty="0" smtClean="0"/>
              <a:t>Роль </a:t>
            </a:r>
            <a:r>
              <a:rPr lang="ru-RU" sz="2400" dirty="0" smtClean="0"/>
              <a:t>– это средство реализации сюжета и главный компонент сюжетно-ролевой игры. Для ребенка роль – это его игровая позиция: он отождествляет себя с каким-либо персонажем сюжета и действует в соответствии с представлениями о данном персонаже. Смысл игры для дошкольников заключается в отношениях между персонажами.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00024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400" b="1" dirty="0" smtClean="0"/>
              <a:t>Содержание игры </a:t>
            </a:r>
            <a:r>
              <a:rPr lang="ru-RU" sz="2400" dirty="0" smtClean="0"/>
              <a:t>– это то, что именно воспроизводится детьми в качестве центрального момента деятельности и отношений между взрослыми в их бытовой, трудовой или общественной деятельности.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7" name="Picture 5" descr="C:\Documents and Settings\Admin\Мои документы\СЕМИНАР\фото с-р игры 2013г.    старшая группа\DSC01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3676653" cy="275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50004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Сюжетно-ролевые игры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Documents and Settings\User\Мои документы\фотографии\фото детский сад\2 младшая группа 2013-2014г\с-р игры 2014г. 2мл.группа\IMG_0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14752"/>
            <a:ext cx="3690938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Documents and Settings\User\Мои документы\фотографии\фото детский сад\2 младшая группа 2013-2014г\неделя животные 2013г\IMG_04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142984"/>
            <a:ext cx="2786082" cy="212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Documents and Settings\User\Мои документы\фотографии\фото детский сад\2 младшая группа 2013-2014г\с-р игры 2014г. 2мл.группа\IMG_0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86256"/>
            <a:ext cx="2928933" cy="219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Все для оформления группы, участка, окон, шкафчиков\фоны для презентаций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Сюжетно-ролевые игры   являются средством формирования социально-коммуникативных навыков дошкольников, помогают не только адаптироваться в коллективе, но и активно его осваивать.</a:t>
            </a:r>
            <a:endParaRPr lang="ru-RU" sz="2400" dirty="0"/>
          </a:p>
        </p:txBody>
      </p:sp>
      <p:pic>
        <p:nvPicPr>
          <p:cNvPr id="9" name="Picture 3" descr="C:\Documents and Settings\User\Мои документы\Все для оформления группы, участка, окон, шкафчиков\дети\3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54062"/>
            <a:ext cx="3429024" cy="28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127</Words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2014-07-15T15:36:56Z</dcterms:modified>
</cp:coreProperties>
</file>