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9" r:id="rId7"/>
    <p:sldId id="267" r:id="rId8"/>
    <p:sldId id="268" r:id="rId9"/>
    <p:sldId id="261" r:id="rId10"/>
    <p:sldId id="271" r:id="rId11"/>
    <p:sldId id="262" r:id="rId12"/>
    <p:sldId id="263" r:id="rId13"/>
    <p:sldId id="264" r:id="rId14"/>
    <p:sldId id="278" r:id="rId15"/>
    <p:sldId id="265" r:id="rId16"/>
    <p:sldId id="266" r:id="rId17"/>
    <p:sldId id="276" r:id="rId18"/>
    <p:sldId id="277" r:id="rId19"/>
    <p:sldId id="275" r:id="rId20"/>
    <p:sldId id="273" r:id="rId21"/>
    <p:sldId id="272" r:id="rId22"/>
    <p:sldId id="274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90" autoAdjust="0"/>
    <p:restoredTop sz="94595" autoAdjust="0"/>
  </p:normalViewPr>
  <p:slideViewPr>
    <p:cSldViewPr>
      <p:cViewPr varScale="1">
        <p:scale>
          <a:sx n="69" d="100"/>
          <a:sy n="69" d="100"/>
        </p:scale>
        <p:origin x="-54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F30FDB3F-08DF-477C-8D92-FC45F3B14D6C}" type="datetimeFigureOut">
              <a:rPr lang="ru-RU" smtClean="0"/>
              <a:pPr/>
              <a:t>18.04.2014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1DC25DA-90A6-42E2-A31E-34AC553009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0FDB3F-08DF-477C-8D92-FC45F3B14D6C}" type="datetimeFigureOut">
              <a:rPr lang="ru-RU" smtClean="0"/>
              <a:pPr/>
              <a:t>18.04.2014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DC25DA-90A6-42E2-A31E-34AC553009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0FDB3F-08DF-477C-8D92-FC45F3B14D6C}" type="datetimeFigureOut">
              <a:rPr lang="ru-RU" smtClean="0"/>
              <a:pPr/>
              <a:t>18.04.2014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DC25DA-90A6-42E2-A31E-34AC553009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0FDB3F-08DF-477C-8D92-FC45F3B14D6C}" type="datetimeFigureOut">
              <a:rPr lang="ru-RU" smtClean="0"/>
              <a:pPr/>
              <a:t>18.04.2014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DC25DA-90A6-42E2-A31E-34AC553009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F30FDB3F-08DF-477C-8D92-FC45F3B14D6C}" type="datetimeFigureOut">
              <a:rPr lang="ru-RU" smtClean="0"/>
              <a:pPr/>
              <a:t>18.04.2014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1DC25DA-90A6-42E2-A31E-34AC553009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0FDB3F-08DF-477C-8D92-FC45F3B14D6C}" type="datetimeFigureOut">
              <a:rPr lang="ru-RU" smtClean="0"/>
              <a:pPr/>
              <a:t>18.04.2014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C1DC25DA-90A6-42E2-A31E-34AC553009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0FDB3F-08DF-477C-8D92-FC45F3B14D6C}" type="datetimeFigureOut">
              <a:rPr lang="ru-RU" smtClean="0"/>
              <a:pPr/>
              <a:t>18.04.2014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C1DC25DA-90A6-42E2-A31E-34AC553009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0FDB3F-08DF-477C-8D92-FC45F3B14D6C}" type="datetimeFigureOut">
              <a:rPr lang="ru-RU" smtClean="0"/>
              <a:pPr/>
              <a:t>18.04.2014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DC25DA-90A6-42E2-A31E-34AC553009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0FDB3F-08DF-477C-8D92-FC45F3B14D6C}" type="datetimeFigureOut">
              <a:rPr lang="ru-RU" smtClean="0"/>
              <a:pPr/>
              <a:t>18.04.2014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DC25DA-90A6-42E2-A31E-34AC553009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F30FDB3F-08DF-477C-8D92-FC45F3B14D6C}" type="datetimeFigureOut">
              <a:rPr lang="ru-RU" smtClean="0"/>
              <a:pPr/>
              <a:t>18.04.2014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1DC25DA-90A6-42E2-A31E-34AC553009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F30FDB3F-08DF-477C-8D92-FC45F3B14D6C}" type="datetimeFigureOut">
              <a:rPr lang="ru-RU" smtClean="0"/>
              <a:pPr/>
              <a:t>18.04.2014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1DC25DA-90A6-42E2-A31E-34AC553009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F30FDB3F-08DF-477C-8D92-FC45F3B14D6C}" type="datetimeFigureOut">
              <a:rPr lang="ru-RU" smtClean="0"/>
              <a:pPr/>
              <a:t>18.04.2014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C1DC25DA-90A6-42E2-A31E-34AC553009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dissolve/>
  </p:transition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2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Великая война,</a:t>
            </a:r>
            <a:br>
              <a:rPr lang="ru-RU" dirty="0" smtClean="0"/>
            </a:br>
            <a:r>
              <a:rPr lang="ru-RU" dirty="0" smtClean="0"/>
              <a:t>Великая победа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«Всё для фронта! Всё для Победы!»</a:t>
            </a:r>
            <a:endParaRPr lang="ru-RU" dirty="0"/>
          </a:p>
        </p:txBody>
      </p:sp>
      <p:sp>
        <p:nvSpPr>
          <p:cNvPr id="11266" name="AutoShape 2" descr="data:image/jpeg;base64,/9j/4AAQSkZJRgABAQAAAQABAAD/2wCEAAkGBwgHBgkIBwgKCgkLDRYPDQwMDRsUFRAWIB0iIiAdHx8kKDQsJCYxJx8fLT0tMTU3Ojo6Iys/RD84QzQ5OjcBCgoKDQwNGg8PGjclHyU3Nzc3Nzc3Nzc3Nzc3Nzc3Nzc3Nzc3Nzc3Nzc3Nzc3Nzc3Nzc3Nzc3Nzc3Nzc3Nzc3N//AABEIAFoAngMBEQACEQEDEQH/xAAcAAACAwEBAQEAAAAAAAAAAAAABgQFBwMBAgj/xAA6EAABAwMCBAMGBAUFAAMAAAABAgMEAAURBiESMUFREyJhBxRxgZGhIzJSsRViwdHwQnKCosIkMzT/xAAaAQACAwEBAAAAAAAAAAAAAAAABAIDBQEG/8QAOxEAAQMCAwQIBQMEAQUBAAAAAQACAwQREiExQVFhcQUTIoGRodHwFDKxweEjQlIVM0PxJFNykqLSBv/aAAwDAQACEQMRAD8A3GhCKEIoQg0IXgOaEL2hCKEKvg3JqVNmRkKBVHUAcfD+9I01V1sr2bAcuI0PndXSQuYxrjtVhTypRQhFCEUIRQhFCEUIRQhFCEUIRQhFCEUIRQhFCF4eVCEiQrjJ0++8wUlyEHVJSgnHh+YgY9Cfqee5ypOQvpnY9YzrtLePLfu5KxtpMtv1TPCvsOUwy5xFPi56EgEZzk9MYPPtTgIcLg3Cr0yK6XG6xotpkXAOoLTTZVxZ2yKWq5TFCXDXQczorYIzLIGDaso0XqFUbV7CpS8IuLR489FcSiPsT9qzGNEGF/8AHI8jkfOxXpOk6cdRhH7VrDt4hoBKXC55eIeGMg/Pl0Nbtl5W6hXC++6NuvrShuO0BkryVFR5AAcydsDrkVw2aLnRdzOQUHRc643Ofc5c138H8NtDIPlaWMkpA9ElGTk5PF2ApWlmdODJ+0nLkNveVbKwMs3btTXTSqRQheZoQvaEIoQuch5Edhx508LbaSpR7AbmuOcGgk6LrWlxDRqVjmo/bI+zLcYssJsoQojxXVdR+/8AnOlMNRMLh2AcrnzyHgr3CKM4fmPl+VSN+2jUCVZcZgrSOgBT/eg0k+yZ3g3/AOVDrI/4jxPqnr2be0GZq+5PwnoSGfBjl1TqHOJOeIADkOeT9KkyKpY7tvDh/wBtj9VwujIyHmtIppVooQihC8PKhCT1spcQ82spWhC1pC1AHh3IIWOoI5/fvUlFLhfctM6T4SlLYYWgrZWSTggEpz1wMAL6p2VnGayDMKSqbCz5XbNg5cOCcDOuiLzqFH1/NWi2M2+KhTr0pZB8NJUeBJyeXrtUq14dO1hOTczzOn3Ke6Gjb1vWO2JEusa5xVwZbEOSFMISsK8FWEkKJ32qhssLwWlwz4hbk743Ai4WpWy6RVwGJjiw3GKPFyr/AEpOFY+pIrSpJS6HtatyPd6jNePnjwSFqrpEqVergyhKS3zU02of/Qk7F1Y6q5gDpy/URnySO6Qk6qPKManf7/KYa0U7cbvm2J40qyzGaejsbJa4Rw88czknqokqJ+PyrYDQwBrRYBJ3JNyrabNjQY6n5byWmk81KP8Amai97WC7ipMY6Q4Wi5STdNeKcUWrQ36BxYyT8BSxdLILg4G7zr6Dv8FcWRxmx7Ttw0/KX7i1frij3iXqCTbkA5BacKT8MDH71lOraYSYadjpX8z/AK8BZXdVJa8hDQrmye0WHDcYt19kvuK2SLiWOFCj/OBy+OAPhWvTvnc28zQ3vS0jYwbRm60JtxDraXG1JWhQylSTkEelMqpcLpE9+t8mKTjxmlIz2yMZqEjMbS07VON5Y8OGxfn3SremLe8+m5J8S4suKQpmY2MpUk44U58hOepOfhWJ0mOkHjDHk3e0/XanoPhgN54q/d15YY7qmHrdMZUnYpVGQMfLNZY6ErHjEHg959FaaqNpsWkdydvZvcbLdxOm2dpKVpKWnVe7+GrqQDtvWx0RR1VNjE53WzuNqTqZY32wBO9bSVRQhcXJUdpXC6+2hXZSwDVTpo2GznAd6kGuOgXFdzgJTlcyOB6uCqTX0oNusHipiCU6NKUJN2trTrjj1yhcZWo8QcCF4ztk53+GMV0V9Nsd5H0UvhJ/4lRvd495cakxyHFIBU060QCtI34Qf9Q9Nhv02qidzK0dUwcyQcuXH2VONr4HXcbL7VLg22NEkrXGhtAkOIkkZWNscIxy58gN+fWq+qpoSLjE7/yP48ldhe67R5e/uo7eqbO4t1tN7SFKUrh8ePwoRleR0GcJ23NTdLE4WdGbcWg/S5UjTyjPD4Hh6qVIt8e4CHhCFPqUtTb7Q/ASrzEbZznA/rzql9GyWIimdYHd8p9PeSgH4XFz9m/VcYQi2lBYdc4ZCzxPKWoJUtXx6DtjpjuctU9RSwsEd8JGoOt+KXkjlkditdWTd+YtUaQ80PelqSkNsR0nG3Fz59x/auy9IU7R2XAnmpRUr3HtZBZrdLjqfU9yUuVBlNMp/KFNkJA9B/Tn3NLmqp4/1JXhzueQ5eqYDXSfpRjC3aTqefou3vqLFhlTLnvSk5y8gpGO+/P5VQIpekjie6zNw9/XwU3yQ0gwx5u3qziR35rPvt1eLDAGxUcE/AdKJK2KmPw1EzE/hoOe/wB5pcRPk/UmNguD7zJyiC2EDkFYyTVzKGR46yskvw0A9+yVMVQb2advftVS3q+5aYmhUW8BSM/iQXUeKg/IYKT8CKchcwNtA248vP7KqVrnG8zhfz8vVafo/wBodr1GtiK4lcOe8kqbZd5O8PPgV174ODjvV7H4iRtCpezCAdh0SP7R7fp5eqJMK7JMGW+hL8eajypWFbEKPLPEk8+hGCKzJ21kEpkg7TDq3dy/HgmI3RSANkyO9Klr0hLnXT+EzHlGK2yXWZjaeIAAgcIzyBznGem3Wq6jpSOKHr2DtE2IP4+virPhX36txy1B9/Ra/wCy/TSdNWycymSZHjyfE4i3wEeRIxzOeX3pro6uNZEXltrG29LVEXVOte6uJ2q7Xb5C48t9LbqDhSVLQCPqqq39KsY8s6t5I3D8qTaUuAOIeKjo1zY1nCZIP+1aD+yq6OlGbY3Du/Kn8E/Y4eK+Z1y05e4xalvgZ5LIUhSfUK6VGSpo6gdp1iNuhCnHDVQHEwfdZ5qfTl4taVzLS+1eLbzwUJcW2PXG5/z41UXdX/c02OGnfuPlx2LZp65juzIMLkuWJ+JfbnGgu21rieV5lsrKcADJ237d6lKXRtuNU7LOY4y8OWnXi4M6es65KobRXH/DilIwConCQCDuMDJxjbA6UyR8PE2NvzHb5k++AXmoozUS2vrqs5iQZ+o5rsybJIKvzyHE53/SkZ5enIUjPVR0gta5PjzJWu7BEMLQpzcSMuUbRcpCZB4eFiW2khbSv0nPMenSl3TSNj+IibYbQdo3jcoHFbG0L407dZWm7wqBIWTFWvw3EpWQBnkpJHIHP3zTrZAQKiLv4jceO4/ZcngbNHiGqbtX2W2SLGklYeciJ8YJBHiBs9AOgGw375O+9TqrNDZ2HcDyOngUpQVD2T5jI5d6zVF2itrS3bbYlS1HCOMlZUfRIx+9cLcu0V6Fzj+5ymSNQSrQvwlOJk3VWyIjIAajH+cp3Wr+XOB1PSq20/Xi/wArN+08tw4+Cw6yuaT1cIuV5HU3aOK9amkLm3F45bYJycj7bfQdByqLi6f/AI1IMLBqff8AspbqW046yfN2we/YX1Bn3LVD7kmQtLEJj8zitm2v5R+pR+p+lXj4bo1gZG27zs2nnuHklHGSodicbBW79puUyMUweG3wseaRIVh1wd8D8o9NqRf0hCHjrjjfsa35R6njmmhC8DDH2RvOp9EqS7ZYbaSqTcFTXRzQz+U/TP70+yesn+RmEcff2UBHSx/O7Edw9/dQodyWq9xbi2jwGYC0uNhJ/LwnIHxJwMdvhTLYzCzCDdzvfgoOkE0mJws1vvxK0C635nWLbabrbI7vBnw+AKQpPwIJP0ql9NUueJDIG2Fsh9bm3Jc62nAwsaTzI+yqLnZ9VAsJ05GdjxG0kJjxXUt8GequJQJJ9c8jyzuoJOji53WHGf5EF1zuFhbLhbVdtPYWy4XWm+yhq9s6fkJ1GHve/elcHjLSo8HCnG6Seua0aP4YsPw4sL7iM+9Ly9Zi7eqovaJoW2XS+/xV995hx9pKVpbKQFFO2dwd8YHypLpLpCekc0MaCDzV9LTslBxFKD3s8tRHkmSs98oP9KSZ05UbWjz9U3/ToztPvuUNWhpMY8duuzjYG44klH3B/pTLelmyZSx398Qj+nPbmx9vfAq+0bZr6mUp+43BL0RG2Yh41KPYqPDjHzNOU8NPKcbGFvMWB+qXnlnjbge4Ov5Jjg2KCzqZm5toSJB8qloHDx5I3Kf1eo9c1CelELmFh7GIZbs9nDge5QZVPfGY3Km9owSzZbaWUKDC5LpwXOLJAwDntscVKf8Aut5H6hanRgxSPvrYJPg3W6sRXkwm8sowpauDi8Pfn6ZpSaCGRwMmv1Wo+njLhi1V/FeY1CiPKjKRHuDDiPeWlflcSCNx8uX07GkHOkpA6J+bCDY/ZKvY6C7XZg6Kq1lIb/jb6GhlKW0DiB3B4f7YpvowOFO3Fx+qvpI7xglaY2hP8NeC2PxXIqkqUXFdsg8OMY2AznnTLh/wDy++S8+SetyOQPvNL+kdKQ7Q2HXnkOSlDC3SpKT8E5PlHruT6cqajpi84pdNjfufTQcVGqrnSmzdEs6nttv0lJelxWg570s+AfE4wknJKc426nvXKmCWaQN0Yu0s8MMZda7/AH7Kr9I6VuWs7p7xJK/ds+dw7ZHZPZPr9MnOOSSdV+hTi7vIcT7zVWEyfrTHL68BwWm6305EselWZ1vY3tGVhpOyClXlJKfTY5544u9Q/p4DCMV3O+Zx1PoOC7HVYX4raDIcVn1wizpMT33UNxREYxkNucS1J7YbTy+e9VRVFNE/qqWPE7eLD/2K6+KZ4xzGw97Ev+Lp0PAOLuMlv9bbSUpPyKgaad8a5uQa08ST52soM+Gae1c+AHqrU3jTKWEMsQnXEg5AWyCQe+5pEUtcXlxcPE+ie+KpA22HIcB6q+sc7P8A+KMAo/l2GfoKnL0c0txVMnZ5/c+iqdWgnDAyx97lo/s8YW0xcjIkB2UuSFPJBz4Z4E4SfXG/zpuhljki/RbZgyHEb/FIzNcHdo3KbsU6qkh+1zTCtR2qAGn0MORpBVxLSVAgpII/b6UnW1YpIw8tvnZXQQmV2EFZJItCdGqRKlONTpa/LEZCSEpV1WodcbYHc/OlIqr+ogsYMIGp+yZMQpe07M7PVdYGntR6nuDJvBkIjOK83GoJIT/K30+Y+tNQSUjHiKLXh9yoTMqHNMkmnH0WqR4cOxwI8RDbDDTSQhpJKnFn/wBH6fSnJZWRML5DYBJtaXGwGa8duf4jTUfK1LAWdiPDTn8ysk45bDnkEY2OEOkaqFlNiLtc28do7lbCxxktbTVfGobYrUNvkRFyQuQ5h2K14Z/DKc7KPLuk+vXlQ53xMTZo9d31HvaE/SzillDrZaH35pJbmRtO2tmOwlSropZMplxKk+GdxufpjHqaxHQy1U7i7Jg0PvzW6YXVUpd+zYVwe1U+UkMQmWlHmSSrPywKtHRwJ7byVYOjm3zcSrSFAhanehzQ0WVMq/8AlrX5UEDkniOx3xv0Gx6VKmiqI3uhvcbDuG87vuUpNI6ja5hN76b/AATdPkrajFbLhUiTw+Gw7xoICcZyDnh/KBkc8k705W1MdMGR7MsuA/KxGRl98sxty2++5ToEtM1jxWASc4W3x8DjagAeEgkjqN84III2IrXjlZK3Gw3CQcwtNio97t8O8QVwp6jwLIPBISBhQ5EHG5+BqTgSCAhpANymawwYMC3NMW5AS0nn3J9fWqYoWxCzVZLK6V2JylT4yJcJ+O4AUutqQQfUYqxwxAgqANjdfm165aj0xOcYvcRS1pJ4/GScK9UrHQ+tZslDTTdhpwn3s9FoNq6iMdoYh72/YqS5qjSk1AVO03+OR5nGUoOfnlJpUdG9IRn9OfLcb/lc+Jgdm9ihLuul/EHutmfBzgFYGB/3P7Uyymrz80o99wXevox/j+nqm7TKZk9Xg2uKUk9Uj8vz6VF9HDi/WJe7d7++W9ddUvc20TQxu9anpKwJsEN1CnFOyJLnivrJ2KsAbfIVoxBwHay4blnuIJyV7VqilP2nQLjctLqYs7xZl+O2oLC1J2B33G/Klqt8TI8UrcQ3Wv5K2FrnOs02KyWE1fNPPKm6jhquUNnGXEO+K5F5+dIO4HQ/LtWPI6mqR1VM7A47CLB3A/ZOgzQOD5O0B32VxEv7jr63bJerfJbdIPu0hKo7qE9gef8A1+fKrKaZ9ECJoCDvGYPvmuyg1RFpBy0Vheb+24hqHZ4njTm1pcWSrCW1dE55qKs8O+/nztmm6ipp6ilIcbB3lx7te5LtgkiltuU1pLKGlNR2/dILLHvb6uSyDkeH6HykHsAAPTAp4DP1lRO7EWZAcdndpZXucWkRsGqW9M6rdYhuKvagGJLyi2pQyQCriI9UjYdsYHbGwwOpz+mLjaOW0cfqtOegxNDm6p8RA0/qGE0V+BJwPK4CAoDPTHQdOwxV7TS1BydZ3gfDb5rKE9VSuOG4HiFAt2jLGqZKQu2SkBhYCVyFEodGM5TvuM5HyqQpRnikNu4edkzJ0rVYRZwz3aqdcrlabG82z73HDakFpEFIThROOZ7bde/rVYqIYrtphiPDTmTt8yqIaeepzIN9bpLMubctQyGJbng+I2Pdgn8rKkZ4QB2wVZ7gUt1bXEGTO5se/IW5ZWWlU0rYqUPi1Gqs4C5RHv0FSkvHHjw1KHhuLTsRnGUq6BQONhzFKQV7ujpPh5B2Qdee1ZssImb1jdU6WFtN4htyTKC46iQpsAhxKhsUL7EHORjPr39Q14e0OboVmkEGxTDGjMRW/DjNJbRzwkc6ELtQhcX4zMhHBIaQ6nstII+9QfG14s4XUmucw3abKpk6R09K3etEQnv4QFL/AAUOy45Ej6FWde/U59wXwxovTjCgpu0xgR3TmpCkiGtzzJP1K78TJsy7grmPFYithuM0hpscktpCR9qvaxrRZosqnOc83cbrtUlFFCEUIWS+0C5ypWpZIsgP8SsTaSWTuJTLgClpx1weH/MVi15jdII5/wC27K/8XDQ+aahDg27PmHmElCBpnUykyrW4i3zieJyE4kFtSueydsj/AG457gGoddXUV2SjG3Y7b75+KuZFBPm02O5XbyW48ExIxXa3VLPEuNEU6Ak5yG8Y4MknnyyaSa9z3439scXAeN9e7VMuhcG4Wi3Jcw2oW+SmO44xbkxW4SG3VZUUgla3FkbcWM8v1VdE4l2E/M52I20y0A5ZK6mprTtc7YNFRphIuzzcmfKbt1rz4TCnlpSp0DojPM9zyz35U6HEuwRi7vIc07V1bYBYnNaharFFt0dqLHaQ2jiGUp33Pc/6lY6/SnI6CMXMoxOO/wCw2LzUtVJI697Kw8BtZPCnyrAKQCdsk/2AqX9PpP8ApN8Aq+uk/kUqai0JHuJXLtagzNV5inHlezyOO/8AXvVD6R0Q/Rzbu3cj9j4halF0o6I4ZMwqaEZTUpuFdGFs3GGeJHGN3UjmM9Tj7Uo6zwQ3/RW4SySMuYbtK0C+MJQuJeWQAxKShEjHJK8AIX8Dsk/8aX6WpfiKYVDBmBny/C83A/q3mJy76eiOnUC5cBfhR+Dgng7ofXgcGB0Wkc1diAc7cPf/AM78R1Jx/J+379yqqsOPLVOIr0SVRQhFCEUIRQhFCEUIRQhFCFjHtbhT7HqeLqu2p24Q29tt2AV6Hkf+PpWXJHHJJJSTaP7Q+htxFr96Ya4taJG7MiqGVH0xrEGQwr3C5LGXWgQCpXUlJ2V8Rv3pCN9d0d2Hdtg0P52ck0I6eoz0Kq39KXCOrhaupKByB4k/bJptvSULtY/oVP4Cb9r/AKq8YZh2jT8aNPkIkPFSn3EqVhClEjh4yTuAkJ8vU86UfLJPMTG2wyHrbv2pqna+Bpu7v9Lpcn3a3GUqU8pc+UQAFq/KgDkE9AB2Ap6KmnLMA7Lfeu3xSzpqWN2IDE733J90Fqt65RVMXBstvt8Zjq4TwrTjI36kHP1rRZI1pEZdcrOfG5wMgbZqdCggqQn8wa8vyUsj7gVeqFZ2OH4hExwYQfMwO2RufnUSV1Sb1YoN5aCJjQK07odTstB7g0vNTslzOR3+9eRTEFTJA67CucG18Nqdtc7heZIUjP60H06HnUKaJzGFj7H8onkEj8Yy9VOt8Jm3w2okZPC00nAyck9yT1JOST1JNMNaGtDWjIKkkk3Kk1JcRQhFCEUIRQhFCEUIRQhFCFEuVvjXKI5FltIcaWCFJUkEEH0peppmVDMLsrZgjUHeFOOQsNwse1L7HHQ8tyxvfhKJPguDiA9Bvkfel2SVkOT24xvGR7x6K3DC/MHDwKo0+zTVg8iS6E8sJWoD7kVLrSf8J8lZ1YH+UeanQvY7eZCwqa+hsnmpSwD/AOqtD5zk1gHM3+iiWU4N3PJPAeqcbJ7IrVCKXJrxfWDnyJx9zk/TFc6h7/7j+4ZLvxEbP7TBzOadIun7XDjLYiw220rGFKH5z8VHero4WR/IFTLPJL85uo6LQ4qfwuKV7shAAUlWFL32GRyx1+Xerbqmyu0JCEhKRhIGAO1cXV9UIRQhFCEUIRQhFCEUIRQhFCEUIRQhFCEUIRQhFCF5gdqEL2hCKEIoQihCKEIoQihCKEIoQihCKEIoQihCKEIoQv/Z"/>
          <p:cNvSpPr>
            <a:spLocks noChangeAspect="1" noChangeArrowheads="1"/>
          </p:cNvSpPr>
          <p:nvPr/>
        </p:nvSpPr>
        <p:spPr bwMode="auto">
          <a:xfrm>
            <a:off x="155575" y="-411163"/>
            <a:ext cx="1504950" cy="8572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68" name="AutoShape 4" descr="data:image/jpeg;base64,/9j/4AAQSkZJRgABAQAAAQABAAD/2wCEAAkGBwgHBgkIBwgKCgkLDRYPDQwMDRsUFRAWIB0iIiAdHx8kKDQsJCYxJx8fLT0tMTU3Ojo6Iys/RD84QzQ5OjcBCgoKDQwNGg8PGjclHyU3Nzc3Nzc3Nzc3Nzc3Nzc3Nzc3Nzc3Nzc3Nzc3Nzc3Nzc3Nzc3Nzc3Nzc3Nzc3Nzc3N//AABEIAFoAngMBEQACEQEDEQH/xAAcAAACAwEBAQEAAAAAAAAAAAAABgQFBwMBAgj/xAA6EAABAwMCBAMGBAUFAAMAAAABAgMEAAURBiESMUFREyJhBxRxgZGhIzJSsRViwdHwQnKCosIkMzT/xAAaAQACAwEBAAAAAAAAAAAAAAAABAIDBQEG/8QAOxEAAQMCAwQIBQMEAQUBAAAAAQACAwQREiExQVFhcQUTIoGRodHwFDKxweEjQlIVM0PxJFNykqLSBv/aAAwDAQACEQMRAD8A3GhCKEIoQg0IXgOaEL2hCKEKvg3JqVNmRkKBVHUAcfD+9I01V1sr2bAcuI0PndXSQuYxrjtVhTypRQhFCEUIRQhFCEUIRQhFCEUIRQhFCEUIRQhFCF4eVCEiQrjJ0++8wUlyEHVJSgnHh+YgY9Cfqee5ypOQvpnY9YzrtLePLfu5KxtpMtv1TPCvsOUwy5xFPi56EgEZzk9MYPPtTgIcLg3Cr0yK6XG6xotpkXAOoLTTZVxZ2yKWq5TFCXDXQczorYIzLIGDaso0XqFUbV7CpS8IuLR489FcSiPsT9qzGNEGF/8AHI8jkfOxXpOk6cdRhH7VrDt4hoBKXC55eIeGMg/Pl0Nbtl5W6hXC++6NuvrShuO0BkryVFR5AAcydsDrkVw2aLnRdzOQUHRc643Ofc5c138H8NtDIPlaWMkpA9ElGTk5PF2ApWlmdODJ+0nLkNveVbKwMs3btTXTSqRQheZoQvaEIoQuch5Edhx508LbaSpR7AbmuOcGgk6LrWlxDRqVjmo/bI+zLcYssJsoQojxXVdR+/8AnOlMNRMLh2AcrnzyHgr3CKM4fmPl+VSN+2jUCVZcZgrSOgBT/eg0k+yZ3g3/AOVDrI/4jxPqnr2be0GZq+5PwnoSGfBjl1TqHOJOeIADkOeT9KkyKpY7tvDh/wBtj9VwujIyHmtIppVooQihC8PKhCT1spcQ82spWhC1pC1AHh3IIWOoI5/fvUlFLhfctM6T4SlLYYWgrZWSTggEpz1wMAL6p2VnGayDMKSqbCz5XbNg5cOCcDOuiLzqFH1/NWi2M2+KhTr0pZB8NJUeBJyeXrtUq14dO1hOTczzOn3Ke6Gjb1vWO2JEusa5xVwZbEOSFMISsK8FWEkKJ32qhssLwWlwz4hbk743Ai4WpWy6RVwGJjiw3GKPFyr/AEpOFY+pIrSpJS6HtatyPd6jNePnjwSFqrpEqVergyhKS3zU02of/Qk7F1Y6q5gDpy/URnySO6Qk6qPKManf7/KYa0U7cbvm2J40qyzGaejsbJa4Rw88czknqokqJ+PyrYDQwBrRYBJ3JNyrabNjQY6n5byWmk81KP8Amai97WC7ipMY6Q4Wi5STdNeKcUWrQ36BxYyT8BSxdLILg4G7zr6Dv8FcWRxmx7Ttw0/KX7i1frij3iXqCTbkA5BacKT8MDH71lOraYSYadjpX8z/AK8BZXdVJa8hDQrmye0WHDcYt19kvuK2SLiWOFCj/OBy+OAPhWvTvnc28zQ3vS0jYwbRm60JtxDraXG1JWhQylSTkEelMqpcLpE9+t8mKTjxmlIz2yMZqEjMbS07VON5Y8OGxfn3SremLe8+m5J8S4suKQpmY2MpUk44U58hOepOfhWJ0mOkHjDHk3e0/XanoPhgN54q/d15YY7qmHrdMZUnYpVGQMfLNZY6ErHjEHg959FaaqNpsWkdydvZvcbLdxOm2dpKVpKWnVe7+GrqQDtvWx0RR1VNjE53WzuNqTqZY32wBO9bSVRQhcXJUdpXC6+2hXZSwDVTpo2GznAd6kGuOgXFdzgJTlcyOB6uCqTX0oNusHipiCU6NKUJN2trTrjj1yhcZWo8QcCF4ztk53+GMV0V9Nsd5H0UvhJ/4lRvd495cakxyHFIBU060QCtI34Qf9Q9Nhv02qidzK0dUwcyQcuXH2VONr4HXcbL7VLg22NEkrXGhtAkOIkkZWNscIxy58gN+fWq+qpoSLjE7/yP48ldhe67R5e/uo7eqbO4t1tN7SFKUrh8ePwoRleR0GcJ23NTdLE4WdGbcWg/S5UjTyjPD4Hh6qVIt8e4CHhCFPqUtTb7Q/ASrzEbZznA/rzql9GyWIimdYHd8p9PeSgH4XFz9m/VcYQi2lBYdc4ZCzxPKWoJUtXx6DtjpjuctU9RSwsEd8JGoOt+KXkjlkditdWTd+YtUaQ80PelqSkNsR0nG3Fz59x/auy9IU7R2XAnmpRUr3HtZBZrdLjqfU9yUuVBlNMp/KFNkJA9B/Tn3NLmqp4/1JXhzueQ5eqYDXSfpRjC3aTqefou3vqLFhlTLnvSk5y8gpGO+/P5VQIpekjie6zNw9/XwU3yQ0gwx5u3qziR35rPvt1eLDAGxUcE/AdKJK2KmPw1EzE/hoOe/wB5pcRPk/UmNguD7zJyiC2EDkFYyTVzKGR46yskvw0A9+yVMVQb2advftVS3q+5aYmhUW8BSM/iQXUeKg/IYKT8CKchcwNtA248vP7KqVrnG8zhfz8vVafo/wBodr1GtiK4lcOe8kqbZd5O8PPgV174ODjvV7H4iRtCpezCAdh0SP7R7fp5eqJMK7JMGW+hL8eajypWFbEKPLPEk8+hGCKzJ21kEpkg7TDq3dy/HgmI3RSANkyO9Klr0hLnXT+EzHlGK2yXWZjaeIAAgcIzyBznGem3Wq6jpSOKHr2DtE2IP4+virPhX36txy1B9/Ra/wCy/TSdNWycymSZHjyfE4i3wEeRIxzOeX3pro6uNZEXltrG29LVEXVOte6uJ2q7Xb5C48t9LbqDhSVLQCPqqq39KsY8s6t5I3D8qTaUuAOIeKjo1zY1nCZIP+1aD+yq6OlGbY3Du/Kn8E/Y4eK+Z1y05e4xalvgZ5LIUhSfUK6VGSpo6gdp1iNuhCnHDVQHEwfdZ5qfTl4taVzLS+1eLbzwUJcW2PXG5/z41UXdX/c02OGnfuPlx2LZp65juzIMLkuWJ+JfbnGgu21rieV5lsrKcADJ237d6lKXRtuNU7LOY4y8OWnXi4M6es65KobRXH/DilIwConCQCDuMDJxjbA6UyR8PE2NvzHb5k++AXmoozUS2vrqs5iQZ+o5rsybJIKvzyHE53/SkZ5enIUjPVR0gta5PjzJWu7BEMLQpzcSMuUbRcpCZB4eFiW2khbSv0nPMenSl3TSNj+IibYbQdo3jcoHFbG0L407dZWm7wqBIWTFWvw3EpWQBnkpJHIHP3zTrZAQKiLv4jceO4/ZcngbNHiGqbtX2W2SLGklYeciJ8YJBHiBs9AOgGw375O+9TqrNDZ2HcDyOngUpQVD2T5jI5d6zVF2itrS3bbYlS1HCOMlZUfRIx+9cLcu0V6Fzj+5ymSNQSrQvwlOJk3VWyIjIAajH+cp3Wr+XOB1PSq20/Xi/wArN+08tw4+Cw6yuaT1cIuV5HU3aOK9amkLm3F45bYJycj7bfQdByqLi6f/AI1IMLBqff8AspbqW046yfN2we/YX1Bn3LVD7kmQtLEJj8zitm2v5R+pR+p+lXj4bo1gZG27zs2nnuHklHGSodicbBW79puUyMUweG3wseaRIVh1wd8D8o9NqRf0hCHjrjjfsa35R6njmmhC8DDH2RvOp9EqS7ZYbaSqTcFTXRzQz+U/TP70+yesn+RmEcff2UBHSx/O7Edw9/dQodyWq9xbi2jwGYC0uNhJ/LwnIHxJwMdvhTLYzCzCDdzvfgoOkE0mJws1vvxK0C635nWLbabrbI7vBnw+AKQpPwIJP0ql9NUueJDIG2Fsh9bm3Jc62nAwsaTzI+yqLnZ9VAsJ05GdjxG0kJjxXUt8GequJQJJ9c8jyzuoJOji53WHGf5EF1zuFhbLhbVdtPYWy4XWm+yhq9s6fkJ1GHve/elcHjLSo8HCnG6Seua0aP4YsPw4sL7iM+9Ly9Zi7eqovaJoW2XS+/xV995hx9pKVpbKQFFO2dwd8YHypLpLpCekc0MaCDzV9LTslBxFKD3s8tRHkmSs98oP9KSZ05UbWjz9U3/ToztPvuUNWhpMY8duuzjYG44klH3B/pTLelmyZSx398Qj+nPbmx9vfAq+0bZr6mUp+43BL0RG2Yh41KPYqPDjHzNOU8NPKcbGFvMWB+qXnlnjbge4Ov5Jjg2KCzqZm5toSJB8qloHDx5I3Kf1eo9c1CelELmFh7GIZbs9nDge5QZVPfGY3Km9owSzZbaWUKDC5LpwXOLJAwDntscVKf8Aut5H6hanRgxSPvrYJPg3W6sRXkwm8sowpauDi8Pfn6ZpSaCGRwMmv1Wo+njLhi1V/FeY1CiPKjKRHuDDiPeWlflcSCNx8uX07GkHOkpA6J+bCDY/ZKvY6C7XZg6Kq1lIb/jb6GhlKW0DiB3B4f7YpvowOFO3Fx+qvpI7xglaY2hP8NeC2PxXIqkqUXFdsg8OMY2AznnTLh/wDy++S8+SetyOQPvNL+kdKQ7Q2HXnkOSlDC3SpKT8E5PlHruT6cqajpi84pdNjfufTQcVGqrnSmzdEs6nttv0lJelxWg570s+AfE4wknJKc426nvXKmCWaQN0Yu0s8MMZda7/AH7Kr9I6VuWs7p7xJK/ds+dw7ZHZPZPr9MnOOSSdV+hTi7vIcT7zVWEyfrTHL68BwWm6305EselWZ1vY3tGVhpOyClXlJKfTY5544u9Q/p4DCMV3O+Zx1PoOC7HVYX4raDIcVn1wizpMT33UNxREYxkNucS1J7YbTy+e9VRVFNE/qqWPE7eLD/2K6+KZ4xzGw97Ev+Lp0PAOLuMlv9bbSUpPyKgaad8a5uQa08ST52soM+Gae1c+AHqrU3jTKWEMsQnXEg5AWyCQe+5pEUtcXlxcPE+ie+KpA22HIcB6q+sc7P8A+KMAo/l2GfoKnL0c0txVMnZ5/c+iqdWgnDAyx97lo/s8YW0xcjIkB2UuSFPJBz4Z4E4SfXG/zpuhljki/RbZgyHEb/FIzNcHdo3KbsU6qkh+1zTCtR2qAGn0MORpBVxLSVAgpII/b6UnW1YpIw8tvnZXQQmV2EFZJItCdGqRKlONTpa/LEZCSEpV1WodcbYHc/OlIqr+ogsYMIGp+yZMQpe07M7PVdYGntR6nuDJvBkIjOK83GoJIT/K30+Y+tNQSUjHiKLXh9yoTMqHNMkmnH0WqR4cOxwI8RDbDDTSQhpJKnFn/wBH6fSnJZWRML5DYBJtaXGwGa8duf4jTUfK1LAWdiPDTn8ysk45bDnkEY2OEOkaqFlNiLtc28do7lbCxxktbTVfGobYrUNvkRFyQuQ5h2K14Z/DKc7KPLuk+vXlQ53xMTZo9d31HvaE/SzillDrZaH35pJbmRtO2tmOwlSropZMplxKk+GdxufpjHqaxHQy1U7i7Jg0PvzW6YXVUpd+zYVwe1U+UkMQmWlHmSSrPywKtHRwJ7byVYOjm3zcSrSFAhanehzQ0WVMq/8AlrX5UEDkniOx3xv0Gx6VKmiqI3uhvcbDuG87vuUpNI6ja5hN76b/AATdPkrajFbLhUiTw+Gw7xoICcZyDnh/KBkc8k705W1MdMGR7MsuA/KxGRl98sxty2++5ToEtM1jxWASc4W3x8DjagAeEgkjqN84III2IrXjlZK3Gw3CQcwtNio97t8O8QVwp6jwLIPBISBhQ5EHG5+BqTgSCAhpANymawwYMC3NMW5AS0nn3J9fWqYoWxCzVZLK6V2JylT4yJcJ+O4AUutqQQfUYqxwxAgqANjdfm165aj0xOcYvcRS1pJ4/GScK9UrHQ+tZslDTTdhpwn3s9FoNq6iMdoYh72/YqS5qjSk1AVO03+OR5nGUoOfnlJpUdG9IRn9OfLcb/lc+Jgdm9ihLuul/EHutmfBzgFYGB/3P7Uyymrz80o99wXevox/j+nqm7TKZk9Xg2uKUk9Uj8vz6VF9HDi/WJe7d7++W9ddUvc20TQxu9anpKwJsEN1CnFOyJLnivrJ2KsAbfIVoxBwHay4blnuIJyV7VqilP2nQLjctLqYs7xZl+O2oLC1J2B33G/Klqt8TI8UrcQ3Wv5K2FrnOs02KyWE1fNPPKm6jhquUNnGXEO+K5F5+dIO4HQ/LtWPI6mqR1VM7A47CLB3A/ZOgzQOD5O0B32VxEv7jr63bJerfJbdIPu0hKo7qE9gef8A1+fKrKaZ9ECJoCDvGYPvmuyg1RFpBy0Vheb+24hqHZ4njTm1pcWSrCW1dE55qKs8O+/nztmm6ipp6ilIcbB3lx7te5LtgkiltuU1pLKGlNR2/dILLHvb6uSyDkeH6HykHsAAPTAp4DP1lRO7EWZAcdndpZXucWkRsGqW9M6rdYhuKvagGJLyi2pQyQCriI9UjYdsYHbGwwOpz+mLjaOW0cfqtOegxNDm6p8RA0/qGE0V+BJwPK4CAoDPTHQdOwxV7TS1BydZ3gfDb5rKE9VSuOG4HiFAt2jLGqZKQu2SkBhYCVyFEodGM5TvuM5HyqQpRnikNu4edkzJ0rVYRZwz3aqdcrlabG82z73HDakFpEFIThROOZ7bde/rVYqIYrtphiPDTmTt8yqIaeepzIN9bpLMubctQyGJbng+I2Pdgn8rKkZ4QB2wVZ7gUt1bXEGTO5se/IW5ZWWlU0rYqUPi1Gqs4C5RHv0FSkvHHjw1KHhuLTsRnGUq6BQONhzFKQV7ujpPh5B2Qdee1ZssImb1jdU6WFtN4htyTKC46iQpsAhxKhsUL7EHORjPr39Q14e0OboVmkEGxTDGjMRW/DjNJbRzwkc6ELtQhcX4zMhHBIaQ6nstII+9QfG14s4XUmucw3abKpk6R09K3etEQnv4QFL/AAUOy45Ej6FWde/U59wXwxovTjCgpu0xgR3TmpCkiGtzzJP1K78TJsy7grmPFYithuM0hpscktpCR9qvaxrRZosqnOc83cbrtUlFFCEUIWS+0C5ypWpZIsgP8SsTaSWTuJTLgClpx1weH/MVi15jdII5/wC27K/8XDQ+aahDg27PmHmElCBpnUykyrW4i3zieJyE4kFtSueydsj/AG457gGoddXUV2SjG3Y7b75+KuZFBPm02O5XbyW48ExIxXa3VLPEuNEU6Ak5yG8Y4MknnyyaSa9z3439scXAeN9e7VMuhcG4Wi3Jcw2oW+SmO44xbkxW4SG3VZUUgla3FkbcWM8v1VdE4l2E/M52I20y0A5ZK6mprTtc7YNFRphIuzzcmfKbt1rz4TCnlpSp0DojPM9zyz35U6HEuwRi7vIc07V1bYBYnNaharFFt0dqLHaQ2jiGUp33Pc/6lY6/SnI6CMXMoxOO/wCw2LzUtVJI697Kw8BtZPCnyrAKQCdsk/2AqX9PpP8ApN8Aq+uk/kUqai0JHuJXLtagzNV5inHlezyOO/8AXvVD6R0Q/Rzbu3cj9j4halF0o6I4ZMwqaEZTUpuFdGFs3GGeJHGN3UjmM9Tj7Uo6zwQ3/RW4SySMuYbtK0C+MJQuJeWQAxKShEjHJK8AIX8Dsk/8aX6WpfiKYVDBmBny/C83A/q3mJy76eiOnUC5cBfhR+Dgng7ofXgcGB0Wkc1diAc7cPf/AM78R1Jx/J+379yqqsOPLVOIr0SVRQhFCEUIRQhFCEUIRQhFCFjHtbhT7HqeLqu2p24Q29tt2AV6Hkf+PpWXJHHJJJSTaP7Q+htxFr96Ya4taJG7MiqGVH0xrEGQwr3C5LGXWgQCpXUlJ2V8Rv3pCN9d0d2Hdtg0P52ck0I6eoz0Kq39KXCOrhaupKByB4k/bJptvSULtY/oVP4Cb9r/AKq8YZh2jT8aNPkIkPFSn3EqVhClEjh4yTuAkJ8vU86UfLJPMTG2wyHrbv2pqna+Bpu7v9Lpcn3a3GUqU8pc+UQAFq/KgDkE9AB2Ap6KmnLMA7Lfeu3xSzpqWN2IDE733J90Fqt65RVMXBstvt8Zjq4TwrTjI36kHP1rRZI1pEZdcrOfG5wMgbZqdCggqQn8wa8vyUsj7gVeqFZ2OH4hExwYQfMwO2RufnUSV1Sb1YoN5aCJjQK07odTstB7g0vNTslzOR3+9eRTEFTJA67CucG18Nqdtc7heZIUjP60H06HnUKaJzGFj7H8onkEj8Yy9VOt8Jm3w2okZPC00nAyck9yT1JOST1JNMNaGtDWjIKkkk3Kk1JcRQhFCEUIRQhFCEUIRQhFCFEuVvjXKI5FltIcaWCFJUkEEH0peppmVDMLsrZgjUHeFOOQsNwse1L7HHQ8tyxvfhKJPguDiA9Bvkfel2SVkOT24xvGR7x6K3DC/MHDwKo0+zTVg8iS6E8sJWoD7kVLrSf8J8lZ1YH+UeanQvY7eZCwqa+hsnmpSwD/AOqtD5zk1gHM3+iiWU4N3PJPAeqcbJ7IrVCKXJrxfWDnyJx9zk/TFc6h7/7j+4ZLvxEbP7TBzOadIun7XDjLYiw220rGFKH5z8VHero4WR/IFTLPJL85uo6LQ4qfwuKV7shAAUlWFL32GRyx1+Xerbqmyu0JCEhKRhIGAO1cXV9UIRQhFCEUIRQhFCEUIRQhFCEUIRQhFCEUIRQhFCF5gdqEL2hCKEIoQihCKEIoQihCKEIoQihCKEIoQihCKEIoQv/Z"/>
          <p:cNvSpPr>
            <a:spLocks noChangeAspect="1" noChangeArrowheads="1"/>
          </p:cNvSpPr>
          <p:nvPr/>
        </p:nvSpPr>
        <p:spPr bwMode="auto">
          <a:xfrm>
            <a:off x="155575" y="-411163"/>
            <a:ext cx="1504950" cy="8572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0" name="AutoShape 6" descr="data:image/jpeg;base64,/9j/4AAQSkZJRgABAQAAAQABAAD/2wCEAAkGBwgHBgkIBwgKCgkLDRYPDQwMDRsUFRAWIB0iIiAdHx8kKDQsJCYxJx8fLT0tMTU3Ojo6Iys/RD84QzQ5OjcBCgoKDQwNGg8PGjclHyU3Nzc3Nzc3Nzc3Nzc3Nzc3Nzc3Nzc3Nzc3Nzc3Nzc3Nzc3Nzc3Nzc3Nzc3Nzc3Nzc3N//AABEIAFoAngMBEQACEQEDEQH/xAAcAAACAwEBAQEAAAAAAAAAAAAABgQFBwMBAgj/xAA6EAABAwMCBAMGBAUFAAMAAAABAgMEAAURBiESMUFREyJhBxRxgZGhIzJSsRViwdHwQnKCosIkMzT/xAAaAQACAwEBAAAAAAAAAAAAAAAABAIDBQEG/8QAOxEAAQMCAwQIBQMEAQUBAAAAAQACAwQREiExQVFhcQUTIoGRodHwFDKxweEjQlIVM0PxJFNykqLSBv/aAAwDAQACEQMRAD8A3GhCKEIoQg0IXgOaEL2hCKEKvg3JqVNmRkKBVHUAcfD+9I01V1sr2bAcuI0PndXSQuYxrjtVhTypRQhFCEUIRQhFCEUIRQhFCEUIRQhFCEUIRQhFCF4eVCEiQrjJ0++8wUlyEHVJSgnHh+YgY9Cfqee5ypOQvpnY9YzrtLePLfu5KxtpMtv1TPCvsOUwy5xFPi56EgEZzk9MYPPtTgIcLg3Cr0yK6XG6xotpkXAOoLTTZVxZ2yKWq5TFCXDXQczorYIzLIGDaso0XqFUbV7CpS8IuLR489FcSiPsT9qzGNEGF/8AHI8jkfOxXpOk6cdRhH7VrDt4hoBKXC55eIeGMg/Pl0Nbtl5W6hXC++6NuvrShuO0BkryVFR5AAcydsDrkVw2aLnRdzOQUHRc643Ofc5c138H8NtDIPlaWMkpA9ElGTk5PF2ApWlmdODJ+0nLkNveVbKwMs3btTXTSqRQheZoQvaEIoQuch5Edhx508LbaSpR7AbmuOcGgk6LrWlxDRqVjmo/bI+zLcYssJsoQojxXVdR+/8AnOlMNRMLh2AcrnzyHgr3CKM4fmPl+VSN+2jUCVZcZgrSOgBT/eg0k+yZ3g3/AOVDrI/4jxPqnr2be0GZq+5PwnoSGfBjl1TqHOJOeIADkOeT9KkyKpY7tvDh/wBtj9VwujIyHmtIppVooQihC8PKhCT1spcQ82spWhC1pC1AHh3IIWOoI5/fvUlFLhfctM6T4SlLYYWgrZWSTggEpz1wMAL6p2VnGayDMKSqbCz5XbNg5cOCcDOuiLzqFH1/NWi2M2+KhTr0pZB8NJUeBJyeXrtUq14dO1hOTczzOn3Ke6Gjb1vWO2JEusa5xVwZbEOSFMISsK8FWEkKJ32qhssLwWlwz4hbk743Ai4WpWy6RVwGJjiw3GKPFyr/AEpOFY+pIrSpJS6HtatyPd6jNePnjwSFqrpEqVergyhKS3zU02of/Qk7F1Y6q5gDpy/URnySO6Qk6qPKManf7/KYa0U7cbvm2J40qyzGaejsbJa4Rw88czknqokqJ+PyrYDQwBrRYBJ3JNyrabNjQY6n5byWmk81KP8Amai97WC7ipMY6Q4Wi5STdNeKcUWrQ36BxYyT8BSxdLILg4G7zr6Dv8FcWRxmx7Ttw0/KX7i1frij3iXqCTbkA5BacKT8MDH71lOraYSYadjpX8z/AK8BZXdVJa8hDQrmye0WHDcYt19kvuK2SLiWOFCj/OBy+OAPhWvTvnc28zQ3vS0jYwbRm60JtxDraXG1JWhQylSTkEelMqpcLpE9+t8mKTjxmlIz2yMZqEjMbS07VON5Y8OGxfn3SremLe8+m5J8S4suKQpmY2MpUk44U58hOepOfhWJ0mOkHjDHk3e0/XanoPhgN54q/d15YY7qmHrdMZUnYpVGQMfLNZY6ErHjEHg959FaaqNpsWkdydvZvcbLdxOm2dpKVpKWnVe7+GrqQDtvWx0RR1VNjE53WzuNqTqZY32wBO9bSVRQhcXJUdpXC6+2hXZSwDVTpo2GznAd6kGuOgXFdzgJTlcyOB6uCqTX0oNusHipiCU6NKUJN2trTrjj1yhcZWo8QcCF4ztk53+GMV0V9Nsd5H0UvhJ/4lRvd495cakxyHFIBU060QCtI34Qf9Q9Nhv02qidzK0dUwcyQcuXH2VONr4HXcbL7VLg22NEkrXGhtAkOIkkZWNscIxy58gN+fWq+qpoSLjE7/yP48ldhe67R5e/uo7eqbO4t1tN7SFKUrh8ePwoRleR0GcJ23NTdLE4WdGbcWg/S5UjTyjPD4Hh6qVIt8e4CHhCFPqUtTb7Q/ASrzEbZznA/rzql9GyWIimdYHd8p9PeSgH4XFz9m/VcYQi2lBYdc4ZCzxPKWoJUtXx6DtjpjuctU9RSwsEd8JGoOt+KXkjlkditdWTd+YtUaQ80PelqSkNsR0nG3Fz59x/auy9IU7R2XAnmpRUr3HtZBZrdLjqfU9yUuVBlNMp/KFNkJA9B/Tn3NLmqp4/1JXhzueQ5eqYDXSfpRjC3aTqefou3vqLFhlTLnvSk5y8gpGO+/P5VQIpekjie6zNw9/XwU3yQ0gwx5u3qziR35rPvt1eLDAGxUcE/AdKJK2KmPw1EzE/hoOe/wB5pcRPk/UmNguD7zJyiC2EDkFYyTVzKGR46yskvw0A9+yVMVQb2advftVS3q+5aYmhUW8BSM/iQXUeKg/IYKT8CKchcwNtA248vP7KqVrnG8zhfz8vVafo/wBodr1GtiK4lcOe8kqbZd5O8PPgV174ODjvV7H4iRtCpezCAdh0SP7R7fp5eqJMK7JMGW+hL8eajypWFbEKPLPEk8+hGCKzJ21kEpkg7TDq3dy/HgmI3RSANkyO9Klr0hLnXT+EzHlGK2yXWZjaeIAAgcIzyBznGem3Wq6jpSOKHr2DtE2IP4+virPhX36txy1B9/Ra/wCy/TSdNWycymSZHjyfE4i3wEeRIxzOeX3pro6uNZEXltrG29LVEXVOte6uJ2q7Xb5C48t9LbqDhSVLQCPqqq39KsY8s6t5I3D8qTaUuAOIeKjo1zY1nCZIP+1aD+yq6OlGbY3Du/Kn8E/Y4eK+Z1y05e4xalvgZ5LIUhSfUK6VGSpo6gdp1iNuhCnHDVQHEwfdZ5qfTl4taVzLS+1eLbzwUJcW2PXG5/z41UXdX/c02OGnfuPlx2LZp65juzIMLkuWJ+JfbnGgu21rieV5lsrKcADJ237d6lKXRtuNU7LOY4y8OWnXi4M6es65KobRXH/DilIwConCQCDuMDJxjbA6UyR8PE2NvzHb5k++AXmoozUS2vrqs5iQZ+o5rsybJIKvzyHE53/SkZ5enIUjPVR0gta5PjzJWu7BEMLQpzcSMuUbRcpCZB4eFiW2khbSv0nPMenSl3TSNj+IibYbQdo3jcoHFbG0L407dZWm7wqBIWTFWvw3EpWQBnkpJHIHP3zTrZAQKiLv4jceO4/ZcngbNHiGqbtX2W2SLGklYeciJ8YJBHiBs9AOgGw375O+9TqrNDZ2HcDyOngUpQVD2T5jI5d6zVF2itrS3bbYlS1HCOMlZUfRIx+9cLcu0V6Fzj+5ymSNQSrQvwlOJk3VWyIjIAajH+cp3Wr+XOB1PSq20/Xi/wArN+08tw4+Cw6yuaT1cIuV5HU3aOK9amkLm3F45bYJycj7bfQdByqLi6f/AI1IMLBqff8AspbqW046yfN2we/YX1Bn3LVD7kmQtLEJj8zitm2v5R+pR+p+lXj4bo1gZG27zs2nnuHklHGSodicbBW79puUyMUweG3wseaRIVh1wd8D8o9NqRf0hCHjrjjfsa35R6njmmhC8DDH2RvOp9EqS7ZYbaSqTcFTXRzQz+U/TP70+yesn+RmEcff2UBHSx/O7Edw9/dQodyWq9xbi2jwGYC0uNhJ/LwnIHxJwMdvhTLYzCzCDdzvfgoOkE0mJws1vvxK0C635nWLbabrbI7vBnw+AKQpPwIJP0ql9NUueJDIG2Fsh9bm3Jc62nAwsaTzI+yqLnZ9VAsJ05GdjxG0kJjxXUt8GequJQJJ9c8jyzuoJOji53WHGf5EF1zuFhbLhbVdtPYWy4XWm+yhq9s6fkJ1GHve/elcHjLSo8HCnG6Seua0aP4YsPw4sL7iM+9Ly9Zi7eqovaJoW2XS+/xV995hx9pKVpbKQFFO2dwd8YHypLpLpCekc0MaCDzV9LTslBxFKD3s8tRHkmSs98oP9KSZ05UbWjz9U3/ToztPvuUNWhpMY8duuzjYG44klH3B/pTLelmyZSx398Qj+nPbmx9vfAq+0bZr6mUp+43BL0RG2Yh41KPYqPDjHzNOU8NPKcbGFvMWB+qXnlnjbge4Ov5Jjg2KCzqZm5toSJB8qloHDx5I3Kf1eo9c1CelELmFh7GIZbs9nDge5QZVPfGY3Km9owSzZbaWUKDC5LpwXOLJAwDntscVKf8Aut5H6hanRgxSPvrYJPg3W6sRXkwm8sowpauDi8Pfn6ZpSaCGRwMmv1Wo+njLhi1V/FeY1CiPKjKRHuDDiPeWlflcSCNx8uX07GkHOkpA6J+bCDY/ZKvY6C7XZg6Kq1lIb/jb6GhlKW0DiB3B4f7YpvowOFO3Fx+qvpI7xglaY2hP8NeC2PxXIqkqUXFdsg8OMY2AznnTLh/wDy++S8+SetyOQPvNL+kdKQ7Q2HXnkOSlDC3SpKT8E5PlHruT6cqajpi84pdNjfufTQcVGqrnSmzdEs6nttv0lJelxWg570s+AfE4wknJKc426nvXKmCWaQN0Yu0s8MMZda7/AH7Kr9I6VuWs7p7xJK/ds+dw7ZHZPZPr9MnOOSSdV+hTi7vIcT7zVWEyfrTHL68BwWm6305EselWZ1vY3tGVhpOyClXlJKfTY5544u9Q/p4DCMV3O+Zx1PoOC7HVYX4raDIcVn1wizpMT33UNxREYxkNucS1J7YbTy+e9VRVFNE/qqWPE7eLD/2K6+KZ4xzGw97Ev+Lp0PAOLuMlv9bbSUpPyKgaad8a5uQa08ST52soM+Gae1c+AHqrU3jTKWEMsQnXEg5AWyCQe+5pEUtcXlxcPE+ie+KpA22HIcB6q+sc7P8A+KMAo/l2GfoKnL0c0txVMnZ5/c+iqdWgnDAyx97lo/s8YW0xcjIkB2UuSFPJBz4Z4E4SfXG/zpuhljki/RbZgyHEb/FIzNcHdo3KbsU6qkh+1zTCtR2qAGn0MORpBVxLSVAgpII/b6UnW1YpIw8tvnZXQQmV2EFZJItCdGqRKlONTpa/LEZCSEpV1WodcbYHc/OlIqr+ogsYMIGp+yZMQpe07M7PVdYGntR6nuDJvBkIjOK83GoJIT/K30+Y+tNQSUjHiKLXh9yoTMqHNMkmnH0WqR4cOxwI8RDbDDTSQhpJKnFn/wBH6fSnJZWRML5DYBJtaXGwGa8duf4jTUfK1LAWdiPDTn8ysk45bDnkEY2OEOkaqFlNiLtc28do7lbCxxktbTVfGobYrUNvkRFyQuQ5h2K14Z/DKc7KPLuk+vXlQ53xMTZo9d31HvaE/SzillDrZaH35pJbmRtO2tmOwlSropZMplxKk+GdxufpjHqaxHQy1U7i7Jg0PvzW6YXVUpd+zYVwe1U+UkMQmWlHmSSrPywKtHRwJ7byVYOjm3zcSrSFAhanehzQ0WVMq/8AlrX5UEDkniOx3xv0Gx6VKmiqI3uhvcbDuG87vuUpNI6ja5hN76b/AATdPkrajFbLhUiTw+Gw7xoICcZyDnh/KBkc8k705W1MdMGR7MsuA/KxGRl98sxty2++5ToEtM1jxWASc4W3x8DjagAeEgkjqN84III2IrXjlZK3Gw3CQcwtNio97t8O8QVwp6jwLIPBISBhQ5EHG5+BqTgSCAhpANymawwYMC3NMW5AS0nn3J9fWqYoWxCzVZLK6V2JylT4yJcJ+O4AUutqQQfUYqxwxAgqANjdfm165aj0xOcYvcRS1pJ4/GScK9UrHQ+tZslDTTdhpwn3s9FoNq6iMdoYh72/YqS5qjSk1AVO03+OR5nGUoOfnlJpUdG9IRn9OfLcb/lc+Jgdm9ihLuul/EHutmfBzgFYGB/3P7Uyymrz80o99wXevox/j+nqm7TKZk9Xg2uKUk9Uj8vz6VF9HDi/WJe7d7++W9ddUvc20TQxu9anpKwJsEN1CnFOyJLnivrJ2KsAbfIVoxBwHay4blnuIJyV7VqilP2nQLjctLqYs7xZl+O2oLC1J2B33G/Klqt8TI8UrcQ3Wv5K2FrnOs02KyWE1fNPPKm6jhquUNnGXEO+K5F5+dIO4HQ/LtWPI6mqR1VM7A47CLB3A/ZOgzQOD5O0B32VxEv7jr63bJerfJbdIPu0hKo7qE9gef8A1+fKrKaZ9ECJoCDvGYPvmuyg1RFpBy0Vheb+24hqHZ4njTm1pcWSrCW1dE55qKs8O+/nztmm6ipp6ilIcbB3lx7te5LtgkiltuU1pLKGlNR2/dILLHvb6uSyDkeH6HykHsAAPTAp4DP1lRO7EWZAcdndpZXucWkRsGqW9M6rdYhuKvagGJLyi2pQyQCriI9UjYdsYHbGwwOpz+mLjaOW0cfqtOegxNDm6p8RA0/qGE0V+BJwPK4CAoDPTHQdOwxV7TS1BydZ3gfDb5rKE9VSuOG4HiFAt2jLGqZKQu2SkBhYCVyFEodGM5TvuM5HyqQpRnikNu4edkzJ0rVYRZwz3aqdcrlabG82z73HDakFpEFIThROOZ7bde/rVYqIYrtphiPDTmTt8yqIaeepzIN9bpLMubctQyGJbng+I2Pdgn8rKkZ4QB2wVZ7gUt1bXEGTO5se/IW5ZWWlU0rYqUPi1Gqs4C5RHv0FSkvHHjw1KHhuLTsRnGUq6BQONhzFKQV7ujpPh5B2Qdee1ZssImb1jdU6WFtN4htyTKC46iQpsAhxKhsUL7EHORjPr39Q14e0OboVmkEGxTDGjMRW/DjNJbRzwkc6ELtQhcX4zMhHBIaQ6nstII+9QfG14s4XUmucw3abKpk6R09K3etEQnv4QFL/AAUOy45Ej6FWde/U59wXwxovTjCgpu0xgR3TmpCkiGtzzJP1K78TJsy7grmPFYithuM0hpscktpCR9qvaxrRZosqnOc83cbrtUlFFCEUIWS+0C5ypWpZIsgP8SsTaSWTuJTLgClpx1weH/MVi15jdII5/wC27K/8XDQ+aahDg27PmHmElCBpnUykyrW4i3zieJyE4kFtSueydsj/AG457gGoddXUV2SjG3Y7b75+KuZFBPm02O5XbyW48ExIxXa3VLPEuNEU6Ak5yG8Y4MknnyyaSa9z3439scXAeN9e7VMuhcG4Wi3Jcw2oW+SmO44xbkxW4SG3VZUUgla3FkbcWM8v1VdE4l2E/M52I20y0A5ZK6mprTtc7YNFRphIuzzcmfKbt1rz4TCnlpSp0DojPM9zyz35U6HEuwRi7vIc07V1bYBYnNaharFFt0dqLHaQ2jiGUp33Pc/6lY6/SnI6CMXMoxOO/wCw2LzUtVJI697Kw8BtZPCnyrAKQCdsk/2AqX9PpP8ApN8Aq+uk/kUqai0JHuJXLtagzNV5inHlezyOO/8AXvVD6R0Q/Rzbu3cj9j4halF0o6I4ZMwqaEZTUpuFdGFs3GGeJHGN3UjmM9Tj7Uo6zwQ3/RW4SySMuYbtK0C+MJQuJeWQAxKShEjHJK8AIX8Dsk/8aX6WpfiKYVDBmBny/C83A/q3mJy76eiOnUC5cBfhR+Dgng7ofXgcGB0Wkc1diAc7cPf/AM78R1Jx/J+379yqqsOPLVOIr0SVRQhFCEUIRQhFCEUIRQhFCFjHtbhT7HqeLqu2p24Q29tt2AV6Hkf+PpWXJHHJJJSTaP7Q+htxFr96Ya4taJG7MiqGVH0xrEGQwr3C5LGXWgQCpXUlJ2V8Rv3pCN9d0d2Hdtg0P52ck0I6eoz0Kq39KXCOrhaupKByB4k/bJptvSULtY/oVP4Cb9r/AKq8YZh2jT8aNPkIkPFSn3EqVhClEjh4yTuAkJ8vU86UfLJPMTG2wyHrbv2pqna+Bpu7v9Lpcn3a3GUqU8pc+UQAFq/KgDkE9AB2Ap6KmnLMA7Lfeu3xSzpqWN2IDE733J90Fqt65RVMXBstvt8Zjq4TwrTjI36kHP1rRZI1pEZdcrOfG5wMgbZqdCggqQn8wa8vyUsj7gVeqFZ2OH4hExwYQfMwO2RufnUSV1Sb1YoN5aCJjQK07odTstB7g0vNTslzOR3+9eRTEFTJA67CucG18Nqdtc7heZIUjP60H06HnUKaJzGFj7H8onkEj8Yy9VOt8Jm3w2okZPC00nAyck9yT1JOST1JNMNaGtDWjIKkkk3Kk1JcRQhFCEUIRQhFCEUIRQhFCFEuVvjXKI5FltIcaWCFJUkEEH0peppmVDMLsrZgjUHeFOOQsNwse1L7HHQ8tyxvfhKJPguDiA9Bvkfel2SVkOT24xvGR7x6K3DC/MHDwKo0+zTVg8iS6E8sJWoD7kVLrSf8J8lZ1YH+UeanQvY7eZCwqa+hsnmpSwD/AOqtD5zk1gHM3+iiWU4N3PJPAeqcbJ7IrVCKXJrxfWDnyJx9zk/TFc6h7/7j+4ZLvxEbP7TBzOadIun7XDjLYiw220rGFKH5z8VHero4WR/IFTLPJL85uo6LQ4qfwuKV7shAAUlWFL32GRyx1+Xerbqmyu0JCEhKRhIGAO1cXV9UIRQhFCEUIRQhFCEUIRQhFCEUIRQhFCEUIRQhFCF5gdqEL2hCKEIoQihCKEIoQihCKEIoQihCKEIoQihCKEIoQv/Z"/>
          <p:cNvSpPr>
            <a:spLocks noChangeAspect="1" noChangeArrowheads="1"/>
          </p:cNvSpPr>
          <p:nvPr/>
        </p:nvSpPr>
        <p:spPr bwMode="auto">
          <a:xfrm>
            <a:off x="155575" y="-411163"/>
            <a:ext cx="1504950" cy="8572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2" name="AutoShape 8" descr="data:image/jpeg;base64,/9j/4AAQSkZJRgABAQAAAQABAAD/2wCEAAkGBwgHBgkIBwgKCgkLDRYPDQwMDRsUFRAWIB0iIiAdHx8kKDQsJCYxJx8fLT0tMTU3Ojo6Iys/RD84QzQ5OjcBCgoKDQwNGg8PGjclHyU3Nzc3Nzc3Nzc3Nzc3Nzc3Nzc3Nzc3Nzc3Nzc3Nzc3Nzc3Nzc3Nzc3Nzc3Nzc3Nzc3N//AABEIAFoAngMBEQACEQEDEQH/xAAcAAACAwEBAQEAAAAAAAAAAAAABgQFBwMBAgj/xAA6EAABAwMCBAMGBAUFAAMAAAABAgMEAAURBiESMUFREyJhBxRxgZGhIzJSsRViwdHwQnKCosIkMzT/xAAaAQACAwEBAAAAAAAAAAAAAAAABAIDBQEG/8QAOxEAAQMCAwQIBQMEAQUBAAAAAQACAwQREiExQVFhcQUTIoGRodHwFDKxweEjQlIVM0PxJFNykqLSBv/aAAwDAQACEQMRAD8A3GhCKEIoQg0IXgOaEL2hCKEKvg3JqVNmRkKBVHUAcfD+9I01V1sr2bAcuI0PndXSQuYxrjtVhTypRQhFCEUIRQhFCEUIRQhFCEUIRQhFCEUIRQhFCF4eVCEiQrjJ0++8wUlyEHVJSgnHh+YgY9Cfqee5ypOQvpnY9YzrtLePLfu5KxtpMtv1TPCvsOUwy5xFPi56EgEZzk9MYPPtTgIcLg3Cr0yK6XG6xotpkXAOoLTTZVxZ2yKWq5TFCXDXQczorYIzLIGDaso0XqFUbV7CpS8IuLR489FcSiPsT9qzGNEGF/8AHI8jkfOxXpOk6cdRhH7VrDt4hoBKXC55eIeGMg/Pl0Nbtl5W6hXC++6NuvrShuO0BkryVFR5AAcydsDrkVw2aLnRdzOQUHRc643Ofc5c138H8NtDIPlaWMkpA9ElGTk5PF2ApWlmdODJ+0nLkNveVbKwMs3btTXTSqRQheZoQvaEIoQuch5Edhx508LbaSpR7AbmuOcGgk6LrWlxDRqVjmo/bI+zLcYssJsoQojxXVdR+/8AnOlMNRMLh2AcrnzyHgr3CKM4fmPl+VSN+2jUCVZcZgrSOgBT/eg0k+yZ3g3/AOVDrI/4jxPqnr2be0GZq+5PwnoSGfBjl1TqHOJOeIADkOeT9KkyKpY7tvDh/wBtj9VwujIyHmtIppVooQihC8PKhCT1spcQ82spWhC1pC1AHh3IIWOoI5/fvUlFLhfctM6T4SlLYYWgrZWSTggEpz1wMAL6p2VnGayDMKSqbCz5XbNg5cOCcDOuiLzqFH1/NWi2M2+KhTr0pZB8NJUeBJyeXrtUq14dO1hOTczzOn3Ke6Gjb1vWO2JEusa5xVwZbEOSFMISsK8FWEkKJ32qhssLwWlwz4hbk743Ai4WpWy6RVwGJjiw3GKPFyr/AEpOFY+pIrSpJS6HtatyPd6jNePnjwSFqrpEqVergyhKS3zU02of/Qk7F1Y6q5gDpy/URnySO6Qk6qPKManf7/KYa0U7cbvm2J40qyzGaejsbJa4Rw88czknqokqJ+PyrYDQwBrRYBJ3JNyrabNjQY6n5byWmk81KP8Amai97WC7ipMY6Q4Wi5STdNeKcUWrQ36BxYyT8BSxdLILg4G7zr6Dv8FcWRxmx7Ttw0/KX7i1frij3iXqCTbkA5BacKT8MDH71lOraYSYadjpX8z/AK8BZXdVJa8hDQrmye0WHDcYt19kvuK2SLiWOFCj/OBy+OAPhWvTvnc28zQ3vS0jYwbRm60JtxDraXG1JWhQylSTkEelMqpcLpE9+t8mKTjxmlIz2yMZqEjMbS07VON5Y8OGxfn3SremLe8+m5J8S4suKQpmY2MpUk44U58hOepOfhWJ0mOkHjDHk3e0/XanoPhgN54q/d15YY7qmHrdMZUnYpVGQMfLNZY6ErHjEHg959FaaqNpsWkdydvZvcbLdxOm2dpKVpKWnVe7+GrqQDtvWx0RR1VNjE53WzuNqTqZY32wBO9bSVRQhcXJUdpXC6+2hXZSwDVTpo2GznAd6kGuOgXFdzgJTlcyOB6uCqTX0oNusHipiCU6NKUJN2trTrjj1yhcZWo8QcCF4ztk53+GMV0V9Nsd5H0UvhJ/4lRvd495cakxyHFIBU060QCtI34Qf9Q9Nhv02qidzK0dUwcyQcuXH2VONr4HXcbL7VLg22NEkrXGhtAkOIkkZWNscIxy58gN+fWq+qpoSLjE7/yP48ldhe67R5e/uo7eqbO4t1tN7SFKUrh8ePwoRleR0GcJ23NTdLE4WdGbcWg/S5UjTyjPD4Hh6qVIt8e4CHhCFPqUtTb7Q/ASrzEbZznA/rzql9GyWIimdYHd8p9PeSgH4XFz9m/VcYQi2lBYdc4ZCzxPKWoJUtXx6DtjpjuctU9RSwsEd8JGoOt+KXkjlkditdWTd+YtUaQ80PelqSkNsR0nG3Fz59x/auy9IU7R2XAnmpRUr3HtZBZrdLjqfU9yUuVBlNMp/KFNkJA9B/Tn3NLmqp4/1JXhzueQ5eqYDXSfpRjC3aTqefou3vqLFhlTLnvSk5y8gpGO+/P5VQIpekjie6zNw9/XwU3yQ0gwx5u3qziR35rPvt1eLDAGxUcE/AdKJK2KmPw1EzE/hoOe/wB5pcRPk/UmNguD7zJyiC2EDkFYyTVzKGR46yskvw0A9+yVMVQb2advftVS3q+5aYmhUW8BSM/iQXUeKg/IYKT8CKchcwNtA248vP7KqVrnG8zhfz8vVafo/wBodr1GtiK4lcOe8kqbZd5O8PPgV174ODjvV7H4iRtCpezCAdh0SP7R7fp5eqJMK7JMGW+hL8eajypWFbEKPLPEk8+hGCKzJ21kEpkg7TDq3dy/HgmI3RSANkyO9Klr0hLnXT+EzHlGK2yXWZjaeIAAgcIzyBznGem3Wq6jpSOKHr2DtE2IP4+virPhX36txy1B9/Ra/wCy/TSdNWycymSZHjyfE4i3wEeRIxzOeX3pro6uNZEXltrG29LVEXVOte6uJ2q7Xb5C48t9LbqDhSVLQCPqqq39KsY8s6t5I3D8qTaUuAOIeKjo1zY1nCZIP+1aD+yq6OlGbY3Du/Kn8E/Y4eK+Z1y05e4xalvgZ5LIUhSfUK6VGSpo6gdp1iNuhCnHDVQHEwfdZ5qfTl4taVzLS+1eLbzwUJcW2PXG5/z41UXdX/c02OGnfuPlx2LZp65juzIMLkuWJ+JfbnGgu21rieV5lsrKcADJ237d6lKXRtuNU7LOY4y8OWnXi4M6es65KobRXH/DilIwConCQCDuMDJxjbA6UyR8PE2NvzHb5k++AXmoozUS2vrqs5iQZ+o5rsybJIKvzyHE53/SkZ5enIUjPVR0gta5PjzJWu7BEMLQpzcSMuUbRcpCZB4eFiW2khbSv0nPMenSl3TSNj+IibYbQdo3jcoHFbG0L407dZWm7wqBIWTFWvw3EpWQBnkpJHIHP3zTrZAQKiLv4jceO4/ZcngbNHiGqbtX2W2SLGklYeciJ8YJBHiBs9AOgGw375O+9TqrNDZ2HcDyOngUpQVD2T5jI5d6zVF2itrS3bbYlS1HCOMlZUfRIx+9cLcu0V6Fzj+5ymSNQSrQvwlOJk3VWyIjIAajH+cp3Wr+XOB1PSq20/Xi/wArN+08tw4+Cw6yuaT1cIuV5HU3aOK9amkLm3F45bYJycj7bfQdByqLi6f/AI1IMLBqff8AspbqW046yfN2we/YX1Bn3LVD7kmQtLEJj8zitm2v5R+pR+p+lXj4bo1gZG27zs2nnuHklHGSodicbBW79puUyMUweG3wseaRIVh1wd8D8o9NqRf0hCHjrjjfsa35R6njmmhC8DDH2RvOp9EqS7ZYbaSqTcFTXRzQz+U/TP70+yesn+RmEcff2UBHSx/O7Edw9/dQodyWq9xbi2jwGYC0uNhJ/LwnIHxJwMdvhTLYzCzCDdzvfgoOkE0mJws1vvxK0C635nWLbabrbI7vBnw+AKQpPwIJP0ql9NUueJDIG2Fsh9bm3Jc62nAwsaTzI+yqLnZ9VAsJ05GdjxG0kJjxXUt8GequJQJJ9c8jyzuoJOji53WHGf5EF1zuFhbLhbVdtPYWy4XWm+yhq9s6fkJ1GHve/elcHjLSo8HCnG6Seua0aP4YsPw4sL7iM+9Ly9Zi7eqovaJoW2XS+/xV995hx9pKVpbKQFFO2dwd8YHypLpLpCekc0MaCDzV9LTslBxFKD3s8tRHkmSs98oP9KSZ05UbWjz9U3/ToztPvuUNWhpMY8duuzjYG44klH3B/pTLelmyZSx398Qj+nPbmx9vfAq+0bZr6mUp+43BL0RG2Yh41KPYqPDjHzNOU8NPKcbGFvMWB+qXnlnjbge4Ov5Jjg2KCzqZm5toSJB8qloHDx5I3Kf1eo9c1CelELmFh7GIZbs9nDge5QZVPfGY3Km9owSzZbaWUKDC5LpwXOLJAwDntscVKf8Aut5H6hanRgxSPvrYJPg3W6sRXkwm8sowpauDi8Pfn6ZpSaCGRwMmv1Wo+njLhi1V/FeY1CiPKjKRHuDDiPeWlflcSCNx8uX07GkHOkpA6J+bCDY/ZKvY6C7XZg6Kq1lIb/jb6GhlKW0DiB3B4f7YpvowOFO3Fx+qvpI7xglaY2hP8NeC2PxXIqkqUXFdsg8OMY2AznnTLh/wDy++S8+SetyOQPvNL+kdKQ7Q2HXnkOSlDC3SpKT8E5PlHruT6cqajpi84pdNjfufTQcVGqrnSmzdEs6nttv0lJelxWg570s+AfE4wknJKc426nvXKmCWaQN0Yu0s8MMZda7/AH7Kr9I6VuWs7p7xJK/ds+dw7ZHZPZPr9MnOOSSdV+hTi7vIcT7zVWEyfrTHL68BwWm6305EselWZ1vY3tGVhpOyClXlJKfTY5544u9Q/p4DCMV3O+Zx1PoOC7HVYX4raDIcVn1wizpMT33UNxREYxkNucS1J7YbTy+e9VRVFNE/qqWPE7eLD/2K6+KZ4xzGw97Ev+Lp0PAOLuMlv9bbSUpPyKgaad8a5uQa08ST52soM+Gae1c+AHqrU3jTKWEMsQnXEg5AWyCQe+5pEUtcXlxcPE+ie+KpA22HIcB6q+sc7P8A+KMAo/l2GfoKnL0c0txVMnZ5/c+iqdWgnDAyx97lo/s8YW0xcjIkB2UuSFPJBz4Z4E4SfXG/zpuhljki/RbZgyHEb/FIzNcHdo3KbsU6qkh+1zTCtR2qAGn0MORpBVxLSVAgpII/b6UnW1YpIw8tvnZXQQmV2EFZJItCdGqRKlONTpa/LEZCSEpV1WodcbYHc/OlIqr+ogsYMIGp+yZMQpe07M7PVdYGntR6nuDJvBkIjOK83GoJIT/K30+Y+tNQSUjHiKLXh9yoTMqHNMkmnH0WqR4cOxwI8RDbDDTSQhpJKnFn/wBH6fSnJZWRML5DYBJtaXGwGa8duf4jTUfK1LAWdiPDTn8ysk45bDnkEY2OEOkaqFlNiLtc28do7lbCxxktbTVfGobYrUNvkRFyQuQ5h2K14Z/DKc7KPLuk+vXlQ53xMTZo9d31HvaE/SzillDrZaH35pJbmRtO2tmOwlSropZMplxKk+GdxufpjHqaxHQy1U7i7Jg0PvzW6YXVUpd+zYVwe1U+UkMQmWlHmSSrPywKtHRwJ7byVYOjm3zcSrSFAhanehzQ0WVMq/8AlrX5UEDkniOx3xv0Gx6VKmiqI3uhvcbDuG87vuUpNI6ja5hN76b/AATdPkrajFbLhUiTw+Gw7xoICcZyDnh/KBkc8k705W1MdMGR7MsuA/KxGRl98sxty2++5ToEtM1jxWASc4W3x8DjagAeEgkjqN84III2IrXjlZK3Gw3CQcwtNio97t8O8QVwp6jwLIPBISBhQ5EHG5+BqTgSCAhpANymawwYMC3NMW5AS0nn3J9fWqYoWxCzVZLK6V2JylT4yJcJ+O4AUutqQQfUYqxwxAgqANjdfm165aj0xOcYvcRS1pJ4/GScK9UrHQ+tZslDTTdhpwn3s9FoNq6iMdoYh72/YqS5qjSk1AVO03+OR5nGUoOfnlJpUdG9IRn9OfLcb/lc+Jgdm9ihLuul/EHutmfBzgFYGB/3P7Uyymrz80o99wXevox/j+nqm7TKZk9Xg2uKUk9Uj8vz6VF9HDi/WJe7d7++W9ddUvc20TQxu9anpKwJsEN1CnFOyJLnivrJ2KsAbfIVoxBwHay4blnuIJyV7VqilP2nQLjctLqYs7xZl+O2oLC1J2B33G/Klqt8TI8UrcQ3Wv5K2FrnOs02KyWE1fNPPKm6jhquUNnGXEO+K5F5+dIO4HQ/LtWPI6mqR1VM7A47CLB3A/ZOgzQOD5O0B32VxEv7jr63bJerfJbdIPu0hKo7qE9gef8A1+fKrKaZ9ECJoCDvGYPvmuyg1RFpBy0Vheb+24hqHZ4njTm1pcWSrCW1dE55qKs8O+/nztmm6ipp6ilIcbB3lx7te5LtgkiltuU1pLKGlNR2/dILLHvb6uSyDkeH6HykHsAAPTAp4DP1lRO7EWZAcdndpZXucWkRsGqW9M6rdYhuKvagGJLyi2pQyQCriI9UjYdsYHbGwwOpz+mLjaOW0cfqtOegxNDm6p8RA0/qGE0V+BJwPK4CAoDPTHQdOwxV7TS1BydZ3gfDb5rKE9VSuOG4HiFAt2jLGqZKQu2SkBhYCVyFEodGM5TvuM5HyqQpRnikNu4edkzJ0rVYRZwz3aqdcrlabG82z73HDakFpEFIThROOZ7bde/rVYqIYrtphiPDTmTt8yqIaeepzIN9bpLMubctQyGJbng+I2Pdgn8rKkZ4QB2wVZ7gUt1bXEGTO5se/IW5ZWWlU0rYqUPi1Gqs4C5RHv0FSkvHHjw1KHhuLTsRnGUq6BQONhzFKQV7ujpPh5B2Qdee1ZssImb1jdU6WFtN4htyTKC46iQpsAhxKhsUL7EHORjPr39Q14e0OboVmkEGxTDGjMRW/DjNJbRzwkc6ELtQhcX4zMhHBIaQ6nstII+9QfG14s4XUmucw3abKpk6R09K3etEQnv4QFL/AAUOy45Ej6FWde/U59wXwxovTjCgpu0xgR3TmpCkiGtzzJP1K78TJsy7grmPFYithuM0hpscktpCR9qvaxrRZosqnOc83cbrtUlFFCEUIWS+0C5ypWpZIsgP8SsTaSWTuJTLgClpx1weH/MVi15jdII5/wC27K/8XDQ+aahDg27PmHmElCBpnUykyrW4i3zieJyE4kFtSueydsj/AG457gGoddXUV2SjG3Y7b75+KuZFBPm02O5XbyW48ExIxXa3VLPEuNEU6Ak5yG8Y4MknnyyaSa9z3439scXAeN9e7VMuhcG4Wi3Jcw2oW+SmO44xbkxW4SG3VZUUgla3FkbcWM8v1VdE4l2E/M52I20y0A5ZK6mprTtc7YNFRphIuzzcmfKbt1rz4TCnlpSp0DojPM9zyz35U6HEuwRi7vIc07V1bYBYnNaharFFt0dqLHaQ2jiGUp33Pc/6lY6/SnI6CMXMoxOO/wCw2LzUtVJI697Kw8BtZPCnyrAKQCdsk/2AqX9PpP8ApN8Aq+uk/kUqai0JHuJXLtagzNV5inHlezyOO/8AXvVD6R0Q/Rzbu3cj9j4halF0o6I4ZMwqaEZTUpuFdGFs3GGeJHGN3UjmM9Tj7Uo6zwQ3/RW4SySMuYbtK0C+MJQuJeWQAxKShEjHJK8AIX8Dsk/8aX6WpfiKYVDBmBny/C83A/q3mJy76eiOnUC5cBfhR+Dgng7ofXgcGB0Wkc1diAc7cPf/AM78R1Jx/J+379yqqsOPLVOIr0SVRQhFCEUIRQhFCEUIRQhFCFjHtbhT7HqeLqu2p24Q29tt2AV6Hkf+PpWXJHHJJJSTaP7Q+htxFr96Ya4taJG7MiqGVH0xrEGQwr3C5LGXWgQCpXUlJ2V8Rv3pCN9d0d2Hdtg0P52ck0I6eoz0Kq39KXCOrhaupKByB4k/bJptvSULtY/oVP4Cb9r/AKq8YZh2jT8aNPkIkPFSn3EqVhClEjh4yTuAkJ8vU86UfLJPMTG2wyHrbv2pqna+Bpu7v9Lpcn3a3GUqU8pc+UQAFq/KgDkE9AB2Ap6KmnLMA7Lfeu3xSzpqWN2IDE733J90Fqt65RVMXBstvt8Zjq4TwrTjI36kHP1rRZI1pEZdcrOfG5wMgbZqdCggqQn8wa8vyUsj7gVeqFZ2OH4hExwYQfMwO2RufnUSV1Sb1YoN5aCJjQK07odTstB7g0vNTslzOR3+9eRTEFTJA67CucG18Nqdtc7heZIUjP60H06HnUKaJzGFj7H8onkEj8Yy9VOt8Jm3w2okZPC00nAyck9yT1JOST1JNMNaGtDWjIKkkk3Kk1JcRQhFCEUIRQhFCEUIRQhFCFEuVvjXKI5FltIcaWCFJUkEEH0peppmVDMLsrZgjUHeFOOQsNwse1L7HHQ8tyxvfhKJPguDiA9Bvkfel2SVkOT24xvGR7x6K3DC/MHDwKo0+zTVg8iS6E8sJWoD7kVLrSf8J8lZ1YH+UeanQvY7eZCwqa+hsnmpSwD/AOqtD5zk1gHM3+iiWU4N3PJPAeqcbJ7IrVCKXJrxfWDnyJx9zk/TFc6h7/7j+4ZLvxEbP7TBzOadIun7XDjLYiw220rGFKH5z8VHero4WR/IFTLPJL85uo6LQ4qfwuKV7shAAUlWFL32GRyx1+Xerbqmyu0JCEhKRhIGAO1cXV9UIRQhFCEUIRQhFCEUIRQhFCEUIRQhFCEUIRQhFCF5gdqEL2hCKEIoQihCKEIoQihCKEIoQihCKEIoQihCKEIoQv/Z"/>
          <p:cNvSpPr>
            <a:spLocks noChangeAspect="1" noChangeArrowheads="1"/>
          </p:cNvSpPr>
          <p:nvPr/>
        </p:nvSpPr>
        <p:spPr bwMode="auto">
          <a:xfrm>
            <a:off x="155575" y="-411163"/>
            <a:ext cx="1504950" cy="8572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73" name="Picture 9" descr="C:\Users\пользователь\Desktop\Star_Victor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357562"/>
            <a:ext cx="5357850" cy="3286148"/>
          </a:xfrm>
          <a:prstGeom prst="rect">
            <a:avLst/>
          </a:prstGeom>
          <a:noFill/>
        </p:spPr>
      </p:pic>
      <p:pic>
        <p:nvPicPr>
          <p:cNvPr id="11276" name="Picture 12" descr="C:\Users\пользователь\Desktop\0_6f509_1d6e66d0_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14290"/>
            <a:ext cx="1857388" cy="238700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 descr="C:\Users\пользователь\Desktop\104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500042"/>
            <a:ext cx="4000528" cy="3357586"/>
          </a:xfrm>
          <a:prstGeom prst="rect">
            <a:avLst/>
          </a:prstGeom>
          <a:noFill/>
        </p:spPr>
      </p:pic>
      <p:pic>
        <p:nvPicPr>
          <p:cNvPr id="28676" name="Picture 4" descr="C:\Users\пользователь\Desktop\Труженики-тыл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428868"/>
            <a:ext cx="4071935" cy="407196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Героическая летопись Великой Отечественной войны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Сентябрь. Враги окружили Ленинград(блокада).Длилась 900 дней и ночей.</a:t>
            </a:r>
          </a:p>
          <a:p>
            <a:r>
              <a:rPr lang="ru-RU" dirty="0" smtClean="0"/>
              <a:t>Октябрь. Враги подошли к Москве.</a:t>
            </a:r>
          </a:p>
          <a:p>
            <a:r>
              <a:rPr lang="ru-RU" dirty="0" smtClean="0"/>
              <a:t>Начало 1942 г. Советская армия перешла в наступление. Победа под Москвой.</a:t>
            </a:r>
          </a:p>
          <a:p>
            <a:r>
              <a:rPr lang="ru-RU" dirty="0" smtClean="0"/>
              <a:t>Лето 1942 г. Бои за Сталинград.</a:t>
            </a:r>
          </a:p>
          <a:p>
            <a:r>
              <a:rPr lang="ru-RU" dirty="0" smtClean="0"/>
              <a:t>Ноябрь 1942 г. Разработан план наступления в районе Сталинграда.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Героическая летопись Великой Отечественной войны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Начало февраля 1943 г. Немецкие войска были окружены и сдались в плен.</a:t>
            </a:r>
          </a:p>
          <a:p>
            <a:r>
              <a:rPr lang="ru-RU" dirty="0" smtClean="0"/>
              <a:t>Лето 1943 г. Сражение под Курском. Победа под Курском стала началом крупного наступления советской армии.</a:t>
            </a:r>
          </a:p>
          <a:p>
            <a:r>
              <a:rPr lang="ru-RU" dirty="0" smtClean="0"/>
              <a:t>1944 г. Освобождение территории Советского Союза от немецких захватчиков. Советские войска вышли к германской границе.</a:t>
            </a:r>
            <a:endParaRPr lang="ru-RU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Героическая летопись Великой Отечественной войны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Апрель 1945 г. Штурм Берлина – столицы фашистской Германии. Им руководил выдающийся полководец маршал Георгий Константинович Жуков.</a:t>
            </a:r>
          </a:p>
          <a:p>
            <a:r>
              <a:rPr lang="ru-RU" dirty="0" smtClean="0"/>
              <a:t>9 мая 1945 г. Красное знамя Победы развевалось над зданием рейхстага((парламента ). Этот день стал Днём победы в войне с фашистской Германией.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пользователь\Desktop\konstantin_vasilyev_1968_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500042"/>
            <a:ext cx="5000660" cy="600079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Цена победы: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Страна потеряла свыше 26 миллионов человек. В руинах лежали города и сёла. Враги взорвали древние храмы Новгорода, разрушили великолепные дворцовые ансамбли пригородов Ленинграда. В Германию были вывезены ценнейшие произведения искусства.</a:t>
            </a:r>
            <a:endParaRPr lang="ru-RU" dirty="0"/>
          </a:p>
        </p:txBody>
      </p:sp>
      <p:pic>
        <p:nvPicPr>
          <p:cNvPr id="2049" name="Picture 1" descr="C:\Users\пользователь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500570"/>
            <a:ext cx="3929090" cy="2143140"/>
          </a:xfrm>
          <a:prstGeom prst="rect">
            <a:avLst/>
          </a:prstGeom>
          <a:noFill/>
        </p:spPr>
      </p:pic>
      <p:pic>
        <p:nvPicPr>
          <p:cNvPr id="2050" name="Picture 2" descr="C:\Users\пользователь\Desktop\66_luebeck-1942-663x44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85728"/>
            <a:ext cx="4786346" cy="285749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Героическая страница истории -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Великая Отечественная война -продолжалась с 22 июня 1941 года до 9 мая 1945 года.</a:t>
            </a:r>
          </a:p>
          <a:p>
            <a:endParaRPr lang="ru-RU" dirty="0" smtClean="0"/>
          </a:p>
          <a:p>
            <a:r>
              <a:rPr lang="ru-RU" dirty="0" smtClean="0"/>
              <a:t>Наша страна одержала победу над фашистской Германией.</a:t>
            </a:r>
          </a:p>
          <a:p>
            <a:endParaRPr lang="ru-RU" dirty="0" smtClean="0"/>
          </a:p>
          <a:p>
            <a:r>
              <a:rPr lang="ru-RU" dirty="0" smtClean="0"/>
              <a:t>9 мая мы  празднуем День Победы.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пользователь\Desktop\shor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642918"/>
            <a:ext cx="7929618" cy="578647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пользователь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500438"/>
            <a:ext cx="2528892" cy="3071834"/>
          </a:xfrm>
          <a:prstGeom prst="rect">
            <a:avLst/>
          </a:prstGeom>
          <a:noFill/>
        </p:spPr>
      </p:pic>
      <p:pic>
        <p:nvPicPr>
          <p:cNvPr id="34819" name="Picture 3" descr="C:\Users\пользователь\Desktop\article504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3786190"/>
            <a:ext cx="3929070" cy="2857500"/>
          </a:xfrm>
          <a:prstGeom prst="rect">
            <a:avLst/>
          </a:prstGeom>
          <a:noFill/>
        </p:spPr>
      </p:pic>
      <p:pic>
        <p:nvPicPr>
          <p:cNvPr id="34820" name="Picture 4" descr="C:\Users\пользователь\Desktop\index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14" y="357166"/>
            <a:ext cx="6772304" cy="300039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пользователь\Desktop\Pobeda_30919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571480"/>
            <a:ext cx="8077228" cy="585791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1939 год – начало Второй мировой войны</a:t>
            </a:r>
            <a:endParaRPr lang="ru-RU" dirty="0"/>
          </a:p>
        </p:txBody>
      </p:sp>
      <p:pic>
        <p:nvPicPr>
          <p:cNvPr id="10242" name="Picture 2" descr="C:\Users\пользователь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643050"/>
            <a:ext cx="2000264" cy="1862142"/>
          </a:xfrm>
          <a:prstGeom prst="rect">
            <a:avLst/>
          </a:prstGeom>
          <a:noFill/>
        </p:spPr>
      </p:pic>
      <p:pic>
        <p:nvPicPr>
          <p:cNvPr id="10243" name="Picture 3" descr="C:\Users\пользователь\Desktop\713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1714488"/>
            <a:ext cx="6211901" cy="464347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пользователь\Desktop\20080619_halde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500042"/>
            <a:ext cx="7786742" cy="578647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3" descr="C:\Users\пользователь\Desktop\after_war_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785794"/>
            <a:ext cx="8143932" cy="550072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пользователь\Desktop\497919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8286809" cy="607223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22 июня 1941 года – начало Великой Отечественной войны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 рассвете 22 июня без объявления войны Германия напала на Советский Союз.</a:t>
            </a:r>
            <a:endParaRPr lang="ru-RU" dirty="0"/>
          </a:p>
        </p:txBody>
      </p:sp>
      <p:pic>
        <p:nvPicPr>
          <p:cNvPr id="9217" name="Picture 1" descr="C:\Users\пользователь\Desktop\inde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4714884"/>
            <a:ext cx="2786082" cy="1643074"/>
          </a:xfrm>
          <a:prstGeom prst="rect">
            <a:avLst/>
          </a:prstGeom>
          <a:noFill/>
        </p:spPr>
      </p:pic>
      <p:pic>
        <p:nvPicPr>
          <p:cNvPr id="9219" name="Picture 3" descr="C:\Users\пользователь\Desktop\index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2928934"/>
            <a:ext cx="2571768" cy="1500198"/>
          </a:xfrm>
          <a:prstGeom prst="rect">
            <a:avLst/>
          </a:prstGeom>
          <a:noFill/>
        </p:spPr>
      </p:pic>
      <p:pic>
        <p:nvPicPr>
          <p:cNvPr id="9220" name="Picture 4" descr="C:\Users\пользователь\Desktop\index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357562"/>
            <a:ext cx="1804991" cy="1857388"/>
          </a:xfrm>
          <a:prstGeom prst="rect">
            <a:avLst/>
          </a:prstGeom>
          <a:noFill/>
        </p:spPr>
      </p:pic>
      <p:pic>
        <p:nvPicPr>
          <p:cNvPr id="9221" name="Picture 5" descr="C:\Users\пользователь\Desktop\22june_1941_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8" y="2857496"/>
            <a:ext cx="2643206" cy="1481142"/>
          </a:xfrm>
          <a:prstGeom prst="rect">
            <a:avLst/>
          </a:prstGeom>
          <a:noFill/>
        </p:spPr>
      </p:pic>
      <p:pic>
        <p:nvPicPr>
          <p:cNvPr id="9223" name="Picture 7" descr="C:\Users\пользователь\Desktop\images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71736" y="5286388"/>
            <a:ext cx="1638300" cy="135732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 борьбу с врагом поднялся весь народ: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</a:t>
            </a:r>
            <a:r>
              <a:rPr lang="ru-RU" dirty="0" smtClean="0"/>
              <a:t>олдаты</a:t>
            </a:r>
          </a:p>
          <a:p>
            <a:r>
              <a:rPr lang="ru-RU" dirty="0"/>
              <a:t>п</a:t>
            </a:r>
            <a:r>
              <a:rPr lang="ru-RU" dirty="0" smtClean="0"/>
              <a:t>артизаны</a:t>
            </a:r>
          </a:p>
          <a:p>
            <a:r>
              <a:rPr lang="ru-RU" dirty="0"/>
              <a:t>п</a:t>
            </a:r>
            <a:r>
              <a:rPr lang="ru-RU" dirty="0" smtClean="0"/>
              <a:t>одпольщики</a:t>
            </a:r>
          </a:p>
          <a:p>
            <a:r>
              <a:rPr lang="ru-RU" dirty="0"/>
              <a:t>т</a:t>
            </a:r>
            <a:r>
              <a:rPr lang="ru-RU" dirty="0" smtClean="0"/>
              <a:t>руженики тыла</a:t>
            </a:r>
            <a:endParaRPr lang="ru-RU" dirty="0"/>
          </a:p>
        </p:txBody>
      </p:sp>
      <p:pic>
        <p:nvPicPr>
          <p:cNvPr id="8193" name="Picture 1" descr="C:\Users\пользователь\Desktop\inde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5214950"/>
            <a:ext cx="2438405" cy="1357322"/>
          </a:xfrm>
          <a:prstGeom prst="rect">
            <a:avLst/>
          </a:prstGeom>
          <a:noFill/>
        </p:spPr>
      </p:pic>
      <p:pic>
        <p:nvPicPr>
          <p:cNvPr id="8195" name="Picture 3" descr="C:\Users\пользователь\Desktop\index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4000504"/>
            <a:ext cx="2928958" cy="2500330"/>
          </a:xfrm>
          <a:prstGeom prst="rect">
            <a:avLst/>
          </a:prstGeom>
          <a:noFill/>
        </p:spPr>
      </p:pic>
      <p:pic>
        <p:nvPicPr>
          <p:cNvPr id="8196" name="Picture 4" descr="C:\Users\пользователь\Desktop\52_s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6" y="1571612"/>
            <a:ext cx="4340232" cy="35719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Города – герои: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Ленинград ( Санкт – Петербург )</a:t>
            </a:r>
          </a:p>
          <a:p>
            <a:r>
              <a:rPr lang="ru-RU" dirty="0" smtClean="0"/>
              <a:t>Сталинград ( Волгоград )</a:t>
            </a:r>
          </a:p>
          <a:p>
            <a:r>
              <a:rPr lang="ru-RU" dirty="0" smtClean="0"/>
              <a:t>Москва</a:t>
            </a:r>
          </a:p>
          <a:p>
            <a:r>
              <a:rPr lang="ru-RU" dirty="0" smtClean="0"/>
              <a:t>Новороссийск</a:t>
            </a:r>
          </a:p>
          <a:p>
            <a:r>
              <a:rPr lang="ru-RU" dirty="0" smtClean="0"/>
              <a:t>Мурманск</a:t>
            </a:r>
          </a:p>
          <a:p>
            <a:r>
              <a:rPr lang="ru-RU" dirty="0" smtClean="0"/>
              <a:t>Смоленск</a:t>
            </a:r>
          </a:p>
          <a:p>
            <a:r>
              <a:rPr lang="ru-RU" dirty="0" smtClean="0"/>
              <a:t>Тула</a:t>
            </a:r>
            <a:endParaRPr lang="ru-RU" dirty="0"/>
          </a:p>
        </p:txBody>
      </p:sp>
      <p:pic>
        <p:nvPicPr>
          <p:cNvPr id="7169" name="Picture 1" descr="C:\Users\пользователь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2786058"/>
            <a:ext cx="4929222" cy="3643338"/>
          </a:xfrm>
          <a:prstGeom prst="rect">
            <a:avLst/>
          </a:prstGeom>
          <a:noFill/>
        </p:spPr>
      </p:pic>
      <p:pic>
        <p:nvPicPr>
          <p:cNvPr id="7170" name="Picture 2" descr="C:\Users\пользователь\Desktop\Загрузки\slide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2714621"/>
            <a:ext cx="4953035" cy="371477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3" descr="C:\Users\пользователь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28604"/>
            <a:ext cx="8143932" cy="5929354"/>
          </a:xfrm>
          <a:prstGeom prst="rect">
            <a:avLst/>
          </a:prstGeom>
          <a:noFill/>
        </p:spPr>
      </p:pic>
      <p:pic>
        <p:nvPicPr>
          <p:cNvPr id="27652" name="Picture 4" descr="C:\Users\пользователь\Desktop\Загрузки\slide_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428604"/>
            <a:ext cx="8001056" cy="600079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C:\Users\пользователь\Desktop\inde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7575" y="285728"/>
            <a:ext cx="2047875" cy="1041422"/>
          </a:xfrm>
          <a:prstGeom prst="rect">
            <a:avLst/>
          </a:prstGeom>
          <a:noFill/>
        </p:spPr>
      </p:pic>
      <p:pic>
        <p:nvPicPr>
          <p:cNvPr id="25604" name="Picture 4" descr="C:\Users\пользователь\Desktop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1928802"/>
            <a:ext cx="2466975" cy="1847850"/>
          </a:xfrm>
          <a:prstGeom prst="rect">
            <a:avLst/>
          </a:prstGeom>
          <a:noFill/>
        </p:spPr>
      </p:pic>
      <p:pic>
        <p:nvPicPr>
          <p:cNvPr id="25605" name="Picture 5" descr="C:\Users\пользователь\Desktop\index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54" y="1857364"/>
            <a:ext cx="2214565" cy="3000396"/>
          </a:xfrm>
          <a:prstGeom prst="rect">
            <a:avLst/>
          </a:prstGeom>
          <a:noFill/>
        </p:spPr>
      </p:pic>
      <p:pic>
        <p:nvPicPr>
          <p:cNvPr id="25606" name="Picture 6" descr="C:\Users\пользователь\Desktop\index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29322" y="4286256"/>
            <a:ext cx="2466975" cy="1847850"/>
          </a:xfrm>
          <a:prstGeom prst="rect">
            <a:avLst/>
          </a:prstGeom>
          <a:noFill/>
        </p:spPr>
      </p:pic>
      <p:pic>
        <p:nvPicPr>
          <p:cNvPr id="25607" name="Picture 7" descr="C:\Users\пользователь\Desktop\images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472" y="1714488"/>
            <a:ext cx="2643206" cy="1847850"/>
          </a:xfrm>
          <a:prstGeom prst="rect">
            <a:avLst/>
          </a:prstGeom>
          <a:noFill/>
        </p:spPr>
      </p:pic>
      <p:pic>
        <p:nvPicPr>
          <p:cNvPr id="25608" name="Picture 8" descr="C:\Users\пользователь\Desktop\index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85786" y="4143380"/>
            <a:ext cx="2466975" cy="18478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пользователь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3071810"/>
            <a:ext cx="2357454" cy="3429009"/>
          </a:xfrm>
          <a:prstGeom prst="rect">
            <a:avLst/>
          </a:prstGeom>
          <a:noFill/>
        </p:spPr>
      </p:pic>
      <p:pic>
        <p:nvPicPr>
          <p:cNvPr id="26627" name="Picture 3" descr="C:\Users\пользователь\Desktop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2571744"/>
            <a:ext cx="3000396" cy="2428892"/>
          </a:xfrm>
          <a:prstGeom prst="rect">
            <a:avLst/>
          </a:prstGeom>
          <a:noFill/>
        </p:spPr>
      </p:pic>
      <p:pic>
        <p:nvPicPr>
          <p:cNvPr id="26628" name="Picture 4" descr="C:\Users\пользователь\Desktop\index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7" y="285728"/>
            <a:ext cx="3162294" cy="2143147"/>
          </a:xfrm>
          <a:prstGeom prst="rect">
            <a:avLst/>
          </a:prstGeom>
          <a:noFill/>
        </p:spPr>
      </p:pic>
      <p:pic>
        <p:nvPicPr>
          <p:cNvPr id="26629" name="Picture 5" descr="C:\Users\пользователь\Desktop\index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3929066"/>
            <a:ext cx="3000396" cy="2500330"/>
          </a:xfrm>
          <a:prstGeom prst="rect">
            <a:avLst/>
          </a:prstGeom>
          <a:noFill/>
        </p:spPr>
      </p:pic>
      <p:pic>
        <p:nvPicPr>
          <p:cNvPr id="26631" name="Picture 7" descr="C:\Users\пользователь\Desktop\images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34" y="642918"/>
            <a:ext cx="2786082" cy="285752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 Всё для фронта! Всё для победы!»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Судьба страны решалась на полях сражений. Люди трудились без устали, чтобы фронт получил новейшее оружие : автоматы,  самолёты, танки.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6145" name="Picture 1" descr="C:\Users\пользователь\Desktop\inde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786190"/>
            <a:ext cx="3214710" cy="2500330"/>
          </a:xfrm>
          <a:prstGeom prst="rect">
            <a:avLst/>
          </a:prstGeom>
          <a:noFill/>
        </p:spPr>
      </p:pic>
      <p:pic>
        <p:nvPicPr>
          <p:cNvPr id="6146" name="Picture 2" descr="C:\Users\пользователь\Desktop\index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3643314"/>
            <a:ext cx="4071966" cy="278608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177</TotalTime>
  <Words>343</Words>
  <Application>Microsoft Office PowerPoint</Application>
  <PresentationFormat>Экран (4:3)</PresentationFormat>
  <Paragraphs>41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Литейная</vt:lpstr>
      <vt:lpstr>Великая война, Великая победа</vt:lpstr>
      <vt:lpstr> 1939 год – начало Второй мировой войны</vt:lpstr>
      <vt:lpstr>22 июня 1941 года – начало Великой Отечественной войны</vt:lpstr>
      <vt:lpstr>На борьбу с врагом поднялся весь народ:</vt:lpstr>
      <vt:lpstr>Города – герои:</vt:lpstr>
      <vt:lpstr>Слайд 6</vt:lpstr>
      <vt:lpstr>Слайд 7</vt:lpstr>
      <vt:lpstr>Слайд 8</vt:lpstr>
      <vt:lpstr>« Всё для фронта! Всё для победы!»</vt:lpstr>
      <vt:lpstr>Слайд 10</vt:lpstr>
      <vt:lpstr>Героическая летопись Великой Отечественной войны</vt:lpstr>
      <vt:lpstr>Героическая летопись Великой Отечественной войны</vt:lpstr>
      <vt:lpstr>Героическая летопись Великой Отечественной войны</vt:lpstr>
      <vt:lpstr>Слайд 14</vt:lpstr>
      <vt:lpstr>Цена победы:</vt:lpstr>
      <vt:lpstr>Героическая страница истории -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Великая война, Великая победа</dc:title>
  <dc:creator>пользователь</dc:creator>
  <cp:lastModifiedBy>пользователь</cp:lastModifiedBy>
  <cp:revision>19</cp:revision>
  <dcterms:created xsi:type="dcterms:W3CDTF">2014-04-18T13:47:00Z</dcterms:created>
  <dcterms:modified xsi:type="dcterms:W3CDTF">2014-04-18T16:47:26Z</dcterms:modified>
</cp:coreProperties>
</file>