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8" r:id="rId13"/>
    <p:sldId id="267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8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e1e62bb20b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6858048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Муниципальное автономное дошкольное образовательное учреждение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Центр развития ребенка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Детский Сад №10 «Чайка»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285992"/>
            <a:ext cx="5715040" cy="142876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Здравствуй, лето!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58" y="4572008"/>
            <a:ext cx="400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Подготовила: Каменская Л.Н.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Любовь\Desktop\наше лето\DSC008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142984"/>
            <a:ext cx="5643602" cy="4857784"/>
          </a:xfrm>
          <a:prstGeom prst="rect">
            <a:avLst/>
          </a:prstGeom>
          <a:noFill/>
        </p:spPr>
      </p:pic>
      <p:pic>
        <p:nvPicPr>
          <p:cNvPr id="4" name="Рисунок 3" descr="0016-016-Vozmite-list-bumagi-ili-albom-karandash-i-lasti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500042"/>
            <a:ext cx="2777288" cy="4572032"/>
          </a:xfrm>
          <a:prstGeom prst="rect">
            <a:avLst/>
          </a:prstGeom>
        </p:spPr>
      </p:pic>
      <p:pic>
        <p:nvPicPr>
          <p:cNvPr id="5" name="Picture 4" descr="C:\Users\Любовь\Desktop\наше лето\DSC008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142984"/>
            <a:ext cx="564360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5514408-4881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14356"/>
            <a:ext cx="7572428" cy="5429288"/>
          </a:xfrm>
          <a:prstGeom prst="rect">
            <a:avLst/>
          </a:prstGeom>
        </p:spPr>
      </p:pic>
      <p:pic>
        <p:nvPicPr>
          <p:cNvPr id="5" name="Picture 2" descr="C:\Users\Любовь\Desktop\наше лето\DSC008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1941592"/>
            <a:ext cx="4643470" cy="3987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овь\Desktop\наше лето\DSC008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998322">
            <a:off x="554872" y="1064693"/>
            <a:ext cx="3428992" cy="2571744"/>
          </a:xfrm>
          <a:prstGeom prst="rect">
            <a:avLst/>
          </a:prstGeom>
          <a:noFill/>
        </p:spPr>
      </p:pic>
      <p:pic>
        <p:nvPicPr>
          <p:cNvPr id="7171" name="Picture 3" descr="C:\Users\Любовь\Desktop\наше лето\DSC008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35850">
            <a:off x="4572000" y="1000108"/>
            <a:ext cx="3923731" cy="2943186"/>
          </a:xfrm>
          <a:prstGeom prst="rect">
            <a:avLst/>
          </a:prstGeom>
          <a:noFill/>
        </p:spPr>
      </p:pic>
      <p:pic>
        <p:nvPicPr>
          <p:cNvPr id="7172" name="Picture 4" descr="C:\Users\Любовь\Desktop\наше лето\DSC008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4071918"/>
            <a:ext cx="3135821" cy="24289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21429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                Трудовая деятельность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бовь\Desktop\наше лето\DSC008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165223">
            <a:off x="448624" y="440257"/>
            <a:ext cx="3761600" cy="2821201"/>
          </a:xfrm>
          <a:prstGeom prst="rect">
            <a:avLst/>
          </a:prstGeom>
          <a:noFill/>
        </p:spPr>
      </p:pic>
      <p:pic>
        <p:nvPicPr>
          <p:cNvPr id="6147" name="Picture 3" descr="C:\Users\Любовь\Desktop\наше лето\DSC008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6513">
            <a:off x="4524684" y="231011"/>
            <a:ext cx="4098226" cy="3073670"/>
          </a:xfrm>
          <a:prstGeom prst="rect">
            <a:avLst/>
          </a:prstGeom>
          <a:noFill/>
        </p:spPr>
      </p:pic>
      <p:pic>
        <p:nvPicPr>
          <p:cNvPr id="6148" name="Picture 4" descr="C:\Users\Любовь\Desktop\наше лето\DSC0088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315434">
            <a:off x="214282" y="3500438"/>
            <a:ext cx="4000528" cy="3000396"/>
          </a:xfrm>
          <a:prstGeom prst="rect">
            <a:avLst/>
          </a:prstGeom>
          <a:noFill/>
        </p:spPr>
      </p:pic>
      <p:pic>
        <p:nvPicPr>
          <p:cNvPr id="6149" name="Picture 5" descr="C:\Users\Любовь\Desktop\фото дети ср,гр\DSC0087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27518">
            <a:off x="4594681" y="3444173"/>
            <a:ext cx="3881466" cy="2911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eselye_sta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02" y="0"/>
            <a:ext cx="4692392" cy="2500306"/>
          </a:xfrm>
          <a:prstGeom prst="rect">
            <a:avLst/>
          </a:prstGeom>
        </p:spPr>
      </p:pic>
      <p:pic>
        <p:nvPicPr>
          <p:cNvPr id="8194" name="Picture 2" descr="C:\Users\Любовь\Desktop\наше лето\DSC008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090561">
            <a:off x="395252" y="3199573"/>
            <a:ext cx="3869302" cy="2738590"/>
          </a:xfrm>
          <a:prstGeom prst="rect">
            <a:avLst/>
          </a:prstGeom>
          <a:noFill/>
        </p:spPr>
      </p:pic>
      <p:pic>
        <p:nvPicPr>
          <p:cNvPr id="8195" name="Picture 3" descr="C:\Users\Любовь\Desktop\наше лето\DSC008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22715">
            <a:off x="4796768" y="3152891"/>
            <a:ext cx="3535189" cy="281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5829312" cy="3682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В мире сказок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219" name="Picture 3" descr="C:\Users\Любовь\Desktop\наше лето\DSC008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357298"/>
            <a:ext cx="4571430" cy="4000528"/>
          </a:xfrm>
          <a:prstGeom prst="rect">
            <a:avLst/>
          </a:prstGeom>
          <a:noFill/>
        </p:spPr>
      </p:pic>
      <p:pic>
        <p:nvPicPr>
          <p:cNvPr id="5" name="Рисунок 4" descr="244a188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3214686"/>
            <a:ext cx="3826530" cy="3357585"/>
          </a:xfrm>
          <a:prstGeom prst="rect">
            <a:avLst/>
          </a:prstGeom>
        </p:spPr>
      </p:pic>
      <p:pic>
        <p:nvPicPr>
          <p:cNvPr id="6" name="Рисунок 5" descr="header-tit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571480"/>
            <a:ext cx="350046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dcb22214ec40b9ca11b3239cd19dc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215370" cy="2428892"/>
          </a:xfrm>
          <a:prstGeom prst="rect">
            <a:avLst/>
          </a:prstGeom>
        </p:spPr>
      </p:pic>
      <p:pic>
        <p:nvPicPr>
          <p:cNvPr id="1026" name="Picture 2" descr="C:\Users\Любовь\Desktop\наше лето\DSC007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714620"/>
            <a:ext cx="4000528" cy="3571900"/>
          </a:xfrm>
          <a:prstGeom prst="rect">
            <a:avLst/>
          </a:prstGeom>
          <a:noFill/>
        </p:spPr>
      </p:pic>
      <p:pic>
        <p:nvPicPr>
          <p:cNvPr id="1027" name="Picture 3" descr="C:\Users\Любовь\Desktop\наше лето\DSC007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2714620"/>
            <a:ext cx="428628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264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Моя работа-любовь с заботой!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oduvanchiki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785794"/>
            <a:ext cx="6143668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20-020-Spasibo-za-vnim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928670"/>
            <a:ext cx="6172200" cy="11430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Эффективно использовать благоприятное для укрепления здоровья детей время летнего отдыха.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2928934"/>
            <a:ext cx="6172200" cy="27146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Создать условия для здоровья детей , способствовать их физическому и умственному развитию путем активизации движений и целенаправленного общения с природой. Совершенствовать речь детей, развивать их эмоциональную сферу.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684240_large__13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43240" y="642918"/>
            <a:ext cx="5472122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Здравствуй, Лето!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	</a:t>
            </a:r>
          </a:p>
          <a:p>
            <a:pPr>
              <a:buNone/>
            </a:pPr>
            <a:r>
              <a:rPr lang="ru-RU" i="1" dirty="0" smtClean="0"/>
              <a:t>	Сколько солнца! Сколько света! </a:t>
            </a:r>
            <a:br>
              <a:rPr lang="ru-RU" i="1" dirty="0" smtClean="0"/>
            </a:br>
            <a:r>
              <a:rPr lang="ru-RU" i="1" dirty="0" smtClean="0"/>
              <a:t>Сколько зелени кругом! </a:t>
            </a:r>
            <a:br>
              <a:rPr lang="ru-RU" i="1" dirty="0" smtClean="0"/>
            </a:br>
            <a:r>
              <a:rPr lang="ru-RU" i="1" dirty="0" smtClean="0"/>
              <a:t>Что же это? Это ЛЕТО</a:t>
            </a:r>
            <a:br>
              <a:rPr lang="ru-RU" i="1" dirty="0" smtClean="0"/>
            </a:br>
            <a:r>
              <a:rPr lang="ru-RU" i="1" dirty="0" smtClean="0"/>
              <a:t>Наконец спешит к нам в дом.</a:t>
            </a:r>
            <a:br>
              <a:rPr lang="ru-RU" i="1" dirty="0" smtClean="0"/>
            </a:br>
            <a:r>
              <a:rPr lang="ru-RU" i="1" dirty="0" smtClean="0"/>
              <a:t>Певчих птиц </a:t>
            </a:r>
            <a:r>
              <a:rPr lang="ru-RU" i="1" dirty="0" err="1" smtClean="0"/>
              <a:t>разноголосье</a:t>
            </a:r>
            <a:r>
              <a:rPr lang="ru-RU" i="1" dirty="0" smtClean="0"/>
              <a:t>!</a:t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236616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51345" cy="516684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3714752"/>
            <a:ext cx="4214842" cy="364333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Свежий запах сочных трав,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В поле спелые колосья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И грибы в тени дубрав.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Сколько вкусных сладких ягод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На поляночке в лесу!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Вот наемся я и на год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Витаминов запасу!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i="1" dirty="0" smtClean="0"/>
          </a:p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1500736"/>
            <a:ext cx="4500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Накупаюсь вволю в речке,</a:t>
            </a:r>
            <a:br>
              <a:rPr lang="ru-RU" sz="2000" i="1" dirty="0" smtClean="0"/>
            </a:br>
            <a:r>
              <a:rPr lang="ru-RU" sz="2000" i="1" dirty="0" smtClean="0"/>
              <a:t>Вволю буду загорать.</a:t>
            </a:r>
            <a:br>
              <a:rPr lang="ru-RU" sz="2000" i="1" dirty="0" smtClean="0"/>
            </a:br>
            <a:r>
              <a:rPr lang="ru-RU" sz="2000" i="1" dirty="0" smtClean="0"/>
              <a:t>И на бабушкиной печке</a:t>
            </a:r>
            <a:br>
              <a:rPr lang="ru-RU" sz="2000" i="1" dirty="0" smtClean="0"/>
            </a:br>
            <a:r>
              <a:rPr lang="ru-RU" sz="2000" i="1" dirty="0" smtClean="0"/>
              <a:t>Сколько хочешь буду спать!</a:t>
            </a:r>
            <a:br>
              <a:rPr lang="ru-RU" sz="2000" i="1" dirty="0" smtClean="0"/>
            </a:br>
            <a:r>
              <a:rPr lang="ru-RU" sz="2000" i="1" dirty="0" smtClean="0"/>
              <a:t>Сколько солнца! Сколько света!</a:t>
            </a:r>
            <a:br>
              <a:rPr lang="ru-RU" sz="2000" i="1" dirty="0" smtClean="0"/>
            </a:br>
            <a:r>
              <a:rPr lang="ru-RU" sz="2000" i="1" dirty="0" smtClean="0"/>
              <a:t>Как прекрасен летний зной!</a:t>
            </a:r>
            <a:br>
              <a:rPr lang="ru-RU" sz="2000" i="1" dirty="0" smtClean="0"/>
            </a:br>
            <a:r>
              <a:rPr lang="ru-RU" sz="2000" i="1" dirty="0" smtClean="0"/>
              <a:t>Вот бы сделать так, что лето</a:t>
            </a:r>
            <a:br>
              <a:rPr lang="ru-RU" sz="2000" i="1" dirty="0" smtClean="0"/>
            </a:br>
            <a:r>
              <a:rPr lang="ru-RU" sz="2000" i="1" dirty="0" smtClean="0"/>
              <a:t>Было целый год со мной!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							(Т. Бокова)</a:t>
            </a:r>
          </a:p>
        </p:txBody>
      </p:sp>
      <p:pic>
        <p:nvPicPr>
          <p:cNvPr id="3" name="Рисунок 2" descr="153590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3833649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3143248"/>
            <a:ext cx="2857520" cy="64294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ПРАЗДНИК В НАШЕМ ГОРОДЕ.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8280" cy="2989159"/>
          </a:xfrm>
          <a:prstGeom prst="rect">
            <a:avLst/>
          </a:prstGeom>
        </p:spPr>
      </p:pic>
      <p:pic>
        <p:nvPicPr>
          <p:cNvPr id="1027" name="Picture 3" descr="C:\Users\Любовь\Desktop\наше лето\DSC006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3143248"/>
            <a:ext cx="5072098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643314"/>
            <a:ext cx="4500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Детки все на каруселях,</a:t>
            </a:r>
            <a:br>
              <a:rPr lang="ru-RU" dirty="0" smtClean="0"/>
            </a:br>
            <a:r>
              <a:rPr lang="ru-RU" dirty="0" smtClean="0"/>
              <a:t>Целый день как на ушах.</a:t>
            </a:r>
            <a:br>
              <a:rPr lang="ru-RU" dirty="0" smtClean="0"/>
            </a:br>
            <a:r>
              <a:rPr lang="ru-RU" dirty="0" smtClean="0"/>
              <a:t>И с разбега на качели,</a:t>
            </a:r>
            <a:br>
              <a:rPr lang="ru-RU" dirty="0" smtClean="0"/>
            </a:br>
            <a:r>
              <a:rPr lang="ru-RU" dirty="0" smtClean="0"/>
              <a:t>Забывают про свой страх.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Защищайте наших деток,</a:t>
            </a:r>
            <a:br>
              <a:rPr lang="ru-RU" dirty="0" smtClean="0"/>
            </a:br>
            <a:r>
              <a:rPr lang="ru-RU" dirty="0" smtClean="0"/>
              <a:t>Обнимайте их любя.</a:t>
            </a:r>
            <a:br>
              <a:rPr lang="ru-RU" dirty="0" smtClean="0"/>
            </a:br>
            <a:r>
              <a:rPr lang="ru-RU" dirty="0" smtClean="0"/>
              <a:t>Как наказывал нам предок,</a:t>
            </a:r>
            <a:br>
              <a:rPr lang="ru-RU" dirty="0" smtClean="0"/>
            </a:br>
            <a:r>
              <a:rPr lang="ru-RU" dirty="0" smtClean="0"/>
              <a:t>Всех важнее здесь — дитя.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703282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C00000"/>
                </a:solidFill>
              </a:rPr>
              <a:t>НА ЗАРЯДКУ,СТАНОВИСЬ!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Любовь\Desktop\наше лето\DSC007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000240"/>
            <a:ext cx="5781505" cy="4357718"/>
          </a:xfrm>
          <a:prstGeom prst="rect">
            <a:avLst/>
          </a:prstGeom>
          <a:noFill/>
        </p:spPr>
      </p:pic>
      <p:pic>
        <p:nvPicPr>
          <p:cNvPr id="5" name="Рисунок 4" descr="zaryadk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3702" y="1142985"/>
            <a:ext cx="1754194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143272" cy="185738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Мышка в кружечке зеленой 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Наварила каши пшенной.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Ребятишек дюжина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Ожидает ужина.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Всем по ложечке досталось.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Ни крупинки не осталось!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Р. </a:t>
            </a:r>
            <a:r>
              <a:rPr lang="ru-RU" sz="1600" dirty="0" err="1" smtClean="0">
                <a:solidFill>
                  <a:srgbClr val="C00000"/>
                </a:solidFill>
              </a:rPr>
              <a:t>Карапетьян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Любовь\Desktop\наше лето\DSC008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214554"/>
            <a:ext cx="5857916" cy="4394016"/>
          </a:xfrm>
          <a:prstGeom prst="rect">
            <a:avLst/>
          </a:prstGeom>
          <a:noFill/>
        </p:spPr>
      </p:pic>
      <p:pic>
        <p:nvPicPr>
          <p:cNvPr id="5" name="Рисунок 4" descr="p15_pova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657" y="285728"/>
            <a:ext cx="2089528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Наше творчество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Любовь\Desktop\наше лето\DSC007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500174"/>
            <a:ext cx="5857916" cy="4857784"/>
          </a:xfrm>
          <a:prstGeom prst="rect">
            <a:avLst/>
          </a:prstGeom>
          <a:noFill/>
        </p:spPr>
      </p:pic>
      <p:pic>
        <p:nvPicPr>
          <p:cNvPr id="7" name="Рисунок 6" descr="karanda9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5140" y="214290"/>
            <a:ext cx="1913438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219</TotalTime>
  <Words>103</Words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Муниципальное автономное дошкольное образовательное учреждение  Центр развития ребенка  Детский Сад №10 «Чайка»</vt:lpstr>
      <vt:lpstr>ЦЕЛЬ: Эффективно использовать благоприятное для укрепления здоровья детей время летнего отдыха.</vt:lpstr>
      <vt:lpstr>Слайд 3</vt:lpstr>
      <vt:lpstr>Слайд 4</vt:lpstr>
      <vt:lpstr>Слайд 5</vt:lpstr>
      <vt:lpstr>    ПРАЗДНИК В НАШЕМ ГОРОДЕ.</vt:lpstr>
      <vt:lpstr>          НА ЗАРЯДКУ,СТАНОВИСЬ!</vt:lpstr>
      <vt:lpstr>Мышка в кружечке зеленой  Наварила каши пшенной. Ребятишек дюжина Ожидает ужина. Всем по ложечке досталось. Ни крупинки не осталось!  Р. Карапетьян</vt:lpstr>
      <vt:lpstr>                    Наше творчество</vt:lpstr>
      <vt:lpstr>Слайд 10</vt:lpstr>
      <vt:lpstr>Слайд 11</vt:lpstr>
      <vt:lpstr>Слайд 12</vt:lpstr>
      <vt:lpstr>Слайд 13</vt:lpstr>
      <vt:lpstr>Слайд 14</vt:lpstr>
      <vt:lpstr>                      В мире сказок</vt:lpstr>
      <vt:lpstr>Слайд 16</vt:lpstr>
      <vt:lpstr>    Моя работа-любовь с заботой!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лето!</dc:title>
  <dc:creator>Любовь</dc:creator>
  <cp:lastModifiedBy>Любовь</cp:lastModifiedBy>
  <cp:revision>29</cp:revision>
  <dcterms:created xsi:type="dcterms:W3CDTF">2014-06-16T18:18:25Z</dcterms:created>
  <dcterms:modified xsi:type="dcterms:W3CDTF">2015-05-04T09:28:51Z</dcterms:modified>
</cp:coreProperties>
</file>