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0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931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11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30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4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9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3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4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2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0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3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8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5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A17E-6FE6-4678-8ADC-51B1B0B7C615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BFD2FC-29A1-472C-93F8-1C7A35E4B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5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2937" y="1548844"/>
            <a:ext cx="707116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Энн Хогарт</a:t>
            </a:r>
          </a:p>
          <a:p>
            <a:pPr algn="ctr"/>
            <a:r>
              <a:rPr lang="ru-RU" sz="80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Мафин</a:t>
            </a:r>
            <a:r>
              <a:rPr lang="ru-RU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и паук</a:t>
            </a:r>
            <a:endParaRPr lang="ru-RU" sz="8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131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353" y="385246"/>
            <a:ext cx="1041009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13. Почему?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они ещё больше боялись пауков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Б) они не доверяли паукам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В) они не знали, кто скрывается под уродливой внешностью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48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9785" y="175847"/>
            <a:ext cx="94136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    </a:t>
            </a:r>
            <a:endParaRPr lang="ru-RU" sz="5400" dirty="0" smtClean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На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сегоднешнем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уроке я узнал…</a:t>
            </a:r>
          </a:p>
          <a:p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На этом уроке я похвалил бы себя за…</a:t>
            </a:r>
          </a:p>
          <a:p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После урока мне захотелось ….</a:t>
            </a:r>
          </a:p>
          <a:p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Сегодня я сумел….</a:t>
            </a:r>
          </a:p>
          <a:p>
            <a:endParaRPr lang="ru-RU" sz="5400" dirty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368" y="199292"/>
            <a:ext cx="681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Рефлексия.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123" y="1082450"/>
            <a:ext cx="9694985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Сказка по лесу идет, сказка за руку ведет.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Из реки выходит сказка, из трамвая , из ворот.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Это что за хоровод? Это сказок хоровод.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Сказка умница и прелесть с нами рядышком идет.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Чтобы, чтобы, чтобы снова - добрый злого победил.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Чтобы добрый , чтобы злого стать хорошим убедил.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В сказке солнышко горит, справедливость в ней царит.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Сказка умница и прелесть, ей повсюду путь открыт.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000" dirty="0" smtClean="0"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Impact" panose="020B0806030902050204" pitchFamily="34" charset="0"/>
                <a:ea typeface="Times New Roman" panose="02020603050405020304" pitchFamily="18" charset="0"/>
              </a:rPr>
              <a:t>                                   Прочитайте с разной интонацией.</a:t>
            </a:r>
            <a:endParaRPr lang="ru-RU" sz="2000" dirty="0"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661" y="0"/>
            <a:ext cx="681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Речевая разминка.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231" y="457200"/>
            <a:ext cx="1066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Проверка домашнего задания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631" y="1598266"/>
            <a:ext cx="10222523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- Расскажите , как произошло знакомство 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Мафина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с пауком.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- О чём печалился и горевал паук?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- Какое чудо произошло на собрании?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- Почему оно произошло ?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- Какими словами заканчивается сказка?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- В чём её смысл?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000" dirty="0" smtClean="0"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38" y="4384431"/>
            <a:ext cx="3587262" cy="247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66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Соотнесите пословицы и содержание сказки.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631" y="1598266"/>
            <a:ext cx="10222523" cy="417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4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Доброе дело без награды не останется.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endParaRPr lang="ru-RU" sz="40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   Верный друг лучше  многих слуг.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000" dirty="0" smtClean="0"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Impact" panose="020B0806030902050204" pitchFamily="34" charset="0"/>
                <a:ea typeface="Times New Roman" panose="02020603050405020304" pitchFamily="18" charset="0"/>
              </a:rPr>
              <a:t>                  </a:t>
            </a:r>
            <a:r>
              <a:rPr lang="ru-RU" sz="2400" dirty="0" smtClean="0">
                <a:latin typeface="Impact" panose="020B0806030902050204" pitchFamily="34" charset="0"/>
                <a:ea typeface="Times New Roman" panose="02020603050405020304" pitchFamily="18" charset="0"/>
              </a:rPr>
              <a:t>Выражают ли они главную мысль сказки?</a:t>
            </a:r>
            <a:endParaRPr lang="ru-RU" sz="2400" dirty="0"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9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661" y="0"/>
            <a:ext cx="681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Примерный план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5438" y="2013202"/>
            <a:ext cx="10222523" cy="593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 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8. Благодарность феи.</a:t>
            </a: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000" dirty="0" smtClean="0"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8592" y="869892"/>
            <a:ext cx="4956806" cy="6576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1. Встреча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Мафина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и паука.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96173" y="1573276"/>
            <a:ext cx="3013967" cy="6576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2. Печаль паука.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7925" y="2411996"/>
            <a:ext cx="4766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3. Предложение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Мафина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9531" y="3073829"/>
            <a:ext cx="4987263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4.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Мафин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собирает друзей.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7071" y="3706876"/>
            <a:ext cx="5921814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5. Разговор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Мафина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 с друзьями.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8491" y="4375091"/>
            <a:ext cx="3687228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6. Появление паука.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1328" y="4996415"/>
            <a:ext cx="4846198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7. Чудесное превращение.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1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661" y="0"/>
            <a:ext cx="681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Тест.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631" y="1598266"/>
            <a:ext cx="10222523" cy="181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tabLst>
                <a:tab pos="228600" algn="l"/>
              </a:tabLst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000" dirty="0" smtClean="0"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476" y="917442"/>
            <a:ext cx="10304586" cy="664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1. Где ослик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Мафин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встретил паука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?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) в саду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                                Б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) на огороде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) в лесу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                                Г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) на берегу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озера</a:t>
            </a: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2. Почему ему захотелось удрать?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) паук был похож на чудовище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Б) паук хотел его съесть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В) ослик был очень труслив и всего боялся</a:t>
            </a: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3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. Почему он всё же не удрал?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А) ослик понял, что бояться нечего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Б) у ослика отнялись ноги от страха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В) паук был очень печален</a:t>
            </a: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9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9" y="250114"/>
            <a:ext cx="10210800" cy="720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4. Что рассказал ослику паук?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А) что он никого не любит, поэтому живёт один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Б) что от него все в страхе убегают, поэтому он одинок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В) что его все гонят и бьют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Г) что он живет весело и интересно</a:t>
            </a: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5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. Что обещал пауку ослик?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А) научить паука быть весёлым и жизнерадостным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Б) принести пауку овощей и фруктов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В) познакомить паука со своими друзьями</a:t>
            </a:r>
          </a:p>
          <a:p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6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. Почему ослик немного сомневался в своих друзьях?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А) они были дерзкими и нетерпеливыми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Б) паук был слишком страшным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В) друзья могли не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придти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30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570" y="0"/>
            <a:ext cx="1018735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7. Где ослик собрал своих друзей?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в сарае                                                Б) на поляне 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В) на берегу пруда                           Г) в доме</a:t>
            </a:r>
          </a:p>
          <a:p>
            <a:endParaRPr lang="ru-RU" sz="3200" b="1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8. Что ослик рассказал своим друзьям?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что он хочет сделать им подарок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Б) что он познакомит их с пауком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В) что он их любит и уважает</a:t>
            </a:r>
          </a:p>
          <a:p>
            <a:endParaRPr lang="ru-RU" sz="3200" b="1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9. Что решили друзья?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что им жаль паука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</a:t>
            </a:r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) что они любят и уважают </a:t>
            </a:r>
            <a:r>
              <a:rPr lang="ru-RU" sz="2800" b="0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Мафина</a:t>
            </a:r>
            <a:endParaRPr lang="ru-RU" sz="28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</a:t>
            </a:r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) что нужно немедленно бежать 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Г) что нужно прогнать паука</a:t>
            </a:r>
            <a:endParaRPr lang="ru-RU" sz="2800" b="0" i="0" dirty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85" y="92059"/>
            <a:ext cx="1080867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10. Что произошло с пауком?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он убежал                                  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Б</a:t>
            </a:r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) он оказался злым и коварным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В</a:t>
            </a:r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) он стал с ними дружить   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Г) он превратился в фею</a:t>
            </a:r>
          </a:p>
          <a:p>
            <a:endParaRPr lang="ru-RU" sz="3200" b="1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11. Что стало происходить в саду?</a:t>
            </a:r>
            <a:endParaRPr lang="ru-RU" sz="32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в нём стали вянуть цветы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Б) сад стал ещё прекраснее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В) в нём стали расти удивительные фрукты</a:t>
            </a:r>
          </a:p>
          <a:p>
            <a:r>
              <a:rPr lang="ru-RU" sz="28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Г) в нём стала слышаться музыка</a:t>
            </a:r>
          </a:p>
          <a:p>
            <a:r>
              <a:rPr lang="ru-RU" sz="32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/>
            </a:r>
            <a:br>
              <a:rPr lang="ru-RU" sz="32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</a:br>
            <a:r>
              <a:rPr lang="ru-RU" sz="32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12. Как теперь друзья стали встречать всех пауков?</a:t>
            </a:r>
            <a:endParaRPr lang="ru-RU" sz="2800" b="0" i="0" dirty="0" smtClean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  <a:p>
            <a:r>
              <a:rPr lang="ru-RU" sz="32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Impact" panose="020B0806030902050204" pitchFamily="34" charset="0"/>
              </a:rPr>
              <a:t>А) с ужасом             Б) приветливо                  В) с подозрением</a:t>
            </a:r>
            <a:endParaRPr lang="ru-RU" sz="3200" b="0" i="0" dirty="0">
              <a:solidFill>
                <a:schemeClr val="accent2">
                  <a:lumMod val="50000"/>
                </a:schemeClr>
              </a:solidFill>
              <a:effectLst/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644</Words>
  <Application>Microsoft Office PowerPoint</Application>
  <PresentationFormat>Широкоэкранный</PresentationFormat>
  <Paragraphs>127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Impact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8</cp:revision>
  <dcterms:created xsi:type="dcterms:W3CDTF">2015-05-04T15:14:20Z</dcterms:created>
  <dcterms:modified xsi:type="dcterms:W3CDTF">2015-05-04T16:24:13Z</dcterms:modified>
</cp:coreProperties>
</file>