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6" r:id="rId3"/>
    <p:sldId id="257" r:id="rId4"/>
    <p:sldId id="258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EBD52-69D7-4B19-8E29-CCC5CD0E4BF0}" type="datetimeFigureOut">
              <a:rPr lang="ru-RU" smtClean="0"/>
              <a:pPr/>
              <a:t>04.05.2015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BF423-84FE-420E-A87B-538E50A9A7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EBD52-69D7-4B19-8E29-CCC5CD0E4BF0}" type="datetimeFigureOut">
              <a:rPr lang="ru-RU" smtClean="0"/>
              <a:pPr/>
              <a:t>04.05.2015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BF423-84FE-420E-A87B-538E50A9A7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EBD52-69D7-4B19-8E29-CCC5CD0E4BF0}" type="datetimeFigureOut">
              <a:rPr lang="ru-RU" smtClean="0"/>
              <a:pPr/>
              <a:t>04.05.2015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BF423-84FE-420E-A87B-538E50A9A7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EBD52-69D7-4B19-8E29-CCC5CD0E4BF0}" type="datetimeFigureOut">
              <a:rPr lang="ru-RU" smtClean="0"/>
              <a:pPr/>
              <a:t>04.05.2015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BF423-84FE-420E-A87B-538E50A9A7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EBD52-69D7-4B19-8E29-CCC5CD0E4BF0}" type="datetimeFigureOut">
              <a:rPr lang="ru-RU" smtClean="0"/>
              <a:pPr/>
              <a:t>04.05.2015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BF423-84FE-420E-A87B-538E50A9A7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EBD52-69D7-4B19-8E29-CCC5CD0E4BF0}" type="datetimeFigureOut">
              <a:rPr lang="ru-RU" smtClean="0"/>
              <a:pPr/>
              <a:t>04.05.2015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BF423-84FE-420E-A87B-538E50A9A7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EBD52-69D7-4B19-8E29-CCC5CD0E4BF0}" type="datetimeFigureOut">
              <a:rPr lang="ru-RU" smtClean="0"/>
              <a:pPr/>
              <a:t>04.05.2015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BF423-84FE-420E-A87B-538E50A9A7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EBD52-69D7-4B19-8E29-CCC5CD0E4BF0}" type="datetimeFigureOut">
              <a:rPr lang="ru-RU" smtClean="0"/>
              <a:pPr/>
              <a:t>04.05.2015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BF423-84FE-420E-A87B-538E50A9A7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EBD52-69D7-4B19-8E29-CCC5CD0E4BF0}" type="datetimeFigureOut">
              <a:rPr lang="ru-RU" smtClean="0"/>
              <a:pPr/>
              <a:t>04.05.2015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BF423-84FE-420E-A87B-538E50A9A7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EBD52-69D7-4B19-8E29-CCC5CD0E4BF0}" type="datetimeFigureOut">
              <a:rPr lang="ru-RU" smtClean="0"/>
              <a:pPr/>
              <a:t>04.05.2015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BF423-84FE-420E-A87B-538E50A9A7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EBD52-69D7-4B19-8E29-CCC5CD0E4BF0}" type="datetimeFigureOut">
              <a:rPr lang="ru-RU" smtClean="0"/>
              <a:pPr/>
              <a:t>04.05.2015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BF423-84FE-420E-A87B-538E50A9A7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7EBD52-69D7-4B19-8E29-CCC5CD0E4BF0}" type="datetimeFigureOut">
              <a:rPr lang="ru-RU" smtClean="0"/>
              <a:pPr/>
              <a:t>04.05.2015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DBF423-84FE-420E-A87B-538E50A9A7F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Подготовка к контрольной работе по теме «Металлы»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9 классы</a:t>
            </a:r>
          </a:p>
          <a:p>
            <a:r>
              <a:rPr lang="ru-RU" dirty="0" smtClean="0"/>
              <a:t>Храброва Т.В.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684330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0" y="1357296"/>
            <a:ext cx="9144000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Eras Medium ITC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4000" b="1" i="1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Eras Medium ITC" pitchFamily="34" charset="0"/>
                <a:ea typeface="Calibri" pitchFamily="34" charset="0"/>
                <a:cs typeface="Times New Roman" pitchFamily="18" charset="0"/>
              </a:rPr>
              <a:t>Na  +  O</a:t>
            </a:r>
            <a:r>
              <a:rPr kumimoji="0" lang="en-US" sz="4000" b="1" i="1" u="none" strike="noStrike" cap="none" normalizeH="0" baseline="-30000" dirty="0" smtClean="0">
                <a:ln>
                  <a:noFill/>
                </a:ln>
                <a:solidFill>
                  <a:srgbClr val="00B050"/>
                </a:solidFill>
                <a:effectLst/>
                <a:latin typeface="Eras Medium ITC" pitchFamily="34" charset="0"/>
                <a:ea typeface="Calibri" pitchFamily="34" charset="0"/>
                <a:cs typeface="Times New Roman" pitchFamily="18" charset="0"/>
              </a:rPr>
              <a:t>2  </a:t>
            </a:r>
            <a:r>
              <a:rPr kumimoji="0" lang="en-US" sz="4000" b="1" i="1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Eras Medium ITC" pitchFamily="34" charset="0"/>
                <a:ea typeface="Calibri" pitchFamily="34" charset="0"/>
                <a:cs typeface="Times New Roman" pitchFamily="18" charset="0"/>
              </a:rPr>
              <a:t>=                       </a:t>
            </a:r>
            <a:r>
              <a:rPr kumimoji="0" lang="en-US" sz="4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Eras Medium ITC" pitchFamily="34" charset="0"/>
                <a:ea typeface="Calibri" pitchFamily="34" charset="0"/>
                <a:cs typeface="Times New Roman" pitchFamily="18" charset="0"/>
              </a:rPr>
              <a:t>Ca  +  P  =</a:t>
            </a:r>
            <a:endParaRPr kumimoji="0" lang="ru-RU" sz="40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Eras Medium ITC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4000" b="1" i="1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Eras Medium ITC" pitchFamily="34" charset="0"/>
                <a:ea typeface="Calibri" pitchFamily="34" charset="0"/>
                <a:cs typeface="Times New Roman" pitchFamily="18" charset="0"/>
              </a:rPr>
              <a:t>Na  +  Cl</a:t>
            </a:r>
            <a:r>
              <a:rPr kumimoji="0" lang="en-US" sz="4000" b="1" i="1" u="none" strike="noStrike" cap="none" normalizeH="0" baseline="-30000" dirty="0" smtClean="0">
                <a:ln>
                  <a:noFill/>
                </a:ln>
                <a:solidFill>
                  <a:srgbClr val="00B050"/>
                </a:solidFill>
                <a:effectLst/>
                <a:latin typeface="Eras Medium ITC" pitchFamily="34" charset="0"/>
                <a:ea typeface="Calibri" pitchFamily="34" charset="0"/>
                <a:cs typeface="Times New Roman" pitchFamily="18" charset="0"/>
              </a:rPr>
              <a:t>2 </a:t>
            </a:r>
            <a:r>
              <a:rPr kumimoji="0" lang="en-US" sz="4000" b="1" i="1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Eras Medium ITC" pitchFamily="34" charset="0"/>
                <a:ea typeface="Calibri" pitchFamily="34" charset="0"/>
                <a:cs typeface="Times New Roman" pitchFamily="18" charset="0"/>
              </a:rPr>
              <a:t> =                       </a:t>
            </a:r>
            <a:r>
              <a:rPr kumimoji="0" lang="en-US" sz="4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Eras Medium ITC" pitchFamily="34" charset="0"/>
                <a:ea typeface="Calibri" pitchFamily="34" charset="0"/>
                <a:cs typeface="Times New Roman" pitchFamily="18" charset="0"/>
              </a:rPr>
              <a:t>Fe</a:t>
            </a:r>
            <a:r>
              <a:rPr kumimoji="0" lang="en-US" sz="4000" b="1" i="1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Eras Medium ITC" pitchFamily="34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en-US" sz="4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Eras Medium ITC" pitchFamily="34" charset="0"/>
                <a:ea typeface="Calibri" pitchFamily="34" charset="0"/>
                <a:cs typeface="Times New Roman" pitchFamily="18" charset="0"/>
              </a:rPr>
              <a:t>O</a:t>
            </a:r>
            <a:r>
              <a:rPr kumimoji="0" lang="en-US" sz="4000" b="1" i="1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Eras Medium ITC" pitchFamily="34" charset="0"/>
                <a:ea typeface="Calibri" pitchFamily="34" charset="0"/>
                <a:cs typeface="Times New Roman" pitchFamily="18" charset="0"/>
              </a:rPr>
              <a:t>3  </a:t>
            </a:r>
            <a:r>
              <a:rPr kumimoji="0" lang="en-US" sz="4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Eras Medium ITC" pitchFamily="34" charset="0"/>
                <a:ea typeface="Calibri" pitchFamily="34" charset="0"/>
                <a:cs typeface="Times New Roman" pitchFamily="18" charset="0"/>
              </a:rPr>
              <a:t>+  Al  =</a:t>
            </a:r>
            <a:endParaRPr kumimoji="0" lang="ru-RU" sz="40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Eras Medium ITC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4000" b="1" i="1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Eras Medium ITC" pitchFamily="34" charset="0"/>
                <a:ea typeface="Calibri" pitchFamily="34" charset="0"/>
                <a:cs typeface="Times New Roman" pitchFamily="18" charset="0"/>
              </a:rPr>
              <a:t>Ca  +  H</a:t>
            </a:r>
            <a:r>
              <a:rPr kumimoji="0" lang="en-US" sz="4000" b="1" i="1" u="none" strike="noStrike" cap="none" normalizeH="0" baseline="-30000" dirty="0" smtClean="0">
                <a:ln>
                  <a:noFill/>
                </a:ln>
                <a:solidFill>
                  <a:srgbClr val="00B050"/>
                </a:solidFill>
                <a:effectLst/>
                <a:latin typeface="Eras Medium ITC" pitchFamily="34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en-US" sz="4000" b="1" i="1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Eras Medium ITC" pitchFamily="34" charset="0"/>
                <a:ea typeface="Calibri" pitchFamily="34" charset="0"/>
                <a:cs typeface="Times New Roman" pitchFamily="18" charset="0"/>
              </a:rPr>
              <a:t>O  =                    </a:t>
            </a:r>
            <a:r>
              <a:rPr kumimoji="0" lang="en-US" sz="4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Eras Medium ITC" pitchFamily="34" charset="0"/>
                <a:ea typeface="Calibri" pitchFamily="34" charset="0"/>
                <a:cs typeface="Times New Roman" pitchFamily="18" charset="0"/>
              </a:rPr>
              <a:t>Na  +  H</a:t>
            </a:r>
            <a:r>
              <a:rPr kumimoji="0" lang="en-US" sz="4000" b="1" i="1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Eras Medium ITC" pitchFamily="34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en-US" sz="4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Eras Medium ITC" pitchFamily="34" charset="0"/>
                <a:ea typeface="Calibri" pitchFamily="34" charset="0"/>
                <a:cs typeface="Times New Roman" pitchFamily="18" charset="0"/>
              </a:rPr>
              <a:t>O  =</a:t>
            </a:r>
            <a:endParaRPr kumimoji="0" lang="ru-RU" sz="40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Eras Medium ITC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4000" b="1" i="1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Eras Medium ITC" pitchFamily="34" charset="0"/>
                <a:ea typeface="Calibri" pitchFamily="34" charset="0"/>
                <a:cs typeface="Times New Roman" pitchFamily="18" charset="0"/>
              </a:rPr>
              <a:t>Fe  +  S  =                          </a:t>
            </a:r>
            <a:r>
              <a:rPr kumimoji="0" lang="en-US" sz="4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Eras Medium ITC" pitchFamily="34" charset="0"/>
                <a:ea typeface="Calibri" pitchFamily="34" charset="0"/>
                <a:cs typeface="Times New Roman" pitchFamily="18" charset="0"/>
              </a:rPr>
              <a:t>Mg  +  O</a:t>
            </a:r>
            <a:r>
              <a:rPr kumimoji="0" lang="en-US" sz="4000" b="1" i="1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Eras Medium ITC" pitchFamily="34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en-US" sz="4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Eras Medium ITC" pitchFamily="34" charset="0"/>
                <a:ea typeface="Calibri" pitchFamily="34" charset="0"/>
                <a:cs typeface="Times New Roman" pitchFamily="18" charset="0"/>
              </a:rPr>
              <a:t>  =</a:t>
            </a:r>
            <a:endParaRPr kumimoji="0" lang="ru-RU" sz="40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Eras Medium ITC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4000" b="1" i="1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Eras Medium ITC" pitchFamily="34" charset="0"/>
                <a:ea typeface="Calibri" pitchFamily="34" charset="0"/>
                <a:cs typeface="Times New Roman" pitchFamily="18" charset="0"/>
              </a:rPr>
              <a:t>Al  +  N</a:t>
            </a:r>
            <a:r>
              <a:rPr kumimoji="0" lang="en-US" sz="4000" b="1" i="1" u="none" strike="noStrike" cap="none" normalizeH="0" baseline="-30000" dirty="0" smtClean="0">
                <a:ln>
                  <a:noFill/>
                </a:ln>
                <a:solidFill>
                  <a:srgbClr val="00B050"/>
                </a:solidFill>
                <a:effectLst/>
                <a:latin typeface="Eras Medium ITC" pitchFamily="34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en-US" sz="4000" b="1" i="1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Eras Medium ITC" pitchFamily="34" charset="0"/>
                <a:ea typeface="Calibri" pitchFamily="34" charset="0"/>
                <a:cs typeface="Times New Roman" pitchFamily="18" charset="0"/>
              </a:rPr>
              <a:t>  =                        </a:t>
            </a:r>
            <a:r>
              <a:rPr kumimoji="0" lang="en-US" sz="4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Eras Medium ITC" pitchFamily="34" charset="0"/>
                <a:ea typeface="Calibri" pitchFamily="34" charset="0"/>
                <a:cs typeface="Times New Roman" pitchFamily="18" charset="0"/>
              </a:rPr>
              <a:t>Fe  +  HCl  =</a:t>
            </a:r>
            <a:endParaRPr kumimoji="0" lang="ru-RU" sz="40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Eras Medium ITC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4000" b="1" i="1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Eras Medium ITC" pitchFamily="34" charset="0"/>
                <a:ea typeface="Calibri" pitchFamily="34" charset="0"/>
                <a:cs typeface="Times New Roman" pitchFamily="18" charset="0"/>
              </a:rPr>
              <a:t>Zn  +  H</a:t>
            </a:r>
            <a:r>
              <a:rPr kumimoji="0" lang="en-US" sz="4000" b="1" i="1" u="none" strike="noStrike" cap="none" normalizeH="0" baseline="-30000" dirty="0" smtClean="0">
                <a:ln>
                  <a:noFill/>
                </a:ln>
                <a:solidFill>
                  <a:srgbClr val="00B050"/>
                </a:solidFill>
                <a:effectLst/>
                <a:latin typeface="Eras Medium ITC" pitchFamily="34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en-US" sz="4000" b="1" i="1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Eras Medium ITC" pitchFamily="34" charset="0"/>
                <a:ea typeface="Calibri" pitchFamily="34" charset="0"/>
                <a:cs typeface="Times New Roman" pitchFamily="18" charset="0"/>
              </a:rPr>
              <a:t>SO</a:t>
            </a:r>
            <a:r>
              <a:rPr kumimoji="0" lang="en-US" sz="4000" b="1" i="1" u="none" strike="noStrike" cap="none" normalizeH="0" baseline="-30000" dirty="0" smtClean="0">
                <a:ln>
                  <a:noFill/>
                </a:ln>
                <a:solidFill>
                  <a:srgbClr val="00B050"/>
                </a:solidFill>
                <a:effectLst/>
                <a:latin typeface="Eras Medium ITC" pitchFamily="34" charset="0"/>
                <a:ea typeface="Calibri" pitchFamily="34" charset="0"/>
                <a:cs typeface="Times New Roman" pitchFamily="18" charset="0"/>
              </a:rPr>
              <a:t>4</a:t>
            </a:r>
            <a:r>
              <a:rPr kumimoji="0" lang="en-US" sz="4000" b="1" i="1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Eras Medium ITC" pitchFamily="34" charset="0"/>
                <a:ea typeface="Calibri" pitchFamily="34" charset="0"/>
                <a:cs typeface="Times New Roman" pitchFamily="18" charset="0"/>
              </a:rPr>
              <a:t>  =                </a:t>
            </a:r>
            <a:r>
              <a:rPr kumimoji="0" lang="en-US" sz="4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Eras Medium ITC" pitchFamily="34" charset="0"/>
                <a:ea typeface="Calibri" pitchFamily="34" charset="0"/>
                <a:cs typeface="Times New Roman" pitchFamily="18" charset="0"/>
              </a:rPr>
              <a:t>Fe  +  Cl</a:t>
            </a:r>
            <a:r>
              <a:rPr kumimoji="0" lang="en-US" sz="4000" b="1" i="1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Eras Medium ITC" pitchFamily="34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en-US" sz="4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Eras Medium ITC" pitchFamily="34" charset="0"/>
                <a:ea typeface="Calibri" pitchFamily="34" charset="0"/>
                <a:cs typeface="Times New Roman" pitchFamily="18" charset="0"/>
              </a:rPr>
              <a:t>  =</a:t>
            </a:r>
            <a:endParaRPr kumimoji="0" lang="ru-RU" sz="40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Eras Medium ITC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4000" b="1" i="1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Eras Medium ITC" pitchFamily="34" charset="0"/>
                <a:ea typeface="Calibri" pitchFamily="34" charset="0"/>
                <a:cs typeface="Times New Roman" pitchFamily="18" charset="0"/>
              </a:rPr>
              <a:t>Fe  +  CuSO</a:t>
            </a:r>
            <a:r>
              <a:rPr kumimoji="0" lang="en-US" sz="4000" b="1" i="1" u="none" strike="noStrike" cap="none" normalizeH="0" baseline="-30000" dirty="0" smtClean="0">
                <a:ln>
                  <a:noFill/>
                </a:ln>
                <a:solidFill>
                  <a:srgbClr val="00B050"/>
                </a:solidFill>
                <a:effectLst/>
                <a:latin typeface="Eras Medium ITC" pitchFamily="34" charset="0"/>
                <a:ea typeface="Calibri" pitchFamily="34" charset="0"/>
                <a:cs typeface="Times New Roman" pitchFamily="18" charset="0"/>
              </a:rPr>
              <a:t>4</a:t>
            </a:r>
            <a:r>
              <a:rPr kumimoji="0" lang="en-US" sz="4000" b="1" i="1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Eras Medium ITC" pitchFamily="34" charset="0"/>
                <a:ea typeface="Calibri" pitchFamily="34" charset="0"/>
                <a:cs typeface="Times New Roman" pitchFamily="18" charset="0"/>
              </a:rPr>
              <a:t>  =                </a:t>
            </a:r>
            <a:r>
              <a:rPr kumimoji="0" lang="en-US" sz="4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Eras Medium ITC" pitchFamily="34" charset="0"/>
                <a:ea typeface="Calibri" pitchFamily="34" charset="0"/>
                <a:cs typeface="Times New Roman" pitchFamily="18" charset="0"/>
              </a:rPr>
              <a:t>Cu  +  HgCl</a:t>
            </a:r>
            <a:r>
              <a:rPr kumimoji="0" lang="en-US" sz="4000" b="1" i="1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Eras Medium ITC" pitchFamily="34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en-US" sz="4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Eras Medium ITC" pitchFamily="34" charset="0"/>
                <a:ea typeface="Calibri" pitchFamily="34" charset="0"/>
                <a:cs typeface="Times New Roman" pitchFamily="18" charset="0"/>
              </a:rPr>
              <a:t>  =</a:t>
            </a:r>
            <a:endParaRPr kumimoji="0" lang="ru-RU" sz="40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Eras Medium ITC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4000" b="1" i="1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Eras Medium ITC" pitchFamily="34" charset="0"/>
                <a:ea typeface="Calibri" pitchFamily="34" charset="0"/>
                <a:cs typeface="Times New Roman" pitchFamily="18" charset="0"/>
              </a:rPr>
              <a:t>Fe +  Cr</a:t>
            </a:r>
            <a:r>
              <a:rPr kumimoji="0" lang="en-US" sz="4000" b="1" i="1" u="none" strike="noStrike" cap="none" normalizeH="0" baseline="-30000" dirty="0" smtClean="0">
                <a:ln>
                  <a:noFill/>
                </a:ln>
                <a:solidFill>
                  <a:srgbClr val="00B050"/>
                </a:solidFill>
                <a:effectLst/>
                <a:latin typeface="Eras Medium ITC" pitchFamily="34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en-US" sz="4000" b="1" i="1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Eras Medium ITC" pitchFamily="34" charset="0"/>
                <a:ea typeface="Calibri" pitchFamily="34" charset="0"/>
                <a:cs typeface="Times New Roman" pitchFamily="18" charset="0"/>
              </a:rPr>
              <a:t>O</a:t>
            </a:r>
            <a:r>
              <a:rPr kumimoji="0" lang="en-US" sz="4000" b="1" i="1" u="none" strike="noStrike" cap="none" normalizeH="0" baseline="-30000" dirty="0" smtClean="0">
                <a:ln>
                  <a:noFill/>
                </a:ln>
                <a:solidFill>
                  <a:srgbClr val="00B050"/>
                </a:solidFill>
                <a:effectLst/>
                <a:latin typeface="Eras Medium ITC" pitchFamily="34" charset="0"/>
                <a:ea typeface="Calibri" pitchFamily="34" charset="0"/>
                <a:cs typeface="Times New Roman" pitchFamily="18" charset="0"/>
              </a:rPr>
              <a:t>3  </a:t>
            </a:r>
            <a:r>
              <a:rPr kumimoji="0" lang="en-US" sz="4000" b="1" i="1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Eras Medium ITC" pitchFamily="34" charset="0"/>
                <a:ea typeface="Calibri" pitchFamily="34" charset="0"/>
                <a:cs typeface="Times New Roman" pitchFamily="18" charset="0"/>
              </a:rPr>
              <a:t>=                    </a:t>
            </a:r>
            <a:r>
              <a:rPr kumimoji="0" lang="en-US" sz="4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Eras Medium ITC" pitchFamily="34" charset="0"/>
                <a:ea typeface="Calibri" pitchFamily="34" charset="0"/>
                <a:cs typeface="Times New Roman" pitchFamily="18" charset="0"/>
              </a:rPr>
              <a:t>Li  +  N</a:t>
            </a:r>
            <a:r>
              <a:rPr kumimoji="0" lang="en-US" sz="4000" b="1" i="1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Eras Medium ITC" pitchFamily="34" charset="0"/>
                <a:ea typeface="Calibri" pitchFamily="34" charset="0"/>
                <a:cs typeface="Times New Roman" pitchFamily="18" charset="0"/>
              </a:rPr>
              <a:t>2  </a:t>
            </a:r>
            <a:r>
              <a:rPr kumimoji="0" lang="en-US" sz="4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Eras Medium ITC" pitchFamily="34" charset="0"/>
                <a:ea typeface="Calibri" pitchFamily="34" charset="0"/>
                <a:cs typeface="Times New Roman" pitchFamily="18" charset="0"/>
              </a:rPr>
              <a:t>=</a:t>
            </a:r>
            <a:endParaRPr kumimoji="0" lang="en-US" sz="40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Eras Medium ITC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285728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C00000"/>
                </a:solidFill>
              </a:rPr>
              <a:t>Допишите уравнения реакций</a:t>
            </a:r>
            <a:endParaRPr lang="ru-RU" sz="40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357166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solidFill>
                  <a:srgbClr val="C00000"/>
                </a:solidFill>
              </a:rPr>
              <a:t>Допишите уравнения реакций</a:t>
            </a:r>
            <a:endParaRPr lang="ru-RU" sz="4000" dirty="0">
              <a:solidFill>
                <a:srgbClr val="C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1142984"/>
            <a:ext cx="9144000" cy="6093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3200" b="1" i="1" dirty="0" smtClean="0">
                <a:latin typeface="Eras Medium ITC" pitchFamily="34" charset="0"/>
              </a:rPr>
              <a:t> </a:t>
            </a:r>
            <a:r>
              <a:rPr lang="en-US" sz="3600" b="1" i="1" dirty="0" smtClean="0">
                <a:solidFill>
                  <a:srgbClr val="00B050"/>
                </a:solidFill>
                <a:latin typeface="Eras Medium ITC" pitchFamily="34" charset="0"/>
              </a:rPr>
              <a:t>Ba(OH)</a:t>
            </a:r>
            <a:r>
              <a:rPr lang="en-US" sz="3600" b="1" i="1" baseline="-25000" dirty="0" smtClean="0">
                <a:solidFill>
                  <a:srgbClr val="00B050"/>
                </a:solidFill>
                <a:latin typeface="Eras Medium ITC" pitchFamily="34" charset="0"/>
              </a:rPr>
              <a:t>2  </a:t>
            </a:r>
            <a:r>
              <a:rPr lang="en-US" sz="3600" b="1" i="1" dirty="0">
                <a:solidFill>
                  <a:srgbClr val="00B050"/>
                </a:solidFill>
                <a:latin typeface="Eras Medium ITC" pitchFamily="34" charset="0"/>
              </a:rPr>
              <a:t>+  CO</a:t>
            </a:r>
            <a:r>
              <a:rPr lang="en-US" sz="3600" b="1" i="1" baseline="-25000" dirty="0">
                <a:solidFill>
                  <a:srgbClr val="00B050"/>
                </a:solidFill>
                <a:latin typeface="Eras Medium ITC" pitchFamily="34" charset="0"/>
              </a:rPr>
              <a:t>2</a:t>
            </a:r>
            <a:r>
              <a:rPr lang="en-US" sz="3600" b="1" i="1" dirty="0">
                <a:solidFill>
                  <a:srgbClr val="00B050"/>
                </a:solidFill>
                <a:latin typeface="Eras Medium ITC" pitchFamily="34" charset="0"/>
              </a:rPr>
              <a:t>  =</a:t>
            </a:r>
            <a:r>
              <a:rPr lang="en-US" sz="3600" b="1" i="1" dirty="0">
                <a:latin typeface="Eras Medium ITC" pitchFamily="34" charset="0"/>
              </a:rPr>
              <a:t>        </a:t>
            </a:r>
            <a:r>
              <a:rPr lang="en-US" sz="3600" b="1" i="1" dirty="0" smtClean="0">
                <a:solidFill>
                  <a:srgbClr val="002060"/>
                </a:solidFill>
                <a:latin typeface="Eras Medium ITC" pitchFamily="34" charset="0"/>
              </a:rPr>
              <a:t>CaCO</a:t>
            </a:r>
            <a:r>
              <a:rPr lang="en-US" sz="3600" b="1" i="1" baseline="-25000" dirty="0" smtClean="0">
                <a:solidFill>
                  <a:srgbClr val="002060"/>
                </a:solidFill>
                <a:latin typeface="Eras Medium ITC" pitchFamily="34" charset="0"/>
              </a:rPr>
              <a:t>3  </a:t>
            </a:r>
            <a:r>
              <a:rPr lang="en-US" sz="3600" b="1" i="1" dirty="0">
                <a:solidFill>
                  <a:srgbClr val="002060"/>
                </a:solidFill>
                <a:latin typeface="Eras Medium ITC" pitchFamily="34" charset="0"/>
              </a:rPr>
              <a:t>+  HCl  =</a:t>
            </a:r>
            <a:endParaRPr lang="ru-RU" sz="3600" b="1" i="1" dirty="0">
              <a:solidFill>
                <a:srgbClr val="002060"/>
              </a:solidFill>
            </a:endParaRPr>
          </a:p>
          <a:p>
            <a:pPr>
              <a:lnSpc>
                <a:spcPct val="150000"/>
              </a:lnSpc>
            </a:pPr>
            <a:r>
              <a:rPr lang="ru-RU" sz="3600" b="1" i="1" dirty="0" smtClean="0">
                <a:latin typeface="Eras Medium ITC" pitchFamily="34" charset="0"/>
              </a:rPr>
              <a:t> </a:t>
            </a:r>
            <a:r>
              <a:rPr lang="en-US" sz="3600" b="1" i="1" dirty="0" smtClean="0">
                <a:solidFill>
                  <a:srgbClr val="00B050"/>
                </a:solidFill>
                <a:latin typeface="Eras Medium ITC" pitchFamily="34" charset="0"/>
              </a:rPr>
              <a:t>MgCO</a:t>
            </a:r>
            <a:r>
              <a:rPr lang="en-US" sz="3600" b="1" i="1" baseline="-25000" dirty="0" smtClean="0">
                <a:solidFill>
                  <a:srgbClr val="00B050"/>
                </a:solidFill>
                <a:latin typeface="Eras Medium ITC" pitchFamily="34" charset="0"/>
              </a:rPr>
              <a:t>3</a:t>
            </a:r>
            <a:r>
              <a:rPr lang="en-US" sz="3600" b="1" i="1" dirty="0" smtClean="0">
                <a:solidFill>
                  <a:srgbClr val="00B050"/>
                </a:solidFill>
                <a:latin typeface="Eras Medium ITC" pitchFamily="34" charset="0"/>
              </a:rPr>
              <a:t>  </a:t>
            </a:r>
            <a:r>
              <a:rPr lang="en-US" sz="3600" b="1" i="1" dirty="0">
                <a:solidFill>
                  <a:srgbClr val="00B050"/>
                </a:solidFill>
                <a:latin typeface="Eras Medium ITC" pitchFamily="34" charset="0"/>
              </a:rPr>
              <a:t>+H</a:t>
            </a:r>
            <a:r>
              <a:rPr lang="en-US" sz="3600" b="1" i="1" baseline="-25000" dirty="0">
                <a:solidFill>
                  <a:srgbClr val="00B050"/>
                </a:solidFill>
                <a:latin typeface="Eras Medium ITC" pitchFamily="34" charset="0"/>
              </a:rPr>
              <a:t>2</a:t>
            </a:r>
            <a:r>
              <a:rPr lang="en-US" sz="3600" b="1" i="1" dirty="0">
                <a:solidFill>
                  <a:srgbClr val="00B050"/>
                </a:solidFill>
                <a:latin typeface="Eras Medium ITC" pitchFamily="34" charset="0"/>
              </a:rPr>
              <a:t>SO</a:t>
            </a:r>
            <a:r>
              <a:rPr lang="en-US" sz="3600" b="1" i="1" baseline="-25000" dirty="0">
                <a:solidFill>
                  <a:srgbClr val="00B050"/>
                </a:solidFill>
                <a:latin typeface="Eras Medium ITC" pitchFamily="34" charset="0"/>
              </a:rPr>
              <a:t>4</a:t>
            </a:r>
            <a:r>
              <a:rPr lang="en-US" sz="3600" b="1" i="1" dirty="0">
                <a:solidFill>
                  <a:srgbClr val="00B050"/>
                </a:solidFill>
                <a:latin typeface="Eras Medium ITC" pitchFamily="34" charset="0"/>
              </a:rPr>
              <a:t>  =</a:t>
            </a:r>
            <a:r>
              <a:rPr lang="en-US" sz="3600" b="1" i="1" dirty="0">
                <a:latin typeface="Eras Medium ITC" pitchFamily="34" charset="0"/>
              </a:rPr>
              <a:t>        </a:t>
            </a:r>
            <a:r>
              <a:rPr lang="en-US" sz="3600" b="1" i="1" dirty="0" smtClean="0">
                <a:solidFill>
                  <a:srgbClr val="002060"/>
                </a:solidFill>
                <a:latin typeface="Eras Medium ITC" pitchFamily="34" charset="0"/>
              </a:rPr>
              <a:t>KOH  </a:t>
            </a:r>
            <a:r>
              <a:rPr lang="en-US" sz="3600" b="1" i="1" dirty="0">
                <a:solidFill>
                  <a:srgbClr val="002060"/>
                </a:solidFill>
                <a:latin typeface="Eras Medium ITC" pitchFamily="34" charset="0"/>
              </a:rPr>
              <a:t>+  SO</a:t>
            </a:r>
            <a:r>
              <a:rPr lang="en-US" sz="3600" b="1" i="1" baseline="-25000" dirty="0">
                <a:solidFill>
                  <a:srgbClr val="002060"/>
                </a:solidFill>
                <a:latin typeface="Eras Medium ITC" pitchFamily="34" charset="0"/>
              </a:rPr>
              <a:t>3</a:t>
            </a:r>
            <a:r>
              <a:rPr lang="en-US" sz="3600" b="1" i="1" dirty="0">
                <a:solidFill>
                  <a:srgbClr val="002060"/>
                </a:solidFill>
                <a:latin typeface="Eras Medium ITC" pitchFamily="34" charset="0"/>
              </a:rPr>
              <a:t>  =</a:t>
            </a:r>
            <a:endParaRPr lang="ru-RU" sz="3600" b="1" i="1" dirty="0">
              <a:solidFill>
                <a:srgbClr val="002060"/>
              </a:solidFill>
            </a:endParaRPr>
          </a:p>
          <a:p>
            <a:pPr>
              <a:lnSpc>
                <a:spcPct val="150000"/>
              </a:lnSpc>
            </a:pPr>
            <a:r>
              <a:rPr lang="ru-RU" sz="3600" b="1" i="1" dirty="0" smtClean="0">
                <a:latin typeface="Eras Medium ITC" pitchFamily="34" charset="0"/>
              </a:rPr>
              <a:t> </a:t>
            </a:r>
            <a:r>
              <a:rPr lang="en-US" sz="3600" b="1" i="1" dirty="0" smtClean="0">
                <a:solidFill>
                  <a:srgbClr val="00B050"/>
                </a:solidFill>
                <a:latin typeface="Eras Medium ITC" pitchFamily="34" charset="0"/>
              </a:rPr>
              <a:t>Al</a:t>
            </a:r>
            <a:r>
              <a:rPr lang="en-US" sz="3600" b="1" i="1" baseline="-25000" dirty="0" smtClean="0">
                <a:solidFill>
                  <a:srgbClr val="00B050"/>
                </a:solidFill>
                <a:latin typeface="Eras Medium ITC" pitchFamily="34" charset="0"/>
              </a:rPr>
              <a:t>2</a:t>
            </a:r>
            <a:r>
              <a:rPr lang="en-US" sz="3600" b="1" i="1" dirty="0" smtClean="0">
                <a:solidFill>
                  <a:srgbClr val="00B050"/>
                </a:solidFill>
                <a:latin typeface="Eras Medium ITC" pitchFamily="34" charset="0"/>
              </a:rPr>
              <a:t>O</a:t>
            </a:r>
            <a:r>
              <a:rPr lang="en-US" sz="3600" b="1" i="1" baseline="-25000" dirty="0" smtClean="0">
                <a:solidFill>
                  <a:srgbClr val="00B050"/>
                </a:solidFill>
                <a:latin typeface="Eras Medium ITC" pitchFamily="34" charset="0"/>
              </a:rPr>
              <a:t>3</a:t>
            </a:r>
            <a:r>
              <a:rPr lang="en-US" sz="3600" b="1" i="1" dirty="0" smtClean="0">
                <a:solidFill>
                  <a:srgbClr val="00B050"/>
                </a:solidFill>
                <a:latin typeface="Eras Medium ITC" pitchFamily="34" charset="0"/>
              </a:rPr>
              <a:t>  </a:t>
            </a:r>
            <a:r>
              <a:rPr lang="en-US" sz="3600" b="1" i="1" dirty="0">
                <a:solidFill>
                  <a:srgbClr val="00B050"/>
                </a:solidFill>
                <a:latin typeface="Eras Medium ITC" pitchFamily="34" charset="0"/>
              </a:rPr>
              <a:t>+  HCl  =             </a:t>
            </a:r>
            <a:r>
              <a:rPr lang="en-US" sz="3600" b="1" i="1" dirty="0" smtClean="0">
                <a:solidFill>
                  <a:srgbClr val="002060"/>
                </a:solidFill>
                <a:latin typeface="Eras Medium ITC" pitchFamily="34" charset="0"/>
              </a:rPr>
              <a:t>Ca(OH)</a:t>
            </a:r>
            <a:r>
              <a:rPr lang="en-US" sz="3600" b="1" i="1" baseline="-25000" dirty="0" smtClean="0">
                <a:solidFill>
                  <a:srgbClr val="002060"/>
                </a:solidFill>
                <a:latin typeface="Eras Medium ITC" pitchFamily="34" charset="0"/>
              </a:rPr>
              <a:t>2</a:t>
            </a:r>
            <a:r>
              <a:rPr lang="en-US" sz="3600" b="1" i="1" dirty="0" smtClean="0">
                <a:solidFill>
                  <a:srgbClr val="002060"/>
                </a:solidFill>
                <a:latin typeface="Eras Medium ITC" pitchFamily="34" charset="0"/>
              </a:rPr>
              <a:t>  </a:t>
            </a:r>
            <a:r>
              <a:rPr lang="en-US" sz="3600" b="1" i="1" dirty="0">
                <a:solidFill>
                  <a:srgbClr val="002060"/>
                </a:solidFill>
                <a:latin typeface="Eras Medium ITC" pitchFamily="34" charset="0"/>
              </a:rPr>
              <a:t>+  H</a:t>
            </a:r>
            <a:r>
              <a:rPr lang="en-US" sz="3600" b="1" i="1" baseline="-25000" dirty="0">
                <a:solidFill>
                  <a:srgbClr val="002060"/>
                </a:solidFill>
                <a:latin typeface="Eras Medium ITC" pitchFamily="34" charset="0"/>
              </a:rPr>
              <a:t>2</a:t>
            </a:r>
            <a:r>
              <a:rPr lang="en-US" sz="3600" b="1" i="1" dirty="0">
                <a:solidFill>
                  <a:srgbClr val="002060"/>
                </a:solidFill>
                <a:latin typeface="Eras Medium ITC" pitchFamily="34" charset="0"/>
              </a:rPr>
              <a:t>SO</a:t>
            </a:r>
            <a:r>
              <a:rPr lang="en-US" sz="3600" b="1" i="1" baseline="-25000" dirty="0">
                <a:solidFill>
                  <a:srgbClr val="002060"/>
                </a:solidFill>
                <a:latin typeface="Eras Medium ITC" pitchFamily="34" charset="0"/>
              </a:rPr>
              <a:t>4</a:t>
            </a:r>
            <a:r>
              <a:rPr lang="en-US" sz="3600" b="1" i="1" dirty="0">
                <a:solidFill>
                  <a:srgbClr val="002060"/>
                </a:solidFill>
                <a:latin typeface="Eras Medium ITC" pitchFamily="34" charset="0"/>
              </a:rPr>
              <a:t>  =</a:t>
            </a:r>
            <a:endParaRPr lang="ru-RU" sz="3600" b="1" i="1" dirty="0">
              <a:solidFill>
                <a:srgbClr val="002060"/>
              </a:solidFill>
            </a:endParaRPr>
          </a:p>
          <a:p>
            <a:pPr>
              <a:lnSpc>
                <a:spcPct val="150000"/>
              </a:lnSpc>
            </a:pPr>
            <a:r>
              <a:rPr lang="ru-RU" sz="3600" b="1" i="1" dirty="0" smtClean="0">
                <a:latin typeface="Eras Medium ITC" pitchFamily="34" charset="0"/>
              </a:rPr>
              <a:t> </a:t>
            </a:r>
            <a:r>
              <a:rPr lang="en-US" sz="3600" b="1" i="1" dirty="0" smtClean="0">
                <a:solidFill>
                  <a:srgbClr val="00B050"/>
                </a:solidFill>
                <a:latin typeface="Eras Medium ITC" pitchFamily="34" charset="0"/>
              </a:rPr>
              <a:t>NaOH  + </a:t>
            </a:r>
            <a:r>
              <a:rPr lang="en-US" sz="3600" b="1" i="1" dirty="0">
                <a:solidFill>
                  <a:srgbClr val="00B050"/>
                </a:solidFill>
                <a:latin typeface="Eras Medium ITC" pitchFamily="34" charset="0"/>
              </a:rPr>
              <a:t>HNO</a:t>
            </a:r>
            <a:r>
              <a:rPr lang="en-US" sz="3600" b="1" i="1" baseline="-25000" dirty="0">
                <a:solidFill>
                  <a:srgbClr val="00B050"/>
                </a:solidFill>
                <a:latin typeface="Eras Medium ITC" pitchFamily="34" charset="0"/>
              </a:rPr>
              <a:t>3</a:t>
            </a:r>
            <a:r>
              <a:rPr lang="en-US" sz="3600" b="1" i="1" dirty="0">
                <a:solidFill>
                  <a:srgbClr val="00B050"/>
                </a:solidFill>
                <a:latin typeface="Eras Medium ITC" pitchFamily="34" charset="0"/>
              </a:rPr>
              <a:t>  =        </a:t>
            </a:r>
            <a:r>
              <a:rPr lang="en-US" sz="3600" b="1" i="1" dirty="0" err="1" smtClean="0">
                <a:solidFill>
                  <a:srgbClr val="002060"/>
                </a:solidFill>
                <a:latin typeface="Eras Medium ITC" pitchFamily="34" charset="0"/>
              </a:rPr>
              <a:t>ZnO</a:t>
            </a:r>
            <a:r>
              <a:rPr lang="en-US" sz="3600" b="1" i="1" dirty="0" smtClean="0">
                <a:solidFill>
                  <a:srgbClr val="002060"/>
                </a:solidFill>
                <a:latin typeface="Eras Medium ITC" pitchFamily="34" charset="0"/>
              </a:rPr>
              <a:t>  </a:t>
            </a:r>
            <a:r>
              <a:rPr lang="en-US" sz="3600" b="1" i="1" dirty="0">
                <a:solidFill>
                  <a:srgbClr val="002060"/>
                </a:solidFill>
                <a:latin typeface="Eras Medium ITC" pitchFamily="34" charset="0"/>
              </a:rPr>
              <a:t>+  HNO</a:t>
            </a:r>
            <a:r>
              <a:rPr lang="en-US" sz="3600" b="1" i="1" baseline="-25000" dirty="0">
                <a:solidFill>
                  <a:srgbClr val="002060"/>
                </a:solidFill>
                <a:latin typeface="Eras Medium ITC" pitchFamily="34" charset="0"/>
              </a:rPr>
              <a:t>3</a:t>
            </a:r>
            <a:r>
              <a:rPr lang="en-US" sz="3600" b="1" i="1" dirty="0">
                <a:solidFill>
                  <a:srgbClr val="002060"/>
                </a:solidFill>
                <a:latin typeface="Eras Medium ITC" pitchFamily="34" charset="0"/>
              </a:rPr>
              <a:t>  =</a:t>
            </a:r>
            <a:endParaRPr lang="ru-RU" sz="3600" b="1" i="1" dirty="0">
              <a:solidFill>
                <a:srgbClr val="002060"/>
              </a:solidFill>
            </a:endParaRPr>
          </a:p>
          <a:p>
            <a:pPr>
              <a:lnSpc>
                <a:spcPct val="150000"/>
              </a:lnSpc>
            </a:pPr>
            <a:r>
              <a:rPr lang="ru-RU" sz="3600" b="1" i="1" dirty="0" smtClean="0">
                <a:latin typeface="Eras Medium ITC" pitchFamily="34" charset="0"/>
              </a:rPr>
              <a:t> </a:t>
            </a:r>
            <a:r>
              <a:rPr lang="en-US" sz="3600" b="1" i="1" dirty="0" smtClean="0">
                <a:solidFill>
                  <a:srgbClr val="00B050"/>
                </a:solidFill>
                <a:latin typeface="Eras Medium ITC" pitchFamily="34" charset="0"/>
              </a:rPr>
              <a:t>ZnCl</a:t>
            </a:r>
            <a:r>
              <a:rPr lang="en-US" sz="3600" b="1" i="1" baseline="-25000" dirty="0" smtClean="0">
                <a:solidFill>
                  <a:srgbClr val="00B050"/>
                </a:solidFill>
                <a:latin typeface="Eras Medium ITC" pitchFamily="34" charset="0"/>
              </a:rPr>
              <a:t>2</a:t>
            </a:r>
            <a:r>
              <a:rPr lang="en-US" sz="3600" b="1" i="1" dirty="0" smtClean="0">
                <a:solidFill>
                  <a:srgbClr val="00B050"/>
                </a:solidFill>
                <a:latin typeface="Eras Medium ITC" pitchFamily="34" charset="0"/>
              </a:rPr>
              <a:t>  </a:t>
            </a:r>
            <a:r>
              <a:rPr lang="en-US" sz="3600" b="1" i="1" dirty="0">
                <a:solidFill>
                  <a:srgbClr val="00B050"/>
                </a:solidFill>
                <a:latin typeface="Eras Medium ITC" pitchFamily="34" charset="0"/>
              </a:rPr>
              <a:t>+  AgNO</a:t>
            </a:r>
            <a:r>
              <a:rPr lang="en-US" sz="3600" b="1" i="1" baseline="-25000" dirty="0">
                <a:solidFill>
                  <a:srgbClr val="00B050"/>
                </a:solidFill>
                <a:latin typeface="Eras Medium ITC" pitchFamily="34" charset="0"/>
              </a:rPr>
              <a:t>3</a:t>
            </a:r>
            <a:r>
              <a:rPr lang="en-US" sz="3600" b="1" i="1" dirty="0">
                <a:solidFill>
                  <a:srgbClr val="00B050"/>
                </a:solidFill>
                <a:latin typeface="Eras Medium ITC" pitchFamily="34" charset="0"/>
              </a:rPr>
              <a:t>  =       </a:t>
            </a:r>
            <a:r>
              <a:rPr lang="en-US" sz="3600" b="1" i="1" dirty="0" smtClean="0">
                <a:solidFill>
                  <a:srgbClr val="002060"/>
                </a:solidFill>
                <a:latin typeface="Eras Medium ITC" pitchFamily="34" charset="0"/>
              </a:rPr>
              <a:t>Ba(NO)</a:t>
            </a:r>
            <a:r>
              <a:rPr lang="en-US" sz="3600" b="1" i="1" baseline="-25000" dirty="0" smtClean="0">
                <a:solidFill>
                  <a:srgbClr val="002060"/>
                </a:solidFill>
                <a:latin typeface="Eras Medium ITC" pitchFamily="34" charset="0"/>
              </a:rPr>
              <a:t>3</a:t>
            </a:r>
            <a:r>
              <a:rPr lang="en-US" sz="3600" b="1" i="1" dirty="0" smtClean="0">
                <a:solidFill>
                  <a:srgbClr val="002060"/>
                </a:solidFill>
                <a:latin typeface="Eras Medium ITC" pitchFamily="34" charset="0"/>
              </a:rPr>
              <a:t>  </a:t>
            </a:r>
            <a:r>
              <a:rPr lang="en-US" sz="3600" b="1" i="1" dirty="0">
                <a:solidFill>
                  <a:srgbClr val="002060"/>
                </a:solidFill>
                <a:latin typeface="Eras Medium ITC" pitchFamily="34" charset="0"/>
              </a:rPr>
              <a:t>+  H</a:t>
            </a:r>
            <a:r>
              <a:rPr lang="en-US" sz="3600" b="1" i="1" baseline="-25000" dirty="0">
                <a:solidFill>
                  <a:srgbClr val="002060"/>
                </a:solidFill>
                <a:latin typeface="Eras Medium ITC" pitchFamily="34" charset="0"/>
              </a:rPr>
              <a:t>2</a:t>
            </a:r>
            <a:r>
              <a:rPr lang="en-US" sz="3600" b="1" i="1" dirty="0">
                <a:solidFill>
                  <a:srgbClr val="002060"/>
                </a:solidFill>
                <a:latin typeface="Eras Medium ITC" pitchFamily="34" charset="0"/>
              </a:rPr>
              <a:t>SO</a:t>
            </a:r>
            <a:r>
              <a:rPr lang="en-US" sz="3600" b="1" i="1" baseline="-25000" dirty="0">
                <a:solidFill>
                  <a:srgbClr val="002060"/>
                </a:solidFill>
                <a:latin typeface="Eras Medium ITC" pitchFamily="34" charset="0"/>
              </a:rPr>
              <a:t>4</a:t>
            </a:r>
            <a:r>
              <a:rPr lang="en-US" sz="3600" b="1" i="1" dirty="0">
                <a:solidFill>
                  <a:srgbClr val="002060"/>
                </a:solidFill>
                <a:latin typeface="Eras Medium ITC" pitchFamily="34" charset="0"/>
              </a:rPr>
              <a:t>  =</a:t>
            </a:r>
            <a:endParaRPr lang="ru-RU" sz="3600" b="1" i="1" dirty="0">
              <a:solidFill>
                <a:srgbClr val="002060"/>
              </a:solidFill>
            </a:endParaRPr>
          </a:p>
          <a:p>
            <a:pPr>
              <a:lnSpc>
                <a:spcPct val="150000"/>
              </a:lnSpc>
            </a:pPr>
            <a:r>
              <a:rPr lang="ru-RU" sz="3600" b="1" i="1" dirty="0" smtClean="0">
                <a:latin typeface="Eras Medium ITC" pitchFamily="34" charset="0"/>
              </a:rPr>
              <a:t> </a:t>
            </a:r>
            <a:r>
              <a:rPr lang="en-US" sz="3600" b="1" i="1" dirty="0" smtClean="0">
                <a:solidFill>
                  <a:srgbClr val="00B050"/>
                </a:solidFill>
                <a:latin typeface="Eras Medium ITC" pitchFamily="34" charset="0"/>
              </a:rPr>
              <a:t>Al(OH)</a:t>
            </a:r>
            <a:r>
              <a:rPr lang="en-US" sz="3600" b="1" i="1" baseline="-25000" dirty="0" smtClean="0">
                <a:solidFill>
                  <a:srgbClr val="00B050"/>
                </a:solidFill>
                <a:latin typeface="Eras Medium ITC" pitchFamily="34" charset="0"/>
              </a:rPr>
              <a:t>3</a:t>
            </a:r>
            <a:r>
              <a:rPr lang="en-US" sz="3600" b="1" i="1" dirty="0" smtClean="0">
                <a:solidFill>
                  <a:srgbClr val="00B050"/>
                </a:solidFill>
                <a:latin typeface="Eras Medium ITC" pitchFamily="34" charset="0"/>
              </a:rPr>
              <a:t>  </a:t>
            </a:r>
            <a:r>
              <a:rPr lang="en-US" sz="3600" b="1" i="1" dirty="0">
                <a:solidFill>
                  <a:srgbClr val="00B050"/>
                </a:solidFill>
                <a:latin typeface="Eras Medium ITC" pitchFamily="34" charset="0"/>
              </a:rPr>
              <a:t>+  NaOH  =      </a:t>
            </a:r>
            <a:r>
              <a:rPr lang="en-US" sz="3600" b="1" i="1" dirty="0" smtClean="0">
                <a:solidFill>
                  <a:srgbClr val="002060"/>
                </a:solidFill>
                <a:latin typeface="Eras Medium ITC" pitchFamily="34" charset="0"/>
              </a:rPr>
              <a:t>Zn(OH</a:t>
            </a:r>
            <a:r>
              <a:rPr lang="en-US" sz="3600" b="1" i="1" dirty="0">
                <a:solidFill>
                  <a:srgbClr val="002060"/>
                </a:solidFill>
                <a:latin typeface="Eras Medium ITC" pitchFamily="34" charset="0"/>
              </a:rPr>
              <a:t>)</a:t>
            </a:r>
            <a:r>
              <a:rPr lang="en-US" sz="3600" b="1" i="1" baseline="-25000" dirty="0">
                <a:solidFill>
                  <a:srgbClr val="002060"/>
                </a:solidFill>
                <a:latin typeface="Eras Medium ITC" pitchFamily="34" charset="0"/>
              </a:rPr>
              <a:t>  </a:t>
            </a:r>
            <a:r>
              <a:rPr lang="en-US" sz="3600" b="1" i="1" dirty="0">
                <a:solidFill>
                  <a:srgbClr val="002060"/>
                </a:solidFill>
                <a:latin typeface="Eras Medium ITC" pitchFamily="34" charset="0"/>
              </a:rPr>
              <a:t>+  KOH  =</a:t>
            </a:r>
            <a:endParaRPr lang="ru-RU" sz="3600" b="1" i="1" dirty="0">
              <a:solidFill>
                <a:srgbClr val="002060"/>
              </a:solidFill>
            </a:endParaRPr>
          </a:p>
          <a:p>
            <a:pPr>
              <a:lnSpc>
                <a:spcPct val="150000"/>
              </a:lnSpc>
            </a:pPr>
            <a:r>
              <a:rPr lang="en-US" sz="3200" b="1" i="1" dirty="0">
                <a:latin typeface="Eras Medium ITC" pitchFamily="34" charset="0"/>
              </a:rPr>
              <a:t> </a:t>
            </a:r>
            <a:endParaRPr lang="ru-RU" sz="3200" b="1" i="1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142844" y="198442"/>
            <a:ext cx="9001156" cy="52937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4000" dirty="0">
                <a:solidFill>
                  <a:srgbClr val="C00000"/>
                </a:solidFill>
              </a:rPr>
              <a:t>Осуществите цепочку превращений: </a:t>
            </a:r>
            <a:endParaRPr lang="en-US" sz="4000" dirty="0" smtClean="0">
              <a:solidFill>
                <a:srgbClr val="C00000"/>
              </a:solidFill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kumimoji="0" lang="en-US" sz="4000" b="0" i="0" u="none" strike="noStrike" cap="none" normalizeH="0" baseline="0" dirty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Eras Medium ITC" pitchFamily="34" charset="0"/>
                <a:ea typeface="Calibri" pitchFamily="34" charset="0"/>
                <a:cs typeface="Times New Roman" pitchFamily="18" charset="0"/>
              </a:rPr>
              <a:t>Fe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→ 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Eras Medium ITC" pitchFamily="34" charset="0"/>
                <a:ea typeface="Calibri" pitchFamily="34" charset="0"/>
                <a:cs typeface="Times New Roman" pitchFamily="18" charset="0"/>
              </a:rPr>
              <a:t>FeSO</a:t>
            </a:r>
            <a:r>
              <a:rPr kumimoji="0" lang="ru-RU" sz="4000" b="0" i="0" u="none" strike="noStrike" cap="none" normalizeH="0" baseline="-3000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→ 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Eras Medium ITC" pitchFamily="34" charset="0"/>
                <a:ea typeface="Calibri" pitchFamily="34" charset="0"/>
                <a:cs typeface="Times New Roman" pitchFamily="18" charset="0"/>
              </a:rPr>
              <a:t>Fe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Eras Medium ITC" pitchFamily="34" charset="0"/>
                <a:ea typeface="Calibri" pitchFamily="34" charset="0"/>
                <a:cs typeface="Times New Roman" pitchFamily="18" charset="0"/>
              </a:rPr>
              <a:t>OH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</a:t>
            </a:r>
            <a:r>
              <a:rPr kumimoji="0" lang="ru-RU" sz="4000" b="0" i="0" u="none" strike="noStrike" cap="none" normalizeH="0" baseline="-3000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→ 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Eras Medium ITC" pitchFamily="34" charset="0"/>
                <a:ea typeface="Calibri" pitchFamily="34" charset="0"/>
                <a:cs typeface="Times New Roman" pitchFamily="18" charset="0"/>
              </a:rPr>
              <a:t>Fe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Eras Medium ITC" pitchFamily="34" charset="0"/>
                <a:ea typeface="Calibri" pitchFamily="34" charset="0"/>
                <a:cs typeface="Times New Roman" pitchFamily="18" charset="0"/>
              </a:rPr>
              <a:t>OH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</a:t>
            </a:r>
            <a:r>
              <a:rPr kumimoji="0" lang="ru-RU" sz="4000" b="0" i="0" u="none" strike="noStrike" cap="none" normalizeH="0" baseline="-3000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→ 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Eras Medium ITC" pitchFamily="34" charset="0"/>
                <a:ea typeface="Calibri" pitchFamily="34" charset="0"/>
                <a:cs typeface="Times New Roman" pitchFamily="18" charset="0"/>
              </a:rPr>
              <a:t>Fe</a:t>
            </a:r>
            <a:r>
              <a:rPr kumimoji="0" lang="ru-RU" sz="4000" b="0" i="0" u="none" strike="noStrike" cap="none" normalizeH="0" baseline="-3000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Eras Medium ITC" pitchFamily="34" charset="0"/>
                <a:ea typeface="Calibri" pitchFamily="34" charset="0"/>
                <a:cs typeface="Times New Roman" pitchFamily="18" charset="0"/>
              </a:rPr>
              <a:t>O</a:t>
            </a:r>
            <a:r>
              <a:rPr kumimoji="0" lang="ru-RU" sz="4000" b="0" i="0" u="none" strike="noStrike" cap="none" normalizeH="0" baseline="-3000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→ 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Eras Medium ITC" pitchFamily="34" charset="0"/>
                <a:ea typeface="Calibri" pitchFamily="34" charset="0"/>
                <a:cs typeface="Times New Roman" pitchFamily="18" charset="0"/>
              </a:rPr>
              <a:t>Fe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4000" dirty="0">
              <a:latin typeface="Eras Medium ITC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Eras Medium ITC" pitchFamily="34" charset="0"/>
                <a:ea typeface="Calibri" pitchFamily="34" charset="0"/>
                <a:cs typeface="Times New Roman" pitchFamily="18" charset="0"/>
              </a:rPr>
              <a:t>Al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→ 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Eras Medium ITC" pitchFamily="34" charset="0"/>
                <a:ea typeface="Calibri" pitchFamily="34" charset="0"/>
                <a:cs typeface="Times New Roman" pitchFamily="18" charset="0"/>
              </a:rPr>
              <a:t>Al</a:t>
            </a:r>
            <a:r>
              <a:rPr kumimoji="0" lang="ru-RU" sz="4000" b="0" i="0" u="none" strike="noStrike" cap="none" normalizeH="0" baseline="-3000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Eras Medium ITC" pitchFamily="34" charset="0"/>
                <a:ea typeface="Calibri" pitchFamily="34" charset="0"/>
                <a:cs typeface="Times New Roman" pitchFamily="18" charset="0"/>
              </a:rPr>
              <a:t>O</a:t>
            </a:r>
            <a:r>
              <a:rPr kumimoji="0" lang="ru-RU" sz="4000" b="0" i="0" u="none" strike="noStrike" cap="none" normalizeH="0" baseline="-3000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→  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Eras Medium ITC" pitchFamily="34" charset="0"/>
                <a:ea typeface="Calibri" pitchFamily="34" charset="0"/>
                <a:cs typeface="Times New Roman" pitchFamily="18" charset="0"/>
              </a:rPr>
              <a:t>Al</a:t>
            </a:r>
            <a:r>
              <a:rPr kumimoji="0" lang="ru-RU" sz="4000" b="0" i="0" u="none" strike="noStrike" cap="none" normalizeH="0" baseline="-3000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Eras Medium ITC" pitchFamily="34" charset="0"/>
                <a:ea typeface="Calibri" pitchFamily="34" charset="0"/>
                <a:cs typeface="Times New Roman" pitchFamily="18" charset="0"/>
              </a:rPr>
              <a:t>SO</a:t>
            </a:r>
            <a:r>
              <a:rPr kumimoji="0" lang="ru-RU" sz="4000" b="0" i="0" u="none" strike="noStrike" cap="none" normalizeH="0" baseline="-3000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</a:t>
            </a:r>
            <a:r>
              <a:rPr kumimoji="0" lang="ru-RU" sz="4000" b="0" i="0" u="none" strike="noStrike" cap="none" normalizeH="0" baseline="-3000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→ 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Eras Medium ITC" pitchFamily="34" charset="0"/>
                <a:ea typeface="Calibri" pitchFamily="34" charset="0"/>
                <a:cs typeface="Times New Roman" pitchFamily="18" charset="0"/>
              </a:rPr>
              <a:t>Al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Eras Medium ITC" pitchFamily="34" charset="0"/>
                <a:ea typeface="Calibri" pitchFamily="34" charset="0"/>
                <a:cs typeface="Times New Roman" pitchFamily="18" charset="0"/>
              </a:rPr>
              <a:t>OH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</a:t>
            </a:r>
            <a:r>
              <a:rPr kumimoji="0" lang="ru-RU" sz="4000" b="0" i="0" u="none" strike="noStrike" cap="none" normalizeH="0" baseline="-3000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  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→ </a:t>
            </a:r>
            <a:r>
              <a:rPr lang="en-US" sz="4000" dirty="0" smtClean="0">
                <a:solidFill>
                  <a:srgbClr val="002060"/>
                </a:solidFill>
                <a:latin typeface="Eras Medium ITC" pitchFamily="34" charset="0"/>
                <a:ea typeface="Calibri" pitchFamily="34" charset="0"/>
                <a:cs typeface="Times New Roman" pitchFamily="18" charset="0"/>
              </a:rPr>
              <a:t>Al</a:t>
            </a:r>
            <a:r>
              <a:rPr lang="ru-RU" sz="4000" baseline="-30000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lang="en-US" sz="4000" dirty="0" smtClean="0">
                <a:solidFill>
                  <a:srgbClr val="002060"/>
                </a:solidFill>
                <a:latin typeface="Eras Medium ITC" pitchFamily="34" charset="0"/>
                <a:ea typeface="Calibri" pitchFamily="34" charset="0"/>
                <a:cs typeface="Times New Roman" pitchFamily="18" charset="0"/>
              </a:rPr>
              <a:t>O</a:t>
            </a:r>
            <a:r>
              <a:rPr lang="ru-RU" sz="4000" baseline="-30000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 </a:t>
            </a:r>
            <a:r>
              <a:rPr lang="ru-RU" sz="4000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→ 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Eras Medium ITC" pitchFamily="34" charset="0"/>
                <a:ea typeface="Calibri" pitchFamily="34" charset="0"/>
                <a:cs typeface="Times New Roman" pitchFamily="18" charset="0"/>
              </a:rPr>
              <a:t>AlCl</a:t>
            </a:r>
            <a:r>
              <a:rPr kumimoji="0" lang="ru-RU" sz="4000" b="0" i="0" u="none" strike="noStrike" cap="none" normalizeH="0" baseline="-3000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Решите задачу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lvl="0" indent="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 раствору, содержащему 32 г сульфата</a:t>
            </a:r>
            <a:r>
              <a:rPr lang="ru-RU" sz="3600" dirty="0">
                <a:solidFill>
                  <a:srgbClr val="00B050"/>
                </a:solidFill>
                <a:latin typeface="Arial" pitchFamily="34" charset="0"/>
              </a:rPr>
              <a:t> 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меди(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Eras Medium ITC" pitchFamily="34" charset="0"/>
                <a:ea typeface="Calibri" pitchFamily="34" charset="0"/>
                <a:cs typeface="Times New Roman" pitchFamily="18" charset="0"/>
              </a:rPr>
              <a:t>II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), прибавили 28 г железных</a:t>
            </a:r>
            <a:r>
              <a:rPr lang="ru-RU" sz="3600" dirty="0">
                <a:solidFill>
                  <a:srgbClr val="00B050"/>
                </a:solidFill>
                <a:latin typeface="Arial" pitchFamily="34" charset="0"/>
              </a:rPr>
              <a:t> 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опилок. Какая масса меди выделится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 этом?  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Arial" pitchFamily="34" charset="0"/>
            </a:endParaRP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7г железа прореагировало с 18 г  хлора. Какая масса хлорида железа (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Eras Medium ITC" pitchFamily="34" charset="0"/>
                <a:ea typeface="Calibri" pitchFamily="34" charset="0"/>
                <a:cs typeface="Times New Roman" pitchFamily="18" charset="0"/>
              </a:rPr>
              <a:t>III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 образовалась?</a:t>
            </a:r>
            <a:endParaRPr lang="ru-RU" sz="3600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238</Words>
  <Application>Microsoft Office PowerPoint</Application>
  <PresentationFormat>Экран (4:3)</PresentationFormat>
  <Paragraphs>30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Подготовка к контрольной работе по теме «Металлы»</vt:lpstr>
      <vt:lpstr>Презентация PowerPoint</vt:lpstr>
      <vt:lpstr>Презентация PowerPoint</vt:lpstr>
      <vt:lpstr>Презентация PowerPoint</vt:lpstr>
      <vt:lpstr>Решите задачу</vt:lpstr>
    </vt:vector>
  </TitlesOfParts>
  <Company>Дом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Татьяна</dc:creator>
  <cp:lastModifiedBy>Татьяна</cp:lastModifiedBy>
  <cp:revision>6</cp:revision>
  <dcterms:created xsi:type="dcterms:W3CDTF">2013-11-26T20:58:14Z</dcterms:created>
  <dcterms:modified xsi:type="dcterms:W3CDTF">2015-05-04T20:30:41Z</dcterms:modified>
</cp:coreProperties>
</file>