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charts/chart8.xml" ContentType="application/vnd.openxmlformats-officedocument.drawingml.char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rawing5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6" r:id="rId1"/>
    <p:sldMasterId id="2147483708" r:id="rId2"/>
    <p:sldMasterId id="2147483720" r:id="rId3"/>
  </p:sldMasterIdLst>
  <p:notesMasterIdLst>
    <p:notesMasterId r:id="rId51"/>
  </p:notesMasterIdLst>
  <p:sldIdLst>
    <p:sldId id="262" r:id="rId4"/>
    <p:sldId id="266" r:id="rId5"/>
    <p:sldId id="263" r:id="rId6"/>
    <p:sldId id="267" r:id="rId7"/>
    <p:sldId id="268" r:id="rId8"/>
    <p:sldId id="275" r:id="rId9"/>
    <p:sldId id="296" r:id="rId10"/>
    <p:sldId id="297" r:id="rId11"/>
    <p:sldId id="338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311" r:id="rId26"/>
    <p:sldId id="312" r:id="rId27"/>
    <p:sldId id="313" r:id="rId28"/>
    <p:sldId id="314" r:id="rId29"/>
    <p:sldId id="315" r:id="rId30"/>
    <p:sldId id="316" r:id="rId31"/>
    <p:sldId id="317" r:id="rId32"/>
    <p:sldId id="318" r:id="rId33"/>
    <p:sldId id="320" r:id="rId34"/>
    <p:sldId id="321" r:id="rId35"/>
    <p:sldId id="322" r:id="rId36"/>
    <p:sldId id="323" r:id="rId37"/>
    <p:sldId id="324" r:id="rId38"/>
    <p:sldId id="272" r:id="rId39"/>
    <p:sldId id="325" r:id="rId40"/>
    <p:sldId id="329" r:id="rId41"/>
    <p:sldId id="330" r:id="rId42"/>
    <p:sldId id="331" r:id="rId43"/>
    <p:sldId id="273" r:id="rId44"/>
    <p:sldId id="332" r:id="rId45"/>
    <p:sldId id="333" r:id="rId46"/>
    <p:sldId id="334" r:id="rId47"/>
    <p:sldId id="335" r:id="rId48"/>
    <p:sldId id="293" r:id="rId49"/>
    <p:sldId id="295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yatta" initials="I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399FF"/>
    <a:srgbClr val="3366FF"/>
    <a:srgbClr val="00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92" autoAdjust="0"/>
  </p:normalViewPr>
  <p:slideViewPr>
    <p:cSldViewPr>
      <p:cViewPr>
        <p:scale>
          <a:sx n="70" d="100"/>
          <a:sy n="70" d="100"/>
        </p:scale>
        <p:origin x="-139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Результаты анкетирования.</a:t>
            </a:r>
          </a:p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Знания детей (правильные ответы).</a:t>
            </a:r>
            <a:endParaRPr lang="ru-RU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1140460284287319"/>
          <c:y val="3.6604947458668394E-2"/>
        </c:manualLayout>
      </c:layout>
    </c:title>
    <c:view3D>
      <c:rAngAx val="1"/>
    </c:view3D>
    <c:plotArea>
      <c:layout>
        <c:manualLayout>
          <c:layoutTarget val="inner"/>
          <c:xMode val="edge"/>
          <c:yMode val="edge"/>
          <c:x val="0.10166586710408007"/>
          <c:y val="0.27655427368830482"/>
          <c:w val="0.870888554189446"/>
          <c:h val="0.538798736992779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3Б класс</c:v>
                </c:pt>
              </c:strCache>
            </c:strRef>
          </c:tx>
          <c:spPr>
            <a:solidFill>
              <a:srgbClr val="FF0000"/>
            </a:solidFill>
          </c:spPr>
          <c:dPt>
            <c:idx val="0"/>
            <c:spPr>
              <a:solidFill>
                <a:srgbClr val="FFFF00"/>
              </a:solidFill>
              <a:ln>
                <a:solidFill>
                  <a:schemeClr val="accent1"/>
                </a:solidFill>
              </a:ln>
            </c:spPr>
          </c:dPt>
          <c:dPt>
            <c:idx val="1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dPt>
          <c:dPt>
            <c:idx val="2"/>
            <c:spPr>
              <a:solidFill>
                <a:srgbClr val="00B0F0"/>
              </a:solidFill>
            </c:spPr>
          </c:dPt>
          <c:dPt>
            <c:idx val="3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4"/>
            <c:spPr>
              <a:solidFill>
                <a:srgbClr val="CC00CC"/>
              </a:solidFill>
            </c:spPr>
          </c:dPt>
          <c:dPt>
            <c:idx val="5"/>
            <c:spPr>
              <a:solidFill>
                <a:schemeClr val="accent6">
                  <a:lumMod val="75000"/>
                </a:schemeClr>
              </a:solidFill>
            </c:spPr>
          </c:dPt>
          <c:dLbls>
            <c:txPr>
              <a:bodyPr/>
              <a:lstStyle/>
              <a:p>
                <a:pPr>
                  <a:defRPr sz="2000" b="1" i="1" baseline="0">
                    <a:solidFill>
                      <a:srgbClr val="FF0000"/>
                    </a:solidFill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Моя Родина</c:v>
                </c:pt>
                <c:pt idx="1">
                  <c:v>Моя малая родина</c:v>
                </c:pt>
                <c:pt idx="2">
                  <c:v>Флаг Родины</c:v>
                </c:pt>
                <c:pt idx="3">
                  <c:v>Столица Родины</c:v>
                </c:pt>
                <c:pt idx="4">
                  <c:v>Герб Родины</c:v>
                </c:pt>
                <c:pt idx="5">
                  <c:v>Президент Родины</c:v>
                </c:pt>
                <c:pt idx="6">
                  <c:v>Известные люди</c:v>
                </c:pt>
              </c:strCache>
            </c:strRef>
          </c:cat>
          <c:val>
            <c:numRef>
              <c:f>Лист1!$B$2:$B$8</c:f>
              <c:numCache>
                <c:formatCode>0%</c:formatCode>
                <c:ptCount val="7"/>
                <c:pt idx="0">
                  <c:v>0.48000000000000032</c:v>
                </c:pt>
                <c:pt idx="1">
                  <c:v>0.28000000000000008</c:v>
                </c:pt>
                <c:pt idx="2">
                  <c:v>0.56000000000000005</c:v>
                </c:pt>
                <c:pt idx="3">
                  <c:v>0.96000000000000063</c:v>
                </c:pt>
                <c:pt idx="4">
                  <c:v>0.76000000000000301</c:v>
                </c:pt>
                <c:pt idx="5">
                  <c:v>0.56000000000000005</c:v>
                </c:pt>
                <c:pt idx="6">
                  <c:v>0.4400000000000005</c:v>
                </c:pt>
              </c:numCache>
            </c:numRef>
          </c:val>
        </c:ser>
        <c:shape val="cylinder"/>
        <c:axId val="92039424"/>
        <c:axId val="92061696"/>
        <c:axId val="0"/>
      </c:bar3DChart>
      <c:catAx>
        <c:axId val="92039424"/>
        <c:scaling>
          <c:orientation val="minMax"/>
        </c:scaling>
        <c:axPos val="b"/>
        <c:majorGridlines/>
        <c:tickLblPos val="nextTo"/>
        <c:txPr>
          <a:bodyPr/>
          <a:lstStyle/>
          <a:p>
            <a:pPr>
              <a:defRPr sz="1300" b="1" i="0" baseline="0">
                <a:solidFill>
                  <a:srgbClr val="0000CC"/>
                </a:solidFill>
                <a:latin typeface="Times New Roman" pitchFamily="18" charset="0"/>
              </a:defRPr>
            </a:pPr>
            <a:endParaRPr lang="ru-RU"/>
          </a:p>
        </c:txPr>
        <c:crossAx val="92061696"/>
        <c:crosses val="autoZero"/>
        <c:auto val="1"/>
        <c:lblAlgn val="ctr"/>
        <c:lblOffset val="100"/>
      </c:catAx>
      <c:valAx>
        <c:axId val="92061696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600" b="1" i="0" baseline="0">
                <a:solidFill>
                  <a:srgbClr val="0000CC"/>
                </a:solidFill>
                <a:latin typeface="Times New Roman" pitchFamily="18" charset="0"/>
              </a:defRPr>
            </a:pPr>
            <a:endParaRPr lang="ru-RU"/>
          </a:p>
        </c:txPr>
        <c:crossAx val="92039424"/>
        <c:crosses val="autoZero"/>
        <c:crossBetween val="between"/>
      </c:valAx>
    </c:plotArea>
    <c:plotVisOnly val="1"/>
  </c:chart>
  <c:spPr>
    <a:ln>
      <a:solidFill>
        <a:sysClr val="windowText" lastClr="000000"/>
      </a:solidFill>
    </a:ln>
  </c:sp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0.12887227388943781"/>
          <c:y val="0.10358975858215742"/>
          <c:w val="0.92748444180325906"/>
          <c:h val="0.6420727114141940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</c:v>
                </c:pt>
              </c:strCache>
            </c:strRef>
          </c:tx>
          <c:spPr>
            <a:solidFill>
              <a:srgbClr val="0000CC"/>
            </a:solidFill>
          </c:spPr>
          <c:dLbls>
            <c:dLbl>
              <c:idx val="0"/>
              <c:layout>
                <c:manualLayout>
                  <c:x val="-4.629629629629697E-3"/>
                  <c:y val="-1.9841269841270083E-2"/>
                </c:manualLayout>
              </c:layout>
              <c:showVal val="1"/>
            </c:dLbl>
            <c:dLbl>
              <c:idx val="1"/>
              <c:layout>
                <c:manualLayout>
                  <c:x val="6.9444444444445178E-3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9.2592592592594582E-3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 i="1" baseline="0">
                    <a:solidFill>
                      <a:srgbClr val="0000CC"/>
                    </a:solidFill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Высокий </c:v>
                </c:pt>
                <c:pt idx="1">
                  <c:v>Средний </c:v>
                </c:pt>
                <c:pt idx="2">
                  <c:v>Низкий 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4.0000000000000022E-2</c:v>
                </c:pt>
                <c:pt idx="1">
                  <c:v>0.68</c:v>
                </c:pt>
                <c:pt idx="2">
                  <c:v>0.28000000000000008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после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1.6203703703703703E-2"/>
                  <c:y val="3.9682539682539802E-3"/>
                </c:manualLayout>
              </c:layout>
              <c:showVal val="1"/>
            </c:dLbl>
            <c:dLbl>
              <c:idx val="1"/>
              <c:layout>
                <c:manualLayout>
                  <c:x val="4.7048898161642157E-2"/>
                  <c:y val="-2.8175603439326416E-2"/>
                </c:manualLayout>
              </c:layout>
              <c:showVal val="1"/>
            </c:dLbl>
            <c:dLbl>
              <c:idx val="2"/>
              <c:layout>
                <c:manualLayout>
                  <c:x val="5.0200304541325472E-2"/>
                  <c:y val="-1.4456499368922581E-2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 i="1" baseline="0">
                    <a:solidFill>
                      <a:srgbClr val="FF0000"/>
                    </a:solidFill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Высокий </c:v>
                </c:pt>
                <c:pt idx="1">
                  <c:v>Средний </c:v>
                </c:pt>
                <c:pt idx="2">
                  <c:v>Низкий 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0.52</c:v>
                </c:pt>
                <c:pt idx="1">
                  <c:v>0.4</c:v>
                </c:pt>
                <c:pt idx="2">
                  <c:v>8.0000000000000043E-2</c:v>
                </c:pt>
              </c:numCache>
            </c:numRef>
          </c:val>
        </c:ser>
        <c:shape val="cylinder"/>
        <c:axId val="134216320"/>
        <c:axId val="134431104"/>
        <c:axId val="0"/>
      </c:bar3DChart>
      <c:catAx>
        <c:axId val="134216320"/>
        <c:scaling>
          <c:orientation val="minMax"/>
        </c:scaling>
        <c:axPos val="b"/>
        <c:majorGridlines/>
        <c:tickLblPos val="nextTo"/>
        <c:txPr>
          <a:bodyPr/>
          <a:lstStyle/>
          <a:p>
            <a:pPr>
              <a:defRPr sz="1800" b="1" i="0" baseline="0">
                <a:solidFill>
                  <a:srgbClr val="0000CC"/>
                </a:solidFill>
                <a:latin typeface="Times New Roman" pitchFamily="18" charset="0"/>
              </a:defRPr>
            </a:pPr>
            <a:endParaRPr lang="ru-RU"/>
          </a:p>
        </c:txPr>
        <c:crossAx val="134431104"/>
        <c:crosses val="autoZero"/>
        <c:auto val="1"/>
        <c:lblAlgn val="ctr"/>
        <c:lblOffset val="100"/>
      </c:catAx>
      <c:valAx>
        <c:axId val="134431104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800" b="1" i="1" baseline="0">
                <a:solidFill>
                  <a:srgbClr val="FF0000"/>
                </a:solidFill>
                <a:latin typeface="Times New Roman" pitchFamily="18" charset="0"/>
              </a:defRPr>
            </a:pPr>
            <a:endParaRPr lang="ru-RU"/>
          </a:p>
        </c:txPr>
        <c:crossAx val="1342163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9968779280178308"/>
          <c:y val="5.7219954442101997E-2"/>
          <c:w val="0.35369263297195108"/>
          <c:h val="9.6017336871495162E-2"/>
        </c:manualLayout>
      </c:layout>
      <c:txPr>
        <a:bodyPr/>
        <a:lstStyle/>
        <a:p>
          <a:pPr>
            <a:defRPr sz="2000" b="1" i="1" baseline="0">
              <a:solidFill>
                <a:srgbClr val="0000CC"/>
              </a:solidFill>
              <a:latin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0"/>
                  <c:y val="-2.7777777777777991E-2"/>
                </c:manualLayout>
              </c:layout>
              <c:showVal val="1"/>
            </c:dLbl>
            <c:dLbl>
              <c:idx val="1"/>
              <c:layout>
                <c:manualLayout>
                  <c:x val="-1.6203703703703751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6.0185185185185147E-2"/>
                  <c:y val="-4.3650793650793704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0.25</c:v>
                </c:pt>
                <c:pt idx="1">
                  <c:v>0.38000000000000045</c:v>
                </c:pt>
                <c:pt idx="2">
                  <c:v>0.37000000000000038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 год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0.11342592592592608"/>
                  <c:y val="2.7777777777777912E-2"/>
                </c:manualLayout>
              </c:layout>
              <c:showVal val="1"/>
            </c:dLbl>
            <c:dLbl>
              <c:idx val="1"/>
              <c:layout>
                <c:manualLayout>
                  <c:x val="6.0185185185185147E-2"/>
                  <c:y val="-1.1904761904761921E-2"/>
                </c:manualLayout>
              </c:layout>
              <c:showVal val="1"/>
            </c:dLbl>
            <c:dLbl>
              <c:idx val="2"/>
              <c:layout>
                <c:manualLayout>
                  <c:x val="4.6296296296296349E-2"/>
                  <c:y val="-1.9841269841269885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0.67000000000000104</c:v>
                </c:pt>
                <c:pt idx="1">
                  <c:v>0.33000000000000052</c:v>
                </c:pt>
                <c:pt idx="2">
                  <c:v>0</c:v>
                </c:pt>
              </c:numCache>
            </c:numRef>
          </c:val>
        </c:ser>
        <c:shape val="cylinder"/>
        <c:axId val="134368640"/>
        <c:axId val="134370432"/>
        <c:axId val="0"/>
      </c:bar3DChart>
      <c:catAx>
        <c:axId val="134368640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4370432"/>
        <c:crosses val="autoZero"/>
        <c:auto val="1"/>
        <c:lblAlgn val="ctr"/>
        <c:lblOffset val="100"/>
      </c:catAx>
      <c:valAx>
        <c:axId val="134370432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4368640"/>
        <c:crosses val="autoZero"/>
        <c:crossBetween val="between"/>
      </c:valAx>
    </c:plotArea>
    <c:legend>
      <c:legendPos val="r"/>
      <c:txPr>
        <a:bodyPr/>
        <a:lstStyle/>
        <a:p>
          <a:pPr>
            <a:defRPr sz="2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2000"/>
            </a:pPr>
            <a:r>
              <a:rPr lang="ru-RU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Результаты методики «Ранжирование понятий»</a:t>
            </a:r>
            <a:endParaRPr lang="ru-RU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3080939446455159"/>
          <c:y val="1.4937086762439499E-2"/>
        </c:manualLayout>
      </c:layout>
    </c:title>
    <c:view3D>
      <c:rAngAx val="1"/>
    </c:view3D>
    <c:plotArea>
      <c:layout>
        <c:manualLayout>
          <c:layoutTarget val="inner"/>
          <c:xMode val="edge"/>
          <c:yMode val="edge"/>
          <c:x val="8.1312665510966803E-2"/>
          <c:y val="0.1518799082840325"/>
          <c:w val="0.88167782305900944"/>
          <c:h val="0.6131297788244977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Ранжирование понятий</c:v>
                </c:pt>
              </c:strCache>
            </c:strRef>
          </c:tx>
          <c:spPr>
            <a:solidFill>
              <a:srgbClr val="CC0000"/>
            </a:solidFill>
          </c:spPr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rgbClr val="00B050"/>
              </a:solidFill>
            </c:spPr>
          </c:dPt>
          <c:dPt>
            <c:idx val="2"/>
            <c:spPr>
              <a:solidFill>
                <a:srgbClr val="00B0F0"/>
              </a:solidFill>
            </c:spPr>
          </c:dPt>
          <c:dPt>
            <c:idx val="3"/>
            <c:spPr>
              <a:solidFill>
                <a:srgbClr val="0070C0"/>
              </a:solidFill>
            </c:spPr>
          </c:dPt>
          <c:dPt>
            <c:idx val="4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5"/>
            <c:spPr>
              <a:solidFill>
                <a:schemeClr val="accent6">
                  <a:lumMod val="50000"/>
                </a:schemeClr>
              </a:solidFill>
            </c:spPr>
          </c:dPt>
          <c:dPt>
            <c:idx val="6"/>
            <c:spPr>
              <a:solidFill>
                <a:srgbClr val="CC00CC"/>
              </a:solidFill>
            </c:spPr>
          </c:dPt>
          <c:dPt>
            <c:idx val="7"/>
            <c:spPr>
              <a:solidFill>
                <a:srgbClr val="7030A0"/>
              </a:solidFill>
            </c:spPr>
          </c:dPt>
          <c:dPt>
            <c:idx val="9"/>
            <c:spPr>
              <a:solidFill>
                <a:srgbClr val="0000CC"/>
              </a:solidFill>
            </c:spPr>
          </c:dPt>
          <c:dLbls>
            <c:dLbl>
              <c:idx val="2"/>
              <c:layout>
                <c:manualLayout>
                  <c:x val="-9.1630707325929227E-3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-1.1453838415741147E-2"/>
                  <c:y val="0"/>
                </c:manualLayout>
              </c:layout>
              <c:showVal val="1"/>
            </c:dLbl>
            <c:dLbl>
              <c:idx val="5"/>
              <c:layout>
                <c:manualLayout>
                  <c:x val="-1.1453838415741147E-2"/>
                  <c:y val="0"/>
                </c:manualLayout>
              </c:layout>
              <c:showVal val="1"/>
            </c:dLbl>
            <c:dLbl>
              <c:idx val="6"/>
              <c:layout>
                <c:manualLayout>
                  <c:x val="-1.1453838415741147E-2"/>
                  <c:y val="0"/>
                </c:manualLayout>
              </c:layout>
              <c:showVal val="1"/>
            </c:dLbl>
            <c:dLbl>
              <c:idx val="7"/>
              <c:layout>
                <c:manualLayout>
                  <c:x val="1.6035373782037707E-2"/>
                  <c:y val="0"/>
                </c:manualLayout>
              </c:layout>
              <c:showVal val="1"/>
            </c:dLbl>
            <c:dLbl>
              <c:idx val="9"/>
              <c:layout>
                <c:manualLayout>
                  <c:x val="-1.1453838415741147E-2"/>
                  <c:y val="7.4886800051654958E-3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 i="1" baseline="0">
                    <a:solidFill>
                      <a:srgbClr val="FF0000"/>
                    </a:solidFill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Лист1!$A$2:$A$11</c:f>
              <c:strCache>
                <c:ptCount val="10"/>
                <c:pt idx="0">
                  <c:v>Дружба</c:v>
                </c:pt>
                <c:pt idx="1">
                  <c:v>Честность</c:v>
                </c:pt>
                <c:pt idx="2">
                  <c:v>Семья</c:v>
                </c:pt>
                <c:pt idx="3">
                  <c:v>Богатство</c:v>
                </c:pt>
                <c:pt idx="4">
                  <c:v>Родина</c:v>
                </c:pt>
                <c:pt idx="5">
                  <c:v>Квартира</c:v>
                </c:pt>
                <c:pt idx="6">
                  <c:v>Доброта</c:v>
                </c:pt>
                <c:pt idx="7">
                  <c:v>Мужество</c:v>
                </c:pt>
                <c:pt idx="8">
                  <c:v>Патриотизм</c:v>
                </c:pt>
                <c:pt idx="9">
                  <c:v>Здоровье</c:v>
                </c:pt>
              </c:strCache>
            </c:strRef>
          </c:cat>
          <c:val>
            <c:numRef>
              <c:f>Лист1!$B$2:$B$11</c:f>
              <c:numCache>
                <c:formatCode>0%</c:formatCode>
                <c:ptCount val="10"/>
                <c:pt idx="0">
                  <c:v>0.48000000000000032</c:v>
                </c:pt>
                <c:pt idx="1">
                  <c:v>4.0000000000000022E-2</c:v>
                </c:pt>
                <c:pt idx="2">
                  <c:v>0.36000000000000032</c:v>
                </c:pt>
                <c:pt idx="3">
                  <c:v>0.60000000000000064</c:v>
                </c:pt>
                <c:pt idx="4">
                  <c:v>4.0000000000000022E-2</c:v>
                </c:pt>
                <c:pt idx="5">
                  <c:v>0.52</c:v>
                </c:pt>
                <c:pt idx="6">
                  <c:v>0.28000000000000008</c:v>
                </c:pt>
                <c:pt idx="7">
                  <c:v>0.28000000000000008</c:v>
                </c:pt>
                <c:pt idx="8">
                  <c:v>0</c:v>
                </c:pt>
                <c:pt idx="9">
                  <c:v>0.28000000000000008</c:v>
                </c:pt>
              </c:numCache>
            </c:numRef>
          </c:val>
        </c:ser>
        <c:shape val="cylinder"/>
        <c:axId val="92605056"/>
        <c:axId val="92615040"/>
        <c:axId val="0"/>
      </c:bar3DChart>
      <c:catAx>
        <c:axId val="92605056"/>
        <c:scaling>
          <c:orientation val="minMax"/>
        </c:scaling>
        <c:axPos val="b"/>
        <c:majorGridlines/>
        <c:tickLblPos val="nextTo"/>
        <c:txPr>
          <a:bodyPr/>
          <a:lstStyle/>
          <a:p>
            <a:pPr>
              <a:defRPr sz="1800" b="1" i="0" baseline="0">
                <a:solidFill>
                  <a:srgbClr val="0000CC"/>
                </a:solidFill>
                <a:latin typeface="Times New Roman" pitchFamily="18" charset="0"/>
              </a:defRPr>
            </a:pPr>
            <a:endParaRPr lang="ru-RU"/>
          </a:p>
        </c:txPr>
        <c:crossAx val="92615040"/>
        <c:crosses val="autoZero"/>
        <c:auto val="1"/>
        <c:lblAlgn val="ctr"/>
        <c:lblOffset val="100"/>
      </c:catAx>
      <c:valAx>
        <c:axId val="92615040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600" b="1" i="0" baseline="0">
                <a:solidFill>
                  <a:srgbClr val="FF0000"/>
                </a:solidFill>
                <a:latin typeface="Times New Roman" pitchFamily="18" charset="0"/>
              </a:defRPr>
            </a:pPr>
            <a:endParaRPr lang="ru-RU"/>
          </a:p>
        </c:txPr>
        <c:crossAx val="92605056"/>
        <c:crosses val="autoZero"/>
        <c:crossBetween val="between"/>
      </c:valAx>
    </c:plotArea>
    <c:plotVisOnly val="1"/>
  </c:chart>
  <c:spPr>
    <a:noFill/>
    <a:ln>
      <a:solidFill>
        <a:schemeClr val="tx1"/>
      </a:solidFill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7349744586202465"/>
          <c:y val="4.4171367432084219E-2"/>
          <c:w val="0.62605770560640661"/>
          <c:h val="0.8204604758908475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Результаты беседы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etal">
              <a:bevelT w="165100" prst="coolSlant"/>
            </a:sp3d>
          </c:spPr>
          <c:dPt>
            <c:idx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 prstMaterial="metal">
                <a:bevelT w="165100" prst="coolSlant"/>
              </a:sp3d>
            </c:spPr>
          </c:dPt>
          <c:dPt>
            <c:idx val="1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 prstMaterial="metal">
                <a:bevelT w="165100" prst="coolSlant"/>
              </a:sp3d>
            </c:spPr>
          </c:dPt>
          <c:dPt>
            <c:idx val="2"/>
            <c:spPr>
              <a:solidFill>
                <a:srgbClr val="0070C0"/>
              </a:solidFill>
              <a:scene3d>
                <a:camera prst="orthographicFront"/>
                <a:lightRig rig="threePt" dir="t"/>
              </a:scene3d>
              <a:sp3d prstMaterial="metal">
                <a:bevelT w="165100" prst="coolSlant"/>
              </a:sp3d>
            </c:spPr>
          </c:dPt>
          <c:dLbls>
            <c:dLbl>
              <c:idx val="0"/>
              <c:layout>
                <c:manualLayout>
                  <c:x val="-0.10485272044602759"/>
                  <c:y val="8.7369599327525499E-2"/>
                </c:manualLayout>
              </c:layout>
              <c:showPercent val="1"/>
            </c:dLbl>
            <c:dLbl>
              <c:idx val="1"/>
              <c:layout>
                <c:manualLayout>
                  <c:x val="-0.18613663107727274"/>
                  <c:y val="-0.27323930372918193"/>
                </c:manualLayout>
              </c:layout>
              <c:showPercent val="1"/>
            </c:dLbl>
            <c:dLbl>
              <c:idx val="2"/>
              <c:layout>
                <c:manualLayout>
                  <c:x val="0.15522680019680368"/>
                  <c:y val="8.5867927637927444E-2"/>
                </c:manualLayout>
              </c:layout>
              <c:showPercent val="1"/>
            </c:dLbl>
            <c:txPr>
              <a:bodyPr/>
              <a:lstStyle/>
              <a:p>
                <a:pPr>
                  <a:defRPr sz="2000" b="1" i="0" baseline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0.16</c:v>
                </c:pt>
                <c:pt idx="1">
                  <c:v>0.56000000000000005</c:v>
                </c:pt>
                <c:pt idx="2">
                  <c:v>0.28000000000000008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2.5626904028207401E-2"/>
          <c:y val="0.76015154256010586"/>
          <c:w val="0.94092854061966968"/>
          <c:h val="0.23984845743989883"/>
        </c:manualLayout>
      </c:layout>
      <c:txPr>
        <a:bodyPr/>
        <a:lstStyle/>
        <a:p>
          <a:pPr>
            <a:defRPr sz="1800" b="1" i="0" baseline="0">
              <a:solidFill>
                <a:srgbClr val="0000CC"/>
              </a:solidFill>
              <a:latin typeface="Times New Roman" pitchFamily="18" charset="0"/>
            </a:defRPr>
          </a:pPr>
          <a:endParaRPr lang="ru-RU"/>
        </a:p>
      </c:txPr>
    </c:legend>
    <c:plotVisOnly val="1"/>
  </c:chart>
  <c:spPr>
    <a:ln>
      <a:noFill/>
    </a:ln>
    <a:effectLst/>
    <a:scene3d>
      <a:camera prst="orthographicFront"/>
      <a:lightRig rig="threePt" dir="t"/>
    </a:scene3d>
    <a:sp3d prstMaterial="metal">
      <a:bevelT w="44450" prst="slope"/>
    </a:sp3d>
  </c:sp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2962653604761981E-2"/>
          <c:y val="0.1727557566264579"/>
          <c:w val="0.67577162671089619"/>
          <c:h val="0.6997882924253413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Экспериментальная группа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etal">
              <a:bevelT w="165100" prst="coolSlant"/>
            </a:sp3d>
          </c:spPr>
          <c:dPt>
            <c:idx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 prstMaterial="metal">
                <a:bevelT w="165100" prst="coolSlant"/>
              </a:sp3d>
            </c:spPr>
          </c:dPt>
          <c:dPt>
            <c:idx val="1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 prstMaterial="metal">
                <a:bevelT w="165100" prst="coolSlant"/>
              </a:sp3d>
            </c:spPr>
          </c:dPt>
          <c:dPt>
            <c:idx val="2"/>
            <c:spPr>
              <a:solidFill>
                <a:srgbClr val="0070C0"/>
              </a:solidFill>
              <a:scene3d>
                <a:camera prst="orthographicFront"/>
                <a:lightRig rig="threePt" dir="t"/>
              </a:scene3d>
              <a:sp3d prstMaterial="metal">
                <a:bevelT w="165100" prst="coolSlant"/>
              </a:sp3d>
            </c:spPr>
          </c:dPt>
          <c:dLbls>
            <c:dLbl>
              <c:idx val="0"/>
              <c:layout>
                <c:manualLayout>
                  <c:x val="-1.0943892284854621E-2"/>
                  <c:y val="-2.0892156799400409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FF0000"/>
                        </a:solidFill>
                      </a:rPr>
                      <a:t>4%</a:t>
                    </a:r>
                  </a:p>
                </c:rich>
              </c:tx>
              <c:showPercent val="1"/>
            </c:dLbl>
            <c:dLbl>
              <c:idx val="1"/>
              <c:layout>
                <c:manualLayout>
                  <c:x val="-0.11565697293971956"/>
                  <c:y val="-0.2388302718209484"/>
                </c:manualLayout>
              </c:layout>
              <c:showPercent val="1"/>
            </c:dLbl>
            <c:dLbl>
              <c:idx val="2"/>
              <c:layout>
                <c:manualLayout>
                  <c:x val="0.10447435509529671"/>
                  <c:y val="9.8040039663669767E-2"/>
                </c:manualLayout>
              </c:layout>
              <c:showPercent val="1"/>
            </c:dLbl>
            <c:txPr>
              <a:bodyPr/>
              <a:lstStyle/>
              <a:p>
                <a:pPr>
                  <a:defRPr sz="2000" b="1" i="0" baseline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4.0000000000000084E-2</c:v>
                </c:pt>
                <c:pt idx="1">
                  <c:v>0.68000000000000071</c:v>
                </c:pt>
                <c:pt idx="2">
                  <c:v>0.28000000000000008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62149732844760941"/>
          <c:y val="0.30153238272798788"/>
          <c:w val="0.31585103597474423"/>
          <c:h val="0.43910127137930793"/>
        </c:manualLayout>
      </c:layout>
      <c:txPr>
        <a:bodyPr/>
        <a:lstStyle/>
        <a:p>
          <a:pPr>
            <a:defRPr sz="1800" b="1" i="0" baseline="0">
              <a:solidFill>
                <a:srgbClr val="0000CC"/>
              </a:solidFill>
              <a:latin typeface="Times New Roman" pitchFamily="18" charset="0"/>
            </a:defRPr>
          </a:pPr>
          <a:endParaRPr lang="ru-RU"/>
        </a:p>
      </c:txPr>
    </c:legend>
    <c:plotVisOnly val="1"/>
  </c:chart>
  <c:spPr>
    <a:effectLst/>
    <a:scene3d>
      <a:camera prst="orthographicFront"/>
      <a:lightRig rig="threePt" dir="t"/>
    </a:scene3d>
    <a:sp3d prstMaterial="metal">
      <a:bevelT w="44450" prst="slope"/>
    </a:sp3d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2000">
                <a:latin typeface="Times New Roman" pitchFamily="18" charset="0"/>
                <a:cs typeface="Times New Roman" pitchFamily="18" charset="0"/>
              </a:defRPr>
            </a:pPr>
            <a:r>
              <a:rPr lang="ru-RU" sz="2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«Выбери музыку»</a:t>
            </a:r>
          </a:p>
        </c:rich>
      </c:tx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«Выбери музыку»</c:v>
                </c:pt>
              </c:strCache>
            </c:strRef>
          </c:tx>
          <c:explosion val="25"/>
          <c:dPt>
            <c:idx val="0"/>
            <c:spPr>
              <a:solidFill>
                <a:srgbClr val="00FF00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8.1329833770778667E-2"/>
                  <c:y val="3.2973378327709212E-2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высокий уровень </c:v>
                </c:pt>
                <c:pt idx="1">
                  <c:v>средний уровень </c:v>
                </c:pt>
                <c:pt idx="2">
                  <c:v>низкий уровень 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0.222</c:v>
                </c:pt>
                <c:pt idx="1">
                  <c:v>0.37000000000000027</c:v>
                </c:pt>
                <c:pt idx="2">
                  <c:v>0.40800000000000008</c:v>
                </c:pt>
              </c:numCache>
            </c:numRef>
          </c:val>
        </c:ser>
      </c:pie3DChart>
    </c:plotArea>
    <c:legend>
      <c:legendPos val="r"/>
      <c:legendEntry>
        <c:idx val="0"/>
        <c:txPr>
          <a:bodyPr/>
          <a:lstStyle/>
          <a:p>
            <a:pPr>
              <a:defRPr sz="1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0226649052774359"/>
          <c:y val="0.21614885345749169"/>
          <c:w val="0.2934479804607758"/>
          <c:h val="0.66988762834272364"/>
        </c:manualLayout>
      </c:layout>
      <c:txPr>
        <a:bodyPr/>
        <a:lstStyle/>
        <a:p>
          <a:pPr>
            <a:defRPr sz="1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Pr>
        <a:bodyPr/>
        <a:lstStyle/>
        <a:p>
          <a:pPr>
            <a:defRPr sz="2400">
              <a:solidFill>
                <a:srgbClr val="0000CC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Художественно-экспрессивный тест</c:v>
                </c:pt>
              </c:strCache>
            </c:strRef>
          </c:tx>
          <c:explosion val="25"/>
          <c:dPt>
            <c:idx val="0"/>
            <c:spPr>
              <a:solidFill>
                <a:srgbClr val="00FF00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9.9094745138058216E-2"/>
                  <c:y val="9.8418947631546058E-3"/>
                </c:manualLayout>
              </c:layout>
              <c:showVal val="1"/>
            </c:dLbl>
            <c:dLbl>
              <c:idx val="2"/>
              <c:layout>
                <c:manualLayout>
                  <c:x val="8.5428486902071249E-2"/>
                  <c:y val="1.8778902637170355E-2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высокий уровень </c:v>
                </c:pt>
                <c:pt idx="1">
                  <c:v>средний уровень </c:v>
                </c:pt>
                <c:pt idx="2">
                  <c:v>низкий уровень 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0.30000000000000032</c:v>
                </c:pt>
                <c:pt idx="1">
                  <c:v>0.37000000000000038</c:v>
                </c:pt>
                <c:pt idx="2">
                  <c:v>0.33000000000000096</c:v>
                </c:pt>
              </c:numCache>
            </c:numRef>
          </c:val>
        </c:ser>
      </c:pie3DChart>
    </c:plotArea>
    <c:legend>
      <c:legendPos val="r"/>
      <c:txPr>
        <a:bodyPr/>
        <a:lstStyle/>
        <a:p>
          <a:pPr>
            <a:defRPr sz="1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2000"/>
            </a:pPr>
            <a:r>
              <a:rPr lang="ru-RU" sz="2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Недописанный тезис </a:t>
            </a:r>
          </a:p>
        </c:rich>
      </c:tx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Недописанный тезис </c:v>
                </c:pt>
              </c:strCache>
            </c:strRef>
          </c:tx>
          <c:explosion val="25"/>
          <c:dPt>
            <c:idx val="0"/>
            <c:spPr>
              <a:solidFill>
                <a:srgbClr val="00FF00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6.4549718704617898E-2"/>
                  <c:y val="2.1437106562760357E-2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0.19</c:v>
                </c:pt>
                <c:pt idx="1">
                  <c:v>0.37000000000000038</c:v>
                </c:pt>
                <c:pt idx="2">
                  <c:v>0.44</c:v>
                </c:pt>
              </c:numCache>
            </c:numRef>
          </c:val>
        </c:ser>
      </c:pie3DChart>
    </c:plotArea>
    <c:legend>
      <c:legendPos val="r"/>
      <c:txPr>
        <a:bodyPr/>
        <a:lstStyle/>
        <a:p>
          <a:pPr>
            <a:defRPr sz="1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2000"/>
            </a:pPr>
            <a:r>
              <a:rPr lang="ru-RU" sz="2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Методика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ранжирования</a:t>
            </a:r>
          </a:p>
        </c:rich>
      </c:tx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1.5167867350958454E-4"/>
          <c:y val="0.22932170662758317"/>
          <c:w val="0.55605078011081943"/>
          <c:h val="0.6801465441819772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Методика ранжирования</c:v>
                </c:pt>
              </c:strCache>
            </c:strRef>
          </c:tx>
          <c:explosion val="25"/>
          <c:dPt>
            <c:idx val="0"/>
            <c:spPr>
              <a:solidFill>
                <a:srgbClr val="00FF00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800" b="1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Музеи, галереи и т.д.</c:v>
                </c:pt>
                <c:pt idx="1">
                  <c:v>Театр, кино, зоопарк</c:v>
                </c:pt>
                <c:pt idx="2">
                  <c:v>Столовую, дискотеку, улицу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0.30000000000000016</c:v>
                </c:pt>
                <c:pt idx="1">
                  <c:v>0.4</c:v>
                </c:pt>
                <c:pt idx="2">
                  <c:v>0.30000000000000016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2427340694338851"/>
          <c:y val="0.15812147804309989"/>
          <c:w val="0.31239455032303381"/>
          <c:h val="0.35852643419572588"/>
        </c:manualLayout>
      </c:layout>
      <c:txPr>
        <a:bodyPr/>
        <a:lstStyle/>
        <a:p>
          <a:pPr>
            <a:defRPr sz="14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00FF00"/>
            </a:solidFill>
          </c:spPr>
          <c:dLbls>
            <c:dLbl>
              <c:idx val="0"/>
              <c:layout>
                <c:manualLayout>
                  <c:x val="4.9829901511395918E-3"/>
                  <c:y val="0.13333333333333341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 i="1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Сформированность эстетической воспитанности 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0.25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1.249483235378439E-2"/>
                  <c:y val="0.19519515929666897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 i="1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Сформированность эстетической воспитанности </c:v>
                </c:pt>
              </c:strCache>
            </c:strRef>
          </c:cat>
          <c:val>
            <c:numRef>
              <c:f>Лист1!$C$2</c:f>
              <c:numCache>
                <c:formatCode>0%</c:formatCode>
                <c:ptCount val="1"/>
                <c:pt idx="0">
                  <c:v>0.38000000000000084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1.7492765295298147E-2"/>
                  <c:y val="0.18218214867689142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 i="1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Сформированность эстетической воспитанности </c:v>
                </c:pt>
              </c:strCache>
            </c:strRef>
          </c:cat>
          <c:val>
            <c:numRef>
              <c:f>Лист1!$D$2</c:f>
              <c:numCache>
                <c:formatCode>0%</c:formatCode>
                <c:ptCount val="1"/>
                <c:pt idx="0">
                  <c:v>0.37000000000000038</c:v>
                </c:pt>
              </c:numCache>
            </c:numRef>
          </c:val>
        </c:ser>
        <c:shape val="cylinder"/>
        <c:axId val="102531072"/>
        <c:axId val="102532608"/>
        <c:axId val="0"/>
      </c:bar3DChart>
      <c:catAx>
        <c:axId val="102531072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2532608"/>
        <c:crosses val="autoZero"/>
        <c:auto val="1"/>
        <c:lblAlgn val="ctr"/>
        <c:lblOffset val="100"/>
      </c:catAx>
      <c:valAx>
        <c:axId val="102532608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2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2531072"/>
        <c:crosses val="autoZero"/>
        <c:crossBetween val="between"/>
      </c:valAx>
    </c:plotArea>
    <c:legend>
      <c:legendPos val="r"/>
      <c:txPr>
        <a:bodyPr/>
        <a:lstStyle/>
        <a:p>
          <a:pPr>
            <a:defRPr sz="1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Relationship Id="rId4" Type="http://schemas.openxmlformats.org/officeDocument/2006/relationships/image" Target="../media/image29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Relationship Id="rId4" Type="http://schemas.openxmlformats.org/officeDocument/2006/relationships/image" Target="../media/image3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281634-0391-4EA8-9F89-D47FBDCF148B}" type="doc">
      <dgm:prSet loTypeId="urn:microsoft.com/office/officeart/2005/8/layout/vProcess5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4A21E6E-19C4-4046-94B2-31B457C3EF8E}">
      <dgm:prSet phldrT="[Текст]" custT="1"/>
      <dgm:spPr/>
      <dgm:t>
        <a:bodyPr/>
        <a:lstStyle/>
        <a:p>
          <a:pPr algn="ctr"/>
          <a:r>
            <a: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Создание условий для формирования личности гражданина и патриота России с присущими ему ценностями, взглядами, ориентациями, установками, мотивами деятельности и поведения</a:t>
          </a:r>
          <a:r>
            <a:rPr lang="ru-RU" sz="1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 </a:t>
          </a:r>
          <a:endParaRPr lang="ru-RU" sz="1800" b="1" i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0B38468-48E6-4FE0-8528-8A86183B6635}" type="parTrans" cxnId="{53D76614-A477-4482-AC52-6262E65ED13C}">
      <dgm:prSet/>
      <dgm:spPr/>
      <dgm:t>
        <a:bodyPr/>
        <a:lstStyle/>
        <a:p>
          <a:endParaRPr lang="ru-RU"/>
        </a:p>
      </dgm:t>
    </dgm:pt>
    <dgm:pt modelId="{EC73CB7E-2B3F-4C82-9B71-980AA0B18A36}" type="sibTrans" cxnId="{53D76614-A477-4482-AC52-6262E65ED13C}">
      <dgm:prSet/>
      <dgm:spPr>
        <a:solidFill>
          <a:srgbClr val="00CC00">
            <a:alpha val="89804"/>
          </a:srgbClr>
        </a:solidFill>
      </dgm:spPr>
      <dgm:t>
        <a:bodyPr/>
        <a:lstStyle/>
        <a:p>
          <a:endParaRPr lang="ru-RU"/>
        </a:p>
      </dgm:t>
    </dgm:pt>
    <dgm:pt modelId="{8734901B-F624-4F06-A520-10D1C2F31698}">
      <dgm:prSet phldrT="[Текст]"/>
      <dgm:spPr/>
      <dgm:t>
        <a:bodyPr/>
        <a:lstStyle/>
        <a:p>
          <a:pPr algn="ctr"/>
          <a:r>
            <a:rPr lang="ru-RU" b="1" i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rPr>
            <a:t>Формирование гражданской и правовой направленности развития личности</a:t>
          </a:r>
          <a:endParaRPr lang="ru-RU" b="1" i="1" dirty="0">
            <a:solidFill>
              <a:srgbClr val="0066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16502FD-BD9B-41E3-93CA-60086AC99DF1}" type="parTrans" cxnId="{52E83432-36DC-4973-920F-92994FC8AE9B}">
      <dgm:prSet/>
      <dgm:spPr/>
      <dgm:t>
        <a:bodyPr/>
        <a:lstStyle/>
        <a:p>
          <a:endParaRPr lang="ru-RU"/>
        </a:p>
      </dgm:t>
    </dgm:pt>
    <dgm:pt modelId="{CC526627-20EF-4AF5-9ED5-2405453E7A4C}" type="sibTrans" cxnId="{52E83432-36DC-4973-920F-92994FC8AE9B}">
      <dgm:prSet/>
      <dgm:spPr>
        <a:solidFill>
          <a:srgbClr val="00CC00">
            <a:alpha val="90000"/>
          </a:srgbClr>
        </a:solidFill>
      </dgm:spPr>
      <dgm:t>
        <a:bodyPr/>
        <a:lstStyle/>
        <a:p>
          <a:endParaRPr lang="ru-RU"/>
        </a:p>
      </dgm:t>
    </dgm:pt>
    <dgm:pt modelId="{202649BB-3D61-4884-8104-1E1B0F2C20BA}">
      <dgm:prSet phldrT="[Текст]"/>
      <dgm:spPr/>
      <dgm:t>
        <a:bodyPr/>
        <a:lstStyle/>
        <a:p>
          <a:pPr algn="ctr"/>
          <a:r>
            <a:rPr lang="ru-RU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Воспитание</a:t>
          </a:r>
          <a:r>
            <a:rPr lang="en-US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у  подрастающего поколения активной жизненной</a:t>
          </a:r>
          <a:r>
            <a:rPr lang="en-US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позиции  </a:t>
          </a:r>
          <a:endParaRPr lang="ru-RU" b="1" i="1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CB1DCFF-0722-4099-B1BC-30CD22317CB8}" type="parTrans" cxnId="{05E97A26-6698-4035-BD4E-9342B5035D9E}">
      <dgm:prSet/>
      <dgm:spPr/>
      <dgm:t>
        <a:bodyPr/>
        <a:lstStyle/>
        <a:p>
          <a:endParaRPr lang="ru-RU"/>
        </a:p>
      </dgm:t>
    </dgm:pt>
    <dgm:pt modelId="{0BAAA90C-CEF6-413E-A8FC-A3F284E9AFEA}" type="sibTrans" cxnId="{05E97A26-6698-4035-BD4E-9342B5035D9E}">
      <dgm:prSet/>
      <dgm:spPr/>
      <dgm:t>
        <a:bodyPr/>
        <a:lstStyle/>
        <a:p>
          <a:endParaRPr lang="ru-RU"/>
        </a:p>
      </dgm:t>
    </dgm:pt>
    <dgm:pt modelId="{B8788829-F9B2-4492-9B4E-CBDF3B8803A6}" type="pres">
      <dgm:prSet presAssocID="{FD281634-0391-4EA8-9F89-D47FBDCF148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92076B-F193-447E-984C-46DC6DB421D2}" type="pres">
      <dgm:prSet presAssocID="{FD281634-0391-4EA8-9F89-D47FBDCF148B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F6234638-A347-4F3E-943C-BC67EE976C2C}" type="pres">
      <dgm:prSet presAssocID="{FD281634-0391-4EA8-9F89-D47FBDCF148B}" presName="ThreeNodes_1" presStyleLbl="node1" presStyleIdx="0" presStyleCnt="3" custLinFactNeighborX="-313" custLinFactNeighborY="-26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19AC99-B5F9-4158-BA89-58F18CF22657}" type="pres">
      <dgm:prSet presAssocID="{FD281634-0391-4EA8-9F89-D47FBDCF148B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AE0E42-A6BC-4B8E-970C-49CBF95D814C}" type="pres">
      <dgm:prSet presAssocID="{FD281634-0391-4EA8-9F89-D47FBDCF148B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2FE7D-0892-473E-A083-CD779F332A36}" type="pres">
      <dgm:prSet presAssocID="{FD281634-0391-4EA8-9F89-D47FBDCF148B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BEEF93-87AD-4747-B9B4-726828445F35}" type="pres">
      <dgm:prSet presAssocID="{FD281634-0391-4EA8-9F89-D47FBDCF148B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CE8B09-A1AE-4E2A-8125-6C989B625559}" type="pres">
      <dgm:prSet presAssocID="{FD281634-0391-4EA8-9F89-D47FBDCF148B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D600B2-D75B-436E-B78C-0F3AE99E7E1D}" type="pres">
      <dgm:prSet presAssocID="{FD281634-0391-4EA8-9F89-D47FBDCF148B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5CA8B8-5EC1-495E-89DD-CBD86735D689}" type="pres">
      <dgm:prSet presAssocID="{FD281634-0391-4EA8-9F89-D47FBDCF148B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E83432-36DC-4973-920F-92994FC8AE9B}" srcId="{FD281634-0391-4EA8-9F89-D47FBDCF148B}" destId="{8734901B-F624-4F06-A520-10D1C2F31698}" srcOrd="1" destOrd="0" parTransId="{E16502FD-BD9B-41E3-93CA-60086AC99DF1}" sibTransId="{CC526627-20EF-4AF5-9ED5-2405453E7A4C}"/>
    <dgm:cxn modelId="{18E037A2-F3AB-4AE4-9857-AA4D9CE0EF26}" type="presOf" srcId="{202649BB-3D61-4884-8104-1E1B0F2C20BA}" destId="{87AE0E42-A6BC-4B8E-970C-49CBF95D814C}" srcOrd="0" destOrd="0" presId="urn:microsoft.com/office/officeart/2005/8/layout/vProcess5"/>
    <dgm:cxn modelId="{5AB4B800-8CB2-4E3F-B410-B64F0A205964}" type="presOf" srcId="{EC73CB7E-2B3F-4C82-9B71-980AA0B18A36}" destId="{5D32FE7D-0892-473E-A083-CD779F332A36}" srcOrd="0" destOrd="0" presId="urn:microsoft.com/office/officeart/2005/8/layout/vProcess5"/>
    <dgm:cxn modelId="{B2F8537B-CF3D-425E-9396-452E00E60EF8}" type="presOf" srcId="{FD281634-0391-4EA8-9F89-D47FBDCF148B}" destId="{B8788829-F9B2-4492-9B4E-CBDF3B8803A6}" srcOrd="0" destOrd="0" presId="urn:microsoft.com/office/officeart/2005/8/layout/vProcess5"/>
    <dgm:cxn modelId="{79FAB14B-4969-474A-95F3-DEA1D722AA4A}" type="presOf" srcId="{8734901B-F624-4F06-A520-10D1C2F31698}" destId="{0819AC99-B5F9-4158-BA89-58F18CF22657}" srcOrd="0" destOrd="0" presId="urn:microsoft.com/office/officeart/2005/8/layout/vProcess5"/>
    <dgm:cxn modelId="{AB71114D-0F42-47D7-9915-3BEC52A45AC2}" type="presOf" srcId="{44A21E6E-19C4-4046-94B2-31B457C3EF8E}" destId="{57CE8B09-A1AE-4E2A-8125-6C989B625559}" srcOrd="1" destOrd="0" presId="urn:microsoft.com/office/officeart/2005/8/layout/vProcess5"/>
    <dgm:cxn modelId="{9B7B080B-5B3F-4642-99FE-DD318AAB272C}" type="presOf" srcId="{CC526627-20EF-4AF5-9ED5-2405453E7A4C}" destId="{FABEEF93-87AD-4747-B9B4-726828445F35}" srcOrd="0" destOrd="0" presId="urn:microsoft.com/office/officeart/2005/8/layout/vProcess5"/>
    <dgm:cxn modelId="{05E97A26-6698-4035-BD4E-9342B5035D9E}" srcId="{FD281634-0391-4EA8-9F89-D47FBDCF148B}" destId="{202649BB-3D61-4884-8104-1E1B0F2C20BA}" srcOrd="2" destOrd="0" parTransId="{DCB1DCFF-0722-4099-B1BC-30CD22317CB8}" sibTransId="{0BAAA90C-CEF6-413E-A8FC-A3F284E9AFEA}"/>
    <dgm:cxn modelId="{53D76614-A477-4482-AC52-6262E65ED13C}" srcId="{FD281634-0391-4EA8-9F89-D47FBDCF148B}" destId="{44A21E6E-19C4-4046-94B2-31B457C3EF8E}" srcOrd="0" destOrd="0" parTransId="{B0B38468-48E6-4FE0-8528-8A86183B6635}" sibTransId="{EC73CB7E-2B3F-4C82-9B71-980AA0B18A36}"/>
    <dgm:cxn modelId="{1AD4BB44-7046-4DA5-BFF8-6EDAA286411C}" type="presOf" srcId="{202649BB-3D61-4884-8104-1E1B0F2C20BA}" destId="{8C5CA8B8-5EC1-495E-89DD-CBD86735D689}" srcOrd="1" destOrd="0" presId="urn:microsoft.com/office/officeart/2005/8/layout/vProcess5"/>
    <dgm:cxn modelId="{147F0266-2162-41A3-A88E-47F493033094}" type="presOf" srcId="{8734901B-F624-4F06-A520-10D1C2F31698}" destId="{38D600B2-D75B-436E-B78C-0F3AE99E7E1D}" srcOrd="1" destOrd="0" presId="urn:microsoft.com/office/officeart/2005/8/layout/vProcess5"/>
    <dgm:cxn modelId="{22C9D0BE-5A1E-4177-A955-C3411C6F4067}" type="presOf" srcId="{44A21E6E-19C4-4046-94B2-31B457C3EF8E}" destId="{F6234638-A347-4F3E-943C-BC67EE976C2C}" srcOrd="0" destOrd="0" presId="urn:microsoft.com/office/officeart/2005/8/layout/vProcess5"/>
    <dgm:cxn modelId="{D386A32E-85BF-4E59-87BE-9F968864B366}" type="presParOf" srcId="{B8788829-F9B2-4492-9B4E-CBDF3B8803A6}" destId="{D092076B-F193-447E-984C-46DC6DB421D2}" srcOrd="0" destOrd="0" presId="urn:microsoft.com/office/officeart/2005/8/layout/vProcess5"/>
    <dgm:cxn modelId="{C8767223-1A8E-46E7-BBF5-53B0B05289B1}" type="presParOf" srcId="{B8788829-F9B2-4492-9B4E-CBDF3B8803A6}" destId="{F6234638-A347-4F3E-943C-BC67EE976C2C}" srcOrd="1" destOrd="0" presId="urn:microsoft.com/office/officeart/2005/8/layout/vProcess5"/>
    <dgm:cxn modelId="{F78ECA4A-613B-46F1-8E77-C52C2C8498BB}" type="presParOf" srcId="{B8788829-F9B2-4492-9B4E-CBDF3B8803A6}" destId="{0819AC99-B5F9-4158-BA89-58F18CF22657}" srcOrd="2" destOrd="0" presId="urn:microsoft.com/office/officeart/2005/8/layout/vProcess5"/>
    <dgm:cxn modelId="{4BC045C8-121B-4932-A504-6216C1C954A0}" type="presParOf" srcId="{B8788829-F9B2-4492-9B4E-CBDF3B8803A6}" destId="{87AE0E42-A6BC-4B8E-970C-49CBF95D814C}" srcOrd="3" destOrd="0" presId="urn:microsoft.com/office/officeart/2005/8/layout/vProcess5"/>
    <dgm:cxn modelId="{B840AF44-C549-4C34-932F-0E52DE421BF0}" type="presParOf" srcId="{B8788829-F9B2-4492-9B4E-CBDF3B8803A6}" destId="{5D32FE7D-0892-473E-A083-CD779F332A36}" srcOrd="4" destOrd="0" presId="urn:microsoft.com/office/officeart/2005/8/layout/vProcess5"/>
    <dgm:cxn modelId="{FF18EE52-736E-4A23-8467-030B61969264}" type="presParOf" srcId="{B8788829-F9B2-4492-9B4E-CBDF3B8803A6}" destId="{FABEEF93-87AD-4747-B9B4-726828445F35}" srcOrd="5" destOrd="0" presId="urn:microsoft.com/office/officeart/2005/8/layout/vProcess5"/>
    <dgm:cxn modelId="{F0819D4D-DE26-4402-88C0-A9806CE0218E}" type="presParOf" srcId="{B8788829-F9B2-4492-9B4E-CBDF3B8803A6}" destId="{57CE8B09-A1AE-4E2A-8125-6C989B625559}" srcOrd="6" destOrd="0" presId="urn:microsoft.com/office/officeart/2005/8/layout/vProcess5"/>
    <dgm:cxn modelId="{25533998-EBD8-4EB2-B62C-72E993EA5457}" type="presParOf" srcId="{B8788829-F9B2-4492-9B4E-CBDF3B8803A6}" destId="{38D600B2-D75B-436E-B78C-0F3AE99E7E1D}" srcOrd="7" destOrd="0" presId="urn:microsoft.com/office/officeart/2005/8/layout/vProcess5"/>
    <dgm:cxn modelId="{B8CA0843-850E-42A8-ACC0-53B4CD05FBB0}" type="presParOf" srcId="{B8788829-F9B2-4492-9B4E-CBDF3B8803A6}" destId="{8C5CA8B8-5EC1-495E-89DD-CBD86735D689}" srcOrd="8" destOrd="0" presId="urn:microsoft.com/office/officeart/2005/8/layout/vProcess5"/>
  </dgm:cxnLst>
  <dgm:bg/>
  <dgm:whole>
    <a:ln w="9525" cap="flat" cmpd="sng" algn="ctr">
      <a:solidFill>
        <a:schemeClr val="lt1">
          <a:hueOff val="0"/>
          <a:satOff val="0"/>
          <a:lumOff val="0"/>
        </a:schemeClr>
      </a:solidFill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B726CA-81F5-4856-ACF6-3EBDA767218F}" type="doc">
      <dgm:prSet loTypeId="urn:microsoft.com/office/officeart/2005/8/layout/hProcess10#1" loCatId="pictur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760BF4A-7E5B-4DCA-9552-78D11BF29829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0000CC"/>
              </a:solidFill>
            </a:rPr>
            <a:t>Формировать у учащихся систему знаний, уважения и интереса к государственным символам России </a:t>
          </a:r>
          <a:endParaRPr lang="ru-RU" sz="1200" b="1" dirty="0">
            <a:solidFill>
              <a:srgbClr val="0000CC"/>
            </a:solidFill>
          </a:endParaRPr>
        </a:p>
      </dgm:t>
    </dgm:pt>
    <dgm:pt modelId="{962468C9-BD34-4E59-9A62-C2381606051C}" type="parTrans" cxnId="{8973B011-1275-4A0B-90E9-3BDD20E9AD0E}">
      <dgm:prSet/>
      <dgm:spPr/>
      <dgm:t>
        <a:bodyPr/>
        <a:lstStyle/>
        <a:p>
          <a:endParaRPr lang="ru-RU"/>
        </a:p>
      </dgm:t>
    </dgm:pt>
    <dgm:pt modelId="{D4415D41-0206-4DD9-A966-41BA049D72E2}" type="sibTrans" cxnId="{8973B011-1275-4A0B-90E9-3BDD20E9AD0E}">
      <dgm:prSet/>
      <dgm:spPr/>
      <dgm:t>
        <a:bodyPr/>
        <a:lstStyle/>
        <a:p>
          <a:endParaRPr lang="ru-RU"/>
        </a:p>
      </dgm:t>
    </dgm:pt>
    <dgm:pt modelId="{23D5AF6D-FFC1-4EEA-8768-538143D1D1B2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006600"/>
              </a:solidFill>
            </a:rPr>
            <a:t>Воспитывать правосознание, способность к осознанию своих прав и прав другого человека</a:t>
          </a:r>
          <a:r>
            <a:rPr lang="ru-RU" sz="1100" b="1" dirty="0" smtClean="0">
              <a:solidFill>
                <a:srgbClr val="006600"/>
              </a:solidFill>
            </a:rPr>
            <a:t>.</a:t>
          </a:r>
          <a:endParaRPr lang="ru-RU" sz="1100" b="1" dirty="0">
            <a:solidFill>
              <a:srgbClr val="006600"/>
            </a:solidFill>
          </a:endParaRPr>
        </a:p>
      </dgm:t>
    </dgm:pt>
    <dgm:pt modelId="{ED7226FF-8AE2-4DA2-9DC4-F796F3AC020E}" type="parTrans" cxnId="{60A311A8-E15E-4B39-BC88-820DB5F6DAA2}">
      <dgm:prSet/>
      <dgm:spPr/>
      <dgm:t>
        <a:bodyPr/>
        <a:lstStyle/>
        <a:p>
          <a:endParaRPr lang="ru-RU"/>
        </a:p>
      </dgm:t>
    </dgm:pt>
    <dgm:pt modelId="{BF7887F8-BD30-4586-973D-4A38DDA5FF02}" type="sibTrans" cxnId="{60A311A8-E15E-4B39-BC88-820DB5F6DAA2}">
      <dgm:prSet/>
      <dgm:spPr/>
      <dgm:t>
        <a:bodyPr/>
        <a:lstStyle/>
        <a:p>
          <a:endParaRPr lang="ru-RU"/>
        </a:p>
      </dgm:t>
    </dgm:pt>
    <dgm:pt modelId="{26F35134-7ABE-4277-8C4D-3D4E99E57F92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808000"/>
              </a:solidFill>
            </a:rPr>
            <a:t>Формировать культуру проявления гражданской позиции.</a:t>
          </a:r>
          <a:endParaRPr lang="ru-RU" sz="1400" b="1" dirty="0">
            <a:solidFill>
              <a:srgbClr val="808000"/>
            </a:solidFill>
          </a:endParaRPr>
        </a:p>
      </dgm:t>
    </dgm:pt>
    <dgm:pt modelId="{89F16756-191D-4043-A287-72BA890C80DA}" type="parTrans" cxnId="{661926D0-62B1-4817-B98F-89B4BE07F276}">
      <dgm:prSet/>
      <dgm:spPr/>
      <dgm:t>
        <a:bodyPr/>
        <a:lstStyle/>
        <a:p>
          <a:endParaRPr lang="ru-RU"/>
        </a:p>
      </dgm:t>
    </dgm:pt>
    <dgm:pt modelId="{C99208CF-8326-4CD2-90E4-5EB3C366B2DB}" type="sibTrans" cxnId="{661926D0-62B1-4817-B98F-89B4BE07F276}">
      <dgm:prSet/>
      <dgm:spPr/>
      <dgm:t>
        <a:bodyPr/>
        <a:lstStyle/>
        <a:p>
          <a:endParaRPr lang="ru-RU"/>
        </a:p>
      </dgm:t>
    </dgm:pt>
    <dgm:pt modelId="{6F13FB53-A422-4C7F-BEEB-446F69B937D6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accent2">
                  <a:lumMod val="50000"/>
                </a:schemeClr>
              </a:solidFill>
            </a:rPr>
            <a:t>Развивать и углублять знания об истории и культуре родного края.</a:t>
          </a:r>
          <a:endParaRPr lang="ru-RU" sz="1400" b="1" dirty="0">
            <a:solidFill>
              <a:schemeClr val="accent2">
                <a:lumMod val="50000"/>
              </a:schemeClr>
            </a:solidFill>
          </a:endParaRPr>
        </a:p>
      </dgm:t>
    </dgm:pt>
    <dgm:pt modelId="{4E1650CD-F2D8-430A-B545-1D01383F9C48}" type="parTrans" cxnId="{F10B4D16-F8C7-4FBE-AC49-91BB43463296}">
      <dgm:prSet/>
      <dgm:spPr/>
      <dgm:t>
        <a:bodyPr/>
        <a:lstStyle/>
        <a:p>
          <a:endParaRPr lang="ru-RU"/>
        </a:p>
      </dgm:t>
    </dgm:pt>
    <dgm:pt modelId="{CDB6964A-1D6F-4D87-9484-29A3B65E47D1}" type="sibTrans" cxnId="{F10B4D16-F8C7-4FBE-AC49-91BB43463296}">
      <dgm:prSet/>
      <dgm:spPr/>
      <dgm:t>
        <a:bodyPr/>
        <a:lstStyle/>
        <a:p>
          <a:endParaRPr lang="ru-RU"/>
        </a:p>
      </dgm:t>
    </dgm:pt>
    <dgm:pt modelId="{AA339B21-0C52-4F30-B722-BA8F0DEE23C2}" type="pres">
      <dgm:prSet presAssocID="{4BB726CA-81F5-4856-ACF6-3EBDA767218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5915BE-8D31-48CB-A7BA-1A7A2F07C013}" type="pres">
      <dgm:prSet presAssocID="{8760BF4A-7E5B-4DCA-9552-78D11BF29829}" presName="composite" presStyleCnt="0"/>
      <dgm:spPr/>
      <dgm:t>
        <a:bodyPr/>
        <a:lstStyle/>
        <a:p>
          <a:endParaRPr lang="ru-RU"/>
        </a:p>
      </dgm:t>
    </dgm:pt>
    <dgm:pt modelId="{EAE06E0F-ECF5-468D-BCA9-698A1C549BE3}" type="pres">
      <dgm:prSet presAssocID="{8760BF4A-7E5B-4DCA-9552-78D11BF29829}" presName="imagSh" presStyleLbl="bgImgPlace1" presStyleIdx="0" presStyleCnt="4" custScaleX="118152" custScaleY="131855" custLinFactNeighborX="15044" custLinFactNeighborY="-24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ru-RU"/>
        </a:p>
      </dgm:t>
    </dgm:pt>
    <dgm:pt modelId="{DF67C998-4E92-471B-96B7-0D90F1A8F887}" type="pres">
      <dgm:prSet presAssocID="{8760BF4A-7E5B-4DCA-9552-78D11BF29829}" presName="txNode" presStyleLbl="node1" presStyleIdx="0" presStyleCnt="4" custLinFactNeighborX="6695" custLinFactNeighborY="120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A0A944-14D3-46D2-9079-A7912E57351C}" type="pres">
      <dgm:prSet presAssocID="{D4415D41-0206-4DD9-A966-41BA049D72E2}" presName="sibTrans" presStyleLbl="sibTrans2D1" presStyleIdx="0" presStyleCnt="3"/>
      <dgm:spPr/>
      <dgm:t>
        <a:bodyPr/>
        <a:lstStyle/>
        <a:p>
          <a:endParaRPr lang="ru-RU"/>
        </a:p>
      </dgm:t>
    </dgm:pt>
    <dgm:pt modelId="{7DDD4328-AE74-4BAB-832F-1496FC2ADA24}" type="pres">
      <dgm:prSet presAssocID="{D4415D41-0206-4DD9-A966-41BA049D72E2}" presName="connTx" presStyleLbl="sibTrans2D1" presStyleIdx="0" presStyleCnt="3"/>
      <dgm:spPr/>
      <dgm:t>
        <a:bodyPr/>
        <a:lstStyle/>
        <a:p>
          <a:endParaRPr lang="ru-RU"/>
        </a:p>
      </dgm:t>
    </dgm:pt>
    <dgm:pt modelId="{4A0BCF89-C94E-4B3D-BC45-DD73103AD836}" type="pres">
      <dgm:prSet presAssocID="{23D5AF6D-FFC1-4EEA-8768-538143D1D1B2}" presName="composite" presStyleCnt="0"/>
      <dgm:spPr/>
      <dgm:t>
        <a:bodyPr/>
        <a:lstStyle/>
        <a:p>
          <a:endParaRPr lang="ru-RU"/>
        </a:p>
      </dgm:t>
    </dgm:pt>
    <dgm:pt modelId="{C2F5BF42-0B7A-4D7B-8D08-A85D951C7CED}" type="pres">
      <dgm:prSet presAssocID="{23D5AF6D-FFC1-4EEA-8768-538143D1D1B2}" presName="imagSh" presStyleLbl="bgImgPlace1" presStyleIdx="1" presStyleCnt="4" custScaleX="114500" custScaleY="131704" custLinFactNeighborX="8450" custLinFactNeighborY="4801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3000" r="-13000"/>
          </a:stretch>
        </a:blipFill>
      </dgm:spPr>
      <dgm:t>
        <a:bodyPr/>
        <a:lstStyle/>
        <a:p>
          <a:endParaRPr lang="ru-RU"/>
        </a:p>
      </dgm:t>
    </dgm:pt>
    <dgm:pt modelId="{3C22F520-FDDE-43E5-A4CE-F94433A12251}" type="pres">
      <dgm:prSet presAssocID="{23D5AF6D-FFC1-4EEA-8768-538143D1D1B2}" presName="txNode" presStyleLbl="node1" presStyleIdx="1" presStyleCnt="4" custLinFactNeighborX="-7326" custLinFactNeighborY="120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C58429-64C8-4236-99BD-CBCD3F31DB36}" type="pres">
      <dgm:prSet presAssocID="{BF7887F8-BD30-4586-973D-4A38DDA5FF02}" presName="sibTrans" presStyleLbl="sibTrans2D1" presStyleIdx="1" presStyleCnt="3" custLinFactNeighborX="24796" custLinFactNeighborY="2477"/>
      <dgm:spPr/>
      <dgm:t>
        <a:bodyPr/>
        <a:lstStyle/>
        <a:p>
          <a:endParaRPr lang="ru-RU"/>
        </a:p>
      </dgm:t>
    </dgm:pt>
    <dgm:pt modelId="{2CEDDB8F-5772-4531-9B7E-718D1F532CA9}" type="pres">
      <dgm:prSet presAssocID="{BF7887F8-BD30-4586-973D-4A38DDA5FF02}" presName="connTx" presStyleLbl="sibTrans2D1" presStyleIdx="1" presStyleCnt="3"/>
      <dgm:spPr/>
      <dgm:t>
        <a:bodyPr/>
        <a:lstStyle/>
        <a:p>
          <a:endParaRPr lang="ru-RU"/>
        </a:p>
      </dgm:t>
    </dgm:pt>
    <dgm:pt modelId="{D576B921-84B7-4709-847B-69961CDDABDB}" type="pres">
      <dgm:prSet presAssocID="{26F35134-7ABE-4277-8C4D-3D4E99E57F92}" presName="composite" presStyleCnt="0"/>
      <dgm:spPr/>
      <dgm:t>
        <a:bodyPr/>
        <a:lstStyle/>
        <a:p>
          <a:endParaRPr lang="ru-RU"/>
        </a:p>
      </dgm:t>
    </dgm:pt>
    <dgm:pt modelId="{77AEF274-0E4A-49A7-9C75-21D556561553}" type="pres">
      <dgm:prSet presAssocID="{26F35134-7ABE-4277-8C4D-3D4E99E57F92}" presName="imagSh" presStyleLbl="bgImgPlace1" presStyleIdx="2" presStyleCnt="4" custScaleX="119945" custScaleY="126404" custLinFactNeighborX="2066" custLinFactNeighborY="148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6000" r="-16000"/>
          </a:stretch>
        </a:blipFill>
      </dgm:spPr>
      <dgm:t>
        <a:bodyPr/>
        <a:lstStyle/>
        <a:p>
          <a:endParaRPr lang="ru-RU"/>
        </a:p>
      </dgm:t>
    </dgm:pt>
    <dgm:pt modelId="{2C7DB1C3-1EF4-4B01-840D-4F88A3D22554}" type="pres">
      <dgm:prSet presAssocID="{26F35134-7ABE-4277-8C4D-3D4E99E57F92}" presName="txNode" presStyleLbl="node1" presStyleIdx="2" presStyleCnt="4" custLinFactNeighborX="-4300" custLinFactNeighborY="133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60840E-7B0E-417C-8C7F-E284B396FD62}" type="pres">
      <dgm:prSet presAssocID="{C99208CF-8326-4CD2-90E4-5EB3C366B2DB}" presName="sibTrans" presStyleLbl="sibTrans2D1" presStyleIdx="2" presStyleCnt="3"/>
      <dgm:spPr/>
      <dgm:t>
        <a:bodyPr/>
        <a:lstStyle/>
        <a:p>
          <a:endParaRPr lang="ru-RU"/>
        </a:p>
      </dgm:t>
    </dgm:pt>
    <dgm:pt modelId="{83C30B20-4C98-43F9-8D58-EE82538EDE34}" type="pres">
      <dgm:prSet presAssocID="{C99208CF-8326-4CD2-90E4-5EB3C366B2DB}" presName="connTx" presStyleLbl="sibTrans2D1" presStyleIdx="2" presStyleCnt="3"/>
      <dgm:spPr/>
      <dgm:t>
        <a:bodyPr/>
        <a:lstStyle/>
        <a:p>
          <a:endParaRPr lang="ru-RU"/>
        </a:p>
      </dgm:t>
    </dgm:pt>
    <dgm:pt modelId="{36BF2112-0F60-4FF2-9309-09E26820EC67}" type="pres">
      <dgm:prSet presAssocID="{6F13FB53-A422-4C7F-BEEB-446F69B937D6}" presName="composite" presStyleCnt="0"/>
      <dgm:spPr/>
      <dgm:t>
        <a:bodyPr/>
        <a:lstStyle/>
        <a:p>
          <a:endParaRPr lang="ru-RU"/>
        </a:p>
      </dgm:t>
    </dgm:pt>
    <dgm:pt modelId="{5E6C6254-D867-4F15-B6DA-764FB44E48D6}" type="pres">
      <dgm:prSet presAssocID="{6F13FB53-A422-4C7F-BEEB-446F69B937D6}" presName="imagSh" presStyleLbl="bgImgPlace1" presStyleIdx="3" presStyleCnt="4" custScaleX="121567" custScaleY="125858" custLinFactNeighborX="-6045" custLinFactNeighborY="1351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6000" r="-16000"/>
          </a:stretch>
        </a:blipFill>
      </dgm:spPr>
      <dgm:t>
        <a:bodyPr/>
        <a:lstStyle/>
        <a:p>
          <a:endParaRPr lang="ru-RU"/>
        </a:p>
      </dgm:t>
    </dgm:pt>
    <dgm:pt modelId="{CCC0F4D9-786F-4C1C-840A-130AC5FCB3B2}" type="pres">
      <dgm:prSet presAssocID="{6F13FB53-A422-4C7F-BEEB-446F69B937D6}" presName="txNode" presStyleLbl="node1" presStyleIdx="3" presStyleCnt="4" custLinFactNeighborX="-2085" custLinFactNeighborY="135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75A037-83EF-40DC-83C7-14387B7FE159}" type="presOf" srcId="{26F35134-7ABE-4277-8C4D-3D4E99E57F92}" destId="{2C7DB1C3-1EF4-4B01-840D-4F88A3D22554}" srcOrd="0" destOrd="0" presId="urn:microsoft.com/office/officeart/2005/8/layout/hProcess10#1"/>
    <dgm:cxn modelId="{423D0C6A-C089-4B31-A5A8-EFDA2BFD008F}" type="presOf" srcId="{D4415D41-0206-4DD9-A966-41BA049D72E2}" destId="{EFA0A944-14D3-46D2-9079-A7912E57351C}" srcOrd="0" destOrd="0" presId="urn:microsoft.com/office/officeart/2005/8/layout/hProcess10#1"/>
    <dgm:cxn modelId="{661926D0-62B1-4817-B98F-89B4BE07F276}" srcId="{4BB726CA-81F5-4856-ACF6-3EBDA767218F}" destId="{26F35134-7ABE-4277-8C4D-3D4E99E57F92}" srcOrd="2" destOrd="0" parTransId="{89F16756-191D-4043-A287-72BA890C80DA}" sibTransId="{C99208CF-8326-4CD2-90E4-5EB3C366B2DB}"/>
    <dgm:cxn modelId="{F10B4D16-F8C7-4FBE-AC49-91BB43463296}" srcId="{4BB726CA-81F5-4856-ACF6-3EBDA767218F}" destId="{6F13FB53-A422-4C7F-BEEB-446F69B937D6}" srcOrd="3" destOrd="0" parTransId="{4E1650CD-F2D8-430A-B545-1D01383F9C48}" sibTransId="{CDB6964A-1D6F-4D87-9484-29A3B65E47D1}"/>
    <dgm:cxn modelId="{116111C8-3FAE-469B-BBDD-7AC7DA7702CE}" type="presOf" srcId="{23D5AF6D-FFC1-4EEA-8768-538143D1D1B2}" destId="{3C22F520-FDDE-43E5-A4CE-F94433A12251}" srcOrd="0" destOrd="0" presId="urn:microsoft.com/office/officeart/2005/8/layout/hProcess10#1"/>
    <dgm:cxn modelId="{60A311A8-E15E-4B39-BC88-820DB5F6DAA2}" srcId="{4BB726CA-81F5-4856-ACF6-3EBDA767218F}" destId="{23D5AF6D-FFC1-4EEA-8768-538143D1D1B2}" srcOrd="1" destOrd="0" parTransId="{ED7226FF-8AE2-4DA2-9DC4-F796F3AC020E}" sibTransId="{BF7887F8-BD30-4586-973D-4A38DDA5FF02}"/>
    <dgm:cxn modelId="{8973B011-1275-4A0B-90E9-3BDD20E9AD0E}" srcId="{4BB726CA-81F5-4856-ACF6-3EBDA767218F}" destId="{8760BF4A-7E5B-4DCA-9552-78D11BF29829}" srcOrd="0" destOrd="0" parTransId="{962468C9-BD34-4E59-9A62-C2381606051C}" sibTransId="{D4415D41-0206-4DD9-A966-41BA049D72E2}"/>
    <dgm:cxn modelId="{0120070D-1F81-4CD4-B20B-9AFEDD511EEA}" type="presOf" srcId="{C99208CF-8326-4CD2-90E4-5EB3C366B2DB}" destId="{83C30B20-4C98-43F9-8D58-EE82538EDE34}" srcOrd="1" destOrd="0" presId="urn:microsoft.com/office/officeart/2005/8/layout/hProcess10#1"/>
    <dgm:cxn modelId="{811043F1-4B0F-4CA4-8B0E-B7B99D83F982}" type="presOf" srcId="{D4415D41-0206-4DD9-A966-41BA049D72E2}" destId="{7DDD4328-AE74-4BAB-832F-1496FC2ADA24}" srcOrd="1" destOrd="0" presId="urn:microsoft.com/office/officeart/2005/8/layout/hProcess10#1"/>
    <dgm:cxn modelId="{0C408CC0-7636-47ED-9A69-7AF6D64944C8}" type="presOf" srcId="{C99208CF-8326-4CD2-90E4-5EB3C366B2DB}" destId="{CA60840E-7B0E-417C-8C7F-E284B396FD62}" srcOrd="0" destOrd="0" presId="urn:microsoft.com/office/officeart/2005/8/layout/hProcess10#1"/>
    <dgm:cxn modelId="{0C5B4ACC-37C1-4401-B354-3ECAF099786F}" type="presOf" srcId="{6F13FB53-A422-4C7F-BEEB-446F69B937D6}" destId="{CCC0F4D9-786F-4C1C-840A-130AC5FCB3B2}" srcOrd="0" destOrd="0" presId="urn:microsoft.com/office/officeart/2005/8/layout/hProcess10#1"/>
    <dgm:cxn modelId="{27721FA0-1D83-44D2-8FAF-2EBD9918B4D7}" type="presOf" srcId="{8760BF4A-7E5B-4DCA-9552-78D11BF29829}" destId="{DF67C998-4E92-471B-96B7-0D90F1A8F887}" srcOrd="0" destOrd="0" presId="urn:microsoft.com/office/officeart/2005/8/layout/hProcess10#1"/>
    <dgm:cxn modelId="{4EC928DC-F03D-41AC-9656-F134960A2144}" type="presOf" srcId="{BF7887F8-BD30-4586-973D-4A38DDA5FF02}" destId="{74C58429-64C8-4236-99BD-CBCD3F31DB36}" srcOrd="0" destOrd="0" presId="urn:microsoft.com/office/officeart/2005/8/layout/hProcess10#1"/>
    <dgm:cxn modelId="{14743FC7-E03C-4D42-BE4B-47687870CC45}" type="presOf" srcId="{BF7887F8-BD30-4586-973D-4A38DDA5FF02}" destId="{2CEDDB8F-5772-4531-9B7E-718D1F532CA9}" srcOrd="1" destOrd="0" presId="urn:microsoft.com/office/officeart/2005/8/layout/hProcess10#1"/>
    <dgm:cxn modelId="{233041B4-266F-4CDD-82DF-C34FD780E827}" type="presOf" srcId="{4BB726CA-81F5-4856-ACF6-3EBDA767218F}" destId="{AA339B21-0C52-4F30-B722-BA8F0DEE23C2}" srcOrd="0" destOrd="0" presId="urn:microsoft.com/office/officeart/2005/8/layout/hProcess10#1"/>
    <dgm:cxn modelId="{7087B0E1-19EC-4B5D-B3B2-6D8DF98E88D3}" type="presParOf" srcId="{AA339B21-0C52-4F30-B722-BA8F0DEE23C2}" destId="{0C5915BE-8D31-48CB-A7BA-1A7A2F07C013}" srcOrd="0" destOrd="0" presId="urn:microsoft.com/office/officeart/2005/8/layout/hProcess10#1"/>
    <dgm:cxn modelId="{68774A3A-C9CE-4AAC-AE28-61FDBF052478}" type="presParOf" srcId="{0C5915BE-8D31-48CB-A7BA-1A7A2F07C013}" destId="{EAE06E0F-ECF5-468D-BCA9-698A1C549BE3}" srcOrd="0" destOrd="0" presId="urn:microsoft.com/office/officeart/2005/8/layout/hProcess10#1"/>
    <dgm:cxn modelId="{A958A0C4-117A-4F56-885E-D841E89E6436}" type="presParOf" srcId="{0C5915BE-8D31-48CB-A7BA-1A7A2F07C013}" destId="{DF67C998-4E92-471B-96B7-0D90F1A8F887}" srcOrd="1" destOrd="0" presId="urn:microsoft.com/office/officeart/2005/8/layout/hProcess10#1"/>
    <dgm:cxn modelId="{9AFDB553-3485-4BE6-BC35-821994A66AA2}" type="presParOf" srcId="{AA339B21-0C52-4F30-B722-BA8F0DEE23C2}" destId="{EFA0A944-14D3-46D2-9079-A7912E57351C}" srcOrd="1" destOrd="0" presId="urn:microsoft.com/office/officeart/2005/8/layout/hProcess10#1"/>
    <dgm:cxn modelId="{3BBF67D6-0D93-451F-B4BC-7E9609CB4ABD}" type="presParOf" srcId="{EFA0A944-14D3-46D2-9079-A7912E57351C}" destId="{7DDD4328-AE74-4BAB-832F-1496FC2ADA24}" srcOrd="0" destOrd="0" presId="urn:microsoft.com/office/officeart/2005/8/layout/hProcess10#1"/>
    <dgm:cxn modelId="{6EC1289C-22DF-493A-A80F-BCF6E792A920}" type="presParOf" srcId="{AA339B21-0C52-4F30-B722-BA8F0DEE23C2}" destId="{4A0BCF89-C94E-4B3D-BC45-DD73103AD836}" srcOrd="2" destOrd="0" presId="urn:microsoft.com/office/officeart/2005/8/layout/hProcess10#1"/>
    <dgm:cxn modelId="{F2949737-6CC2-4A3C-AD54-C8A0F7A42A7A}" type="presParOf" srcId="{4A0BCF89-C94E-4B3D-BC45-DD73103AD836}" destId="{C2F5BF42-0B7A-4D7B-8D08-A85D951C7CED}" srcOrd="0" destOrd="0" presId="urn:microsoft.com/office/officeart/2005/8/layout/hProcess10#1"/>
    <dgm:cxn modelId="{1E0DDF7C-EED7-4476-8BA8-E7A0D11F6CE1}" type="presParOf" srcId="{4A0BCF89-C94E-4B3D-BC45-DD73103AD836}" destId="{3C22F520-FDDE-43E5-A4CE-F94433A12251}" srcOrd="1" destOrd="0" presId="urn:microsoft.com/office/officeart/2005/8/layout/hProcess10#1"/>
    <dgm:cxn modelId="{6CD4E9DC-EB86-4D92-BA8E-FCAFEB2D147C}" type="presParOf" srcId="{AA339B21-0C52-4F30-B722-BA8F0DEE23C2}" destId="{74C58429-64C8-4236-99BD-CBCD3F31DB36}" srcOrd="3" destOrd="0" presId="urn:microsoft.com/office/officeart/2005/8/layout/hProcess10#1"/>
    <dgm:cxn modelId="{EF766321-FA4F-4BAD-968F-D0BC9E0128DC}" type="presParOf" srcId="{74C58429-64C8-4236-99BD-CBCD3F31DB36}" destId="{2CEDDB8F-5772-4531-9B7E-718D1F532CA9}" srcOrd="0" destOrd="0" presId="urn:microsoft.com/office/officeart/2005/8/layout/hProcess10#1"/>
    <dgm:cxn modelId="{5AC10666-7186-43CD-A3CC-17E800CD37A2}" type="presParOf" srcId="{AA339B21-0C52-4F30-B722-BA8F0DEE23C2}" destId="{D576B921-84B7-4709-847B-69961CDDABDB}" srcOrd="4" destOrd="0" presId="urn:microsoft.com/office/officeart/2005/8/layout/hProcess10#1"/>
    <dgm:cxn modelId="{30F884BF-4E6E-4DC7-A196-4EF8A21BB32B}" type="presParOf" srcId="{D576B921-84B7-4709-847B-69961CDDABDB}" destId="{77AEF274-0E4A-49A7-9C75-21D556561553}" srcOrd="0" destOrd="0" presId="urn:microsoft.com/office/officeart/2005/8/layout/hProcess10#1"/>
    <dgm:cxn modelId="{1D103FCC-F6D7-4BAD-B602-42E581091B8E}" type="presParOf" srcId="{D576B921-84B7-4709-847B-69961CDDABDB}" destId="{2C7DB1C3-1EF4-4B01-840D-4F88A3D22554}" srcOrd="1" destOrd="0" presId="urn:microsoft.com/office/officeart/2005/8/layout/hProcess10#1"/>
    <dgm:cxn modelId="{7E2D985A-31D1-44B4-9580-4FFC95F9DC32}" type="presParOf" srcId="{AA339B21-0C52-4F30-B722-BA8F0DEE23C2}" destId="{CA60840E-7B0E-417C-8C7F-E284B396FD62}" srcOrd="5" destOrd="0" presId="urn:microsoft.com/office/officeart/2005/8/layout/hProcess10#1"/>
    <dgm:cxn modelId="{45184F70-69D6-4386-9ECA-7564D7F4863D}" type="presParOf" srcId="{CA60840E-7B0E-417C-8C7F-E284B396FD62}" destId="{83C30B20-4C98-43F9-8D58-EE82538EDE34}" srcOrd="0" destOrd="0" presId="urn:microsoft.com/office/officeart/2005/8/layout/hProcess10#1"/>
    <dgm:cxn modelId="{EE28135C-F4EF-47AC-84F8-E8234809D5A6}" type="presParOf" srcId="{AA339B21-0C52-4F30-B722-BA8F0DEE23C2}" destId="{36BF2112-0F60-4FF2-9309-09E26820EC67}" srcOrd="6" destOrd="0" presId="urn:microsoft.com/office/officeart/2005/8/layout/hProcess10#1"/>
    <dgm:cxn modelId="{503D5350-1527-4EF0-828D-E75B4A7660A9}" type="presParOf" srcId="{36BF2112-0F60-4FF2-9309-09E26820EC67}" destId="{5E6C6254-D867-4F15-B6DA-764FB44E48D6}" srcOrd="0" destOrd="0" presId="urn:microsoft.com/office/officeart/2005/8/layout/hProcess10#1"/>
    <dgm:cxn modelId="{10C86E19-697B-4690-B458-517C148AEC70}" type="presParOf" srcId="{36BF2112-0F60-4FF2-9309-09E26820EC67}" destId="{CCC0F4D9-786F-4C1C-840A-130AC5FCB3B2}" srcOrd="1" destOrd="0" presId="urn:microsoft.com/office/officeart/2005/8/layout/hProcess10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1EA31E-4AFA-4660-B619-FAEE6DDDCBD2}" type="doc">
      <dgm:prSet loTypeId="urn:microsoft.com/office/officeart/2005/8/layout/hierarchy5" loCatId="hierarchy" qsTypeId="urn:microsoft.com/office/officeart/2005/8/quickstyle/3d7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AA943A37-6D43-4167-81F2-3046854FDF0C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Индивидуальные, групповые, коллективные</a:t>
          </a:r>
        </a:p>
      </dgm:t>
    </dgm:pt>
    <dgm:pt modelId="{BF491480-19C6-4B8C-95BC-2AF009E64B12}" type="parTrans" cxnId="{0423928F-AED0-4A76-8C3C-DFACBC0AC033}">
      <dgm:prSet/>
      <dgm:spPr/>
      <dgm:t>
        <a:bodyPr/>
        <a:lstStyle/>
        <a:p>
          <a:endParaRPr lang="ru-RU"/>
        </a:p>
      </dgm:t>
    </dgm:pt>
    <dgm:pt modelId="{1B85F343-944F-4B61-8C79-25029CC6B093}" type="sibTrans" cxnId="{0423928F-AED0-4A76-8C3C-DFACBC0AC033}">
      <dgm:prSet/>
      <dgm:spPr/>
      <dgm:t>
        <a:bodyPr/>
        <a:lstStyle/>
        <a:p>
          <a:endParaRPr lang="ru-RU"/>
        </a:p>
      </dgm:t>
    </dgm:pt>
    <dgm:pt modelId="{D7551C12-EF31-4B94-AFFC-F9E69559ED1F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Теоретические</a:t>
          </a:r>
        </a:p>
      </dgm:t>
    </dgm:pt>
    <dgm:pt modelId="{D76D1435-56A9-4DF8-9052-4517684E2D54}" type="parTrans" cxnId="{11B68C03-49A4-4060-A56A-C9C304C583EE}">
      <dgm:prSet/>
      <dgm:spPr>
        <a:ln w="50800">
          <a:solidFill>
            <a:srgbClr val="0000FF"/>
          </a:solidFill>
        </a:ln>
      </dgm:spPr>
      <dgm:t>
        <a:bodyPr/>
        <a:lstStyle/>
        <a:p>
          <a:endParaRPr lang="ru-RU" dirty="0"/>
        </a:p>
      </dgm:t>
    </dgm:pt>
    <dgm:pt modelId="{0AD78C0F-B1E4-4890-A69F-5AA37596C1C2}" type="sibTrans" cxnId="{11B68C03-49A4-4060-A56A-C9C304C583EE}">
      <dgm:prSet/>
      <dgm:spPr/>
      <dgm:t>
        <a:bodyPr/>
        <a:lstStyle/>
        <a:p>
          <a:endParaRPr lang="ru-RU"/>
        </a:p>
      </dgm:t>
    </dgm:pt>
    <dgm:pt modelId="{F931F387-A20F-4BCA-858F-8745F79C89DC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Беседы</a:t>
          </a:r>
          <a:r>
            <a:rPr lang="ru-RU" dirty="0" smtClean="0"/>
            <a:t>  </a:t>
          </a:r>
          <a:endParaRPr lang="ru-RU" dirty="0"/>
        </a:p>
      </dgm:t>
    </dgm:pt>
    <dgm:pt modelId="{3EF596CF-D30C-4D89-A3CF-A662FCE4F80C}" type="parTrans" cxnId="{875D4C18-F227-452E-BFAC-D68D7A9E49FA}">
      <dgm:prSet/>
      <dgm:spPr>
        <a:ln w="50800">
          <a:solidFill>
            <a:srgbClr val="0000FF"/>
          </a:solidFill>
        </a:ln>
      </dgm:spPr>
      <dgm:t>
        <a:bodyPr/>
        <a:lstStyle/>
        <a:p>
          <a:endParaRPr lang="ru-RU" dirty="0"/>
        </a:p>
      </dgm:t>
    </dgm:pt>
    <dgm:pt modelId="{0DE18057-2E8A-4372-B73B-F56807923266}" type="sibTrans" cxnId="{875D4C18-F227-452E-BFAC-D68D7A9E49FA}">
      <dgm:prSet/>
      <dgm:spPr/>
      <dgm:t>
        <a:bodyPr/>
        <a:lstStyle/>
        <a:p>
          <a:endParaRPr lang="ru-RU"/>
        </a:p>
      </dgm:t>
    </dgm:pt>
    <dgm:pt modelId="{8478C1CD-BACA-4768-9807-C7B1D6D34030}">
      <dgm:prSet phldrT="[Текст]"/>
      <dgm:spPr/>
      <dgm:t>
        <a:bodyPr/>
        <a:lstStyle/>
        <a:p>
          <a:r>
            <a:rPr lang="ru-RU" b="1" i="0" dirty="0" smtClean="0">
              <a:latin typeface="Times New Roman" pitchFamily="18" charset="0"/>
              <a:cs typeface="Times New Roman" pitchFamily="18" charset="0"/>
            </a:rPr>
            <a:t>Экскурсии</a:t>
          </a:r>
          <a:r>
            <a:rPr lang="ru-RU" dirty="0" smtClean="0"/>
            <a:t> </a:t>
          </a:r>
          <a:endParaRPr lang="ru-RU" dirty="0"/>
        </a:p>
      </dgm:t>
    </dgm:pt>
    <dgm:pt modelId="{0C9530E0-7EDC-485E-BBA6-E7561D372F19}" type="parTrans" cxnId="{F3E065B5-14EB-40EC-AD8D-72F0553C7470}">
      <dgm:prSet/>
      <dgm:spPr>
        <a:ln w="50800">
          <a:solidFill>
            <a:srgbClr val="0000FF"/>
          </a:solidFill>
        </a:ln>
      </dgm:spPr>
      <dgm:t>
        <a:bodyPr/>
        <a:lstStyle/>
        <a:p>
          <a:endParaRPr lang="ru-RU" dirty="0"/>
        </a:p>
      </dgm:t>
    </dgm:pt>
    <dgm:pt modelId="{62166434-BF86-41A0-9D08-506642FC5F67}" type="sibTrans" cxnId="{F3E065B5-14EB-40EC-AD8D-72F0553C7470}">
      <dgm:prSet/>
      <dgm:spPr/>
      <dgm:t>
        <a:bodyPr/>
        <a:lstStyle/>
        <a:p>
          <a:endParaRPr lang="ru-RU"/>
        </a:p>
      </dgm:t>
    </dgm:pt>
    <dgm:pt modelId="{2CE992AA-EEDF-4C30-9DE9-821ECA45EA78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Практические</a:t>
          </a:r>
          <a:r>
            <a:rPr lang="ru-RU" dirty="0" smtClean="0"/>
            <a:t> </a:t>
          </a:r>
          <a:endParaRPr lang="ru-RU" dirty="0"/>
        </a:p>
      </dgm:t>
    </dgm:pt>
    <dgm:pt modelId="{090DE8A8-3DA9-4EF7-BC27-AAE3C93B066B}" type="parTrans" cxnId="{9C0AFB58-210F-4E0E-AD92-8BE80255AA6A}">
      <dgm:prSet/>
      <dgm:spPr>
        <a:ln w="50800">
          <a:solidFill>
            <a:srgbClr val="0000FF"/>
          </a:solidFill>
        </a:ln>
      </dgm:spPr>
      <dgm:t>
        <a:bodyPr/>
        <a:lstStyle/>
        <a:p>
          <a:endParaRPr lang="ru-RU" dirty="0"/>
        </a:p>
      </dgm:t>
    </dgm:pt>
    <dgm:pt modelId="{082CBD39-86A4-407A-9F16-FE24364BEAC9}" type="sibTrans" cxnId="{9C0AFB58-210F-4E0E-AD92-8BE80255AA6A}">
      <dgm:prSet/>
      <dgm:spPr/>
      <dgm:t>
        <a:bodyPr/>
        <a:lstStyle/>
        <a:p>
          <a:endParaRPr lang="ru-RU"/>
        </a:p>
      </dgm:t>
    </dgm:pt>
    <dgm:pt modelId="{1542D18F-6253-423A-817C-5F43059393D5}">
      <dgm:prSet phldrT="[Текст]" custT="1"/>
      <dgm:spPr>
        <a:solidFill>
          <a:srgbClr val="FF00FF"/>
        </a:solidFill>
      </dgm:spPr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Проекты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4027DC53-D827-4D3C-9890-12BF7CAECC8E}" type="parTrans" cxnId="{D81DB2B5-8881-499F-BC0C-6F00B2FFFA3D}">
      <dgm:prSet/>
      <dgm:spPr>
        <a:ln w="50800">
          <a:solidFill>
            <a:srgbClr val="0000FF"/>
          </a:solidFill>
        </a:ln>
      </dgm:spPr>
      <dgm:t>
        <a:bodyPr/>
        <a:lstStyle/>
        <a:p>
          <a:endParaRPr lang="ru-RU" dirty="0"/>
        </a:p>
      </dgm:t>
    </dgm:pt>
    <dgm:pt modelId="{9249452A-96CC-4AD0-8799-A19E74A4B951}" type="sibTrans" cxnId="{D81DB2B5-8881-499F-BC0C-6F00B2FFFA3D}">
      <dgm:prSet/>
      <dgm:spPr/>
      <dgm:t>
        <a:bodyPr/>
        <a:lstStyle/>
        <a:p>
          <a:endParaRPr lang="ru-RU"/>
        </a:p>
      </dgm:t>
    </dgm:pt>
    <dgm:pt modelId="{91EA5382-EB07-4526-ABFF-68B4B1FFE1FE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Встречи  с интересными людьми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EC19454C-8BC4-4A71-8C8B-24C92F45CC89}" type="parTrans" cxnId="{279083EA-5900-4FCB-AF58-1ED65D89F73D}">
      <dgm:prSet/>
      <dgm:spPr>
        <a:ln w="50800">
          <a:solidFill>
            <a:srgbClr val="0000FF"/>
          </a:solidFill>
        </a:ln>
      </dgm:spPr>
      <dgm:t>
        <a:bodyPr/>
        <a:lstStyle/>
        <a:p>
          <a:endParaRPr lang="ru-RU"/>
        </a:p>
      </dgm:t>
    </dgm:pt>
    <dgm:pt modelId="{8340FBA1-7476-406C-AA69-E85F4CD1D2FF}" type="sibTrans" cxnId="{279083EA-5900-4FCB-AF58-1ED65D89F73D}">
      <dgm:prSet/>
      <dgm:spPr/>
      <dgm:t>
        <a:bodyPr/>
        <a:lstStyle/>
        <a:p>
          <a:endParaRPr lang="ru-RU"/>
        </a:p>
      </dgm:t>
    </dgm:pt>
    <dgm:pt modelId="{1FC694CD-33FA-4595-BC81-107932A4682F}">
      <dgm:prSet phldrT="[Текст]" custT="1"/>
      <dgm:spPr>
        <a:solidFill>
          <a:srgbClr val="FF00FF"/>
        </a:solidFill>
      </dgm:spPr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Конкурсы</a:t>
          </a:r>
          <a:r>
            <a:rPr lang="ru-RU" sz="1700" dirty="0" smtClean="0"/>
            <a:t> </a:t>
          </a:r>
          <a:endParaRPr lang="ru-RU" sz="1700" dirty="0"/>
        </a:p>
      </dgm:t>
    </dgm:pt>
    <dgm:pt modelId="{0C00C039-AF01-4BB4-8BB7-77F146FF9AA0}" type="parTrans" cxnId="{B99819F5-4B65-492C-B28D-86232780E1FF}">
      <dgm:prSet/>
      <dgm:spPr>
        <a:ln w="50800">
          <a:solidFill>
            <a:srgbClr val="0000FF"/>
          </a:solidFill>
        </a:ln>
      </dgm:spPr>
      <dgm:t>
        <a:bodyPr/>
        <a:lstStyle/>
        <a:p>
          <a:endParaRPr lang="ru-RU"/>
        </a:p>
      </dgm:t>
    </dgm:pt>
    <dgm:pt modelId="{794D73CA-CB34-4264-A6EE-3A5025FAF884}" type="sibTrans" cxnId="{B99819F5-4B65-492C-B28D-86232780E1FF}">
      <dgm:prSet/>
      <dgm:spPr/>
      <dgm:t>
        <a:bodyPr/>
        <a:lstStyle/>
        <a:p>
          <a:endParaRPr lang="ru-RU"/>
        </a:p>
      </dgm:t>
    </dgm:pt>
    <dgm:pt modelId="{ED41611B-B17F-42A4-AC3D-2497246C27AC}">
      <dgm:prSet phldrT="[Текст]" custT="1"/>
      <dgm:spPr>
        <a:solidFill>
          <a:srgbClr val="FF00FF"/>
        </a:solidFill>
      </dgm:spPr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Выставки</a:t>
          </a:r>
          <a:r>
            <a:rPr lang="ru-RU" sz="1700" dirty="0" smtClean="0"/>
            <a:t> </a:t>
          </a:r>
          <a:endParaRPr lang="ru-RU" sz="1700" dirty="0"/>
        </a:p>
      </dgm:t>
    </dgm:pt>
    <dgm:pt modelId="{B6263F6B-68EE-4712-B397-B4E1BA6A60B6}" type="parTrans" cxnId="{93E91B28-C81B-4423-AA1B-29A4B93D7A15}">
      <dgm:prSet/>
      <dgm:spPr>
        <a:ln w="50800">
          <a:solidFill>
            <a:srgbClr val="0000FF"/>
          </a:solidFill>
        </a:ln>
      </dgm:spPr>
      <dgm:t>
        <a:bodyPr/>
        <a:lstStyle/>
        <a:p>
          <a:endParaRPr lang="ru-RU"/>
        </a:p>
      </dgm:t>
    </dgm:pt>
    <dgm:pt modelId="{D6175FA4-2407-4521-BDB2-6551E901EBE9}" type="sibTrans" cxnId="{93E91B28-C81B-4423-AA1B-29A4B93D7A15}">
      <dgm:prSet/>
      <dgm:spPr/>
      <dgm:t>
        <a:bodyPr/>
        <a:lstStyle/>
        <a:p>
          <a:endParaRPr lang="ru-RU"/>
        </a:p>
      </dgm:t>
    </dgm:pt>
    <dgm:pt modelId="{B9554662-80FB-4DE6-AABA-8C1D56C48EF2}" type="pres">
      <dgm:prSet presAssocID="{CD1EA31E-4AFA-4660-B619-FAEE6DDDCBD2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02222C-EDD1-4460-B3DA-C02F411C2261}" type="pres">
      <dgm:prSet presAssocID="{CD1EA31E-4AFA-4660-B619-FAEE6DDDCBD2}" presName="hierFlow" presStyleCnt="0"/>
      <dgm:spPr/>
      <dgm:t>
        <a:bodyPr/>
        <a:lstStyle/>
        <a:p>
          <a:endParaRPr lang="ru-RU"/>
        </a:p>
      </dgm:t>
    </dgm:pt>
    <dgm:pt modelId="{246D6940-58A2-4FAD-897F-FDAD2D45AF65}" type="pres">
      <dgm:prSet presAssocID="{CD1EA31E-4AFA-4660-B619-FAEE6DDDCBD2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5B3BC43-1176-43A8-BF29-1D078939640B}" type="pres">
      <dgm:prSet presAssocID="{AA943A37-6D43-4167-81F2-3046854FDF0C}" presName="Name17" presStyleCnt="0"/>
      <dgm:spPr/>
      <dgm:t>
        <a:bodyPr/>
        <a:lstStyle/>
        <a:p>
          <a:endParaRPr lang="ru-RU"/>
        </a:p>
      </dgm:t>
    </dgm:pt>
    <dgm:pt modelId="{1039A335-21F5-4C50-A8BC-C93E3A65763F}" type="pres">
      <dgm:prSet presAssocID="{AA943A37-6D43-4167-81F2-3046854FDF0C}" presName="level1Shape" presStyleLbl="node0" presStyleIdx="0" presStyleCnt="1" custScaleX="159747" custScaleY="1873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0791AC4-2FEF-440D-B8B3-D5C45102D8AD}" type="pres">
      <dgm:prSet presAssocID="{AA943A37-6D43-4167-81F2-3046854FDF0C}" presName="hierChild2" presStyleCnt="0"/>
      <dgm:spPr/>
      <dgm:t>
        <a:bodyPr/>
        <a:lstStyle/>
        <a:p>
          <a:endParaRPr lang="ru-RU"/>
        </a:p>
      </dgm:t>
    </dgm:pt>
    <dgm:pt modelId="{E1A98DE4-4283-4B7B-99AA-4FA38B38C1CD}" type="pres">
      <dgm:prSet presAssocID="{D76D1435-56A9-4DF8-9052-4517684E2D54}" presName="Name25" presStyleLbl="parChTrans1D2" presStyleIdx="0" presStyleCnt="2"/>
      <dgm:spPr/>
      <dgm:t>
        <a:bodyPr/>
        <a:lstStyle/>
        <a:p>
          <a:endParaRPr lang="ru-RU"/>
        </a:p>
      </dgm:t>
    </dgm:pt>
    <dgm:pt modelId="{9192796B-915A-4631-ABA6-5CE5FF44C7F8}" type="pres">
      <dgm:prSet presAssocID="{D76D1435-56A9-4DF8-9052-4517684E2D54}" presName="connTx" presStyleLbl="parChTrans1D2" presStyleIdx="0" presStyleCnt="2"/>
      <dgm:spPr/>
      <dgm:t>
        <a:bodyPr/>
        <a:lstStyle/>
        <a:p>
          <a:endParaRPr lang="ru-RU"/>
        </a:p>
      </dgm:t>
    </dgm:pt>
    <dgm:pt modelId="{AC575C2F-8CD0-4714-B579-DA82331261E8}" type="pres">
      <dgm:prSet presAssocID="{D7551C12-EF31-4B94-AFFC-F9E69559ED1F}" presName="Name30" presStyleCnt="0"/>
      <dgm:spPr/>
      <dgm:t>
        <a:bodyPr/>
        <a:lstStyle/>
        <a:p>
          <a:endParaRPr lang="ru-RU"/>
        </a:p>
      </dgm:t>
    </dgm:pt>
    <dgm:pt modelId="{07A78255-F196-49BB-B1FA-55CF85E47B73}" type="pres">
      <dgm:prSet presAssocID="{D7551C12-EF31-4B94-AFFC-F9E69559ED1F}" presName="level2Shape" presStyleLbl="node2" presStyleIdx="0" presStyleCnt="2"/>
      <dgm:spPr/>
      <dgm:t>
        <a:bodyPr/>
        <a:lstStyle/>
        <a:p>
          <a:endParaRPr lang="ru-RU"/>
        </a:p>
      </dgm:t>
    </dgm:pt>
    <dgm:pt modelId="{99A40679-3CD1-48AE-9982-FD1AF85A74FA}" type="pres">
      <dgm:prSet presAssocID="{D7551C12-EF31-4B94-AFFC-F9E69559ED1F}" presName="hierChild3" presStyleCnt="0"/>
      <dgm:spPr/>
      <dgm:t>
        <a:bodyPr/>
        <a:lstStyle/>
        <a:p>
          <a:endParaRPr lang="ru-RU"/>
        </a:p>
      </dgm:t>
    </dgm:pt>
    <dgm:pt modelId="{31E711CA-22D1-493B-B442-29999C27B199}" type="pres">
      <dgm:prSet presAssocID="{3EF596CF-D30C-4D89-A3CF-A662FCE4F80C}" presName="Name25" presStyleLbl="parChTrans1D3" presStyleIdx="0" presStyleCnt="6"/>
      <dgm:spPr/>
      <dgm:t>
        <a:bodyPr/>
        <a:lstStyle/>
        <a:p>
          <a:endParaRPr lang="ru-RU"/>
        </a:p>
      </dgm:t>
    </dgm:pt>
    <dgm:pt modelId="{10846F82-C77A-4F09-AE23-F20987463719}" type="pres">
      <dgm:prSet presAssocID="{3EF596CF-D30C-4D89-A3CF-A662FCE4F80C}" presName="connTx" presStyleLbl="parChTrans1D3" presStyleIdx="0" presStyleCnt="6"/>
      <dgm:spPr/>
      <dgm:t>
        <a:bodyPr/>
        <a:lstStyle/>
        <a:p>
          <a:endParaRPr lang="ru-RU"/>
        </a:p>
      </dgm:t>
    </dgm:pt>
    <dgm:pt modelId="{09539349-B516-4F1C-9AED-A5EBCDB72D8A}" type="pres">
      <dgm:prSet presAssocID="{F931F387-A20F-4BCA-858F-8745F79C89DC}" presName="Name30" presStyleCnt="0"/>
      <dgm:spPr/>
      <dgm:t>
        <a:bodyPr/>
        <a:lstStyle/>
        <a:p>
          <a:endParaRPr lang="ru-RU"/>
        </a:p>
      </dgm:t>
    </dgm:pt>
    <dgm:pt modelId="{80FB27ED-E301-4AC8-905B-F96BB0FA4485}" type="pres">
      <dgm:prSet presAssocID="{F931F387-A20F-4BCA-858F-8745F79C89DC}" presName="level2Shape" presStyleLbl="node3" presStyleIdx="0" presStyleCnt="6"/>
      <dgm:spPr/>
      <dgm:t>
        <a:bodyPr/>
        <a:lstStyle/>
        <a:p>
          <a:endParaRPr lang="ru-RU"/>
        </a:p>
      </dgm:t>
    </dgm:pt>
    <dgm:pt modelId="{C9A7F017-53EF-4DEC-A7D9-65FBB4DCD7A2}" type="pres">
      <dgm:prSet presAssocID="{F931F387-A20F-4BCA-858F-8745F79C89DC}" presName="hierChild3" presStyleCnt="0"/>
      <dgm:spPr/>
      <dgm:t>
        <a:bodyPr/>
        <a:lstStyle/>
        <a:p>
          <a:endParaRPr lang="ru-RU"/>
        </a:p>
      </dgm:t>
    </dgm:pt>
    <dgm:pt modelId="{8F0D085F-C3FB-47A1-8D27-6DDA1F858490}" type="pres">
      <dgm:prSet presAssocID="{EC19454C-8BC4-4A71-8C8B-24C92F45CC89}" presName="Name25" presStyleLbl="parChTrans1D3" presStyleIdx="1" presStyleCnt="6"/>
      <dgm:spPr/>
      <dgm:t>
        <a:bodyPr/>
        <a:lstStyle/>
        <a:p>
          <a:endParaRPr lang="ru-RU"/>
        </a:p>
      </dgm:t>
    </dgm:pt>
    <dgm:pt modelId="{5A93FBE0-99E6-4137-8947-FE43F8B30B7A}" type="pres">
      <dgm:prSet presAssocID="{EC19454C-8BC4-4A71-8C8B-24C92F45CC89}" presName="connTx" presStyleLbl="parChTrans1D3" presStyleIdx="1" presStyleCnt="6"/>
      <dgm:spPr/>
      <dgm:t>
        <a:bodyPr/>
        <a:lstStyle/>
        <a:p>
          <a:endParaRPr lang="ru-RU"/>
        </a:p>
      </dgm:t>
    </dgm:pt>
    <dgm:pt modelId="{5D730624-F382-4EBF-8744-2233E0603D89}" type="pres">
      <dgm:prSet presAssocID="{91EA5382-EB07-4526-ABFF-68B4B1FFE1FE}" presName="Name30" presStyleCnt="0"/>
      <dgm:spPr/>
      <dgm:t>
        <a:bodyPr/>
        <a:lstStyle/>
        <a:p>
          <a:endParaRPr lang="ru-RU"/>
        </a:p>
      </dgm:t>
    </dgm:pt>
    <dgm:pt modelId="{355B2FF1-9A8A-4F52-AB7D-0DE6D47F75EB}" type="pres">
      <dgm:prSet presAssocID="{91EA5382-EB07-4526-ABFF-68B4B1FFE1FE}" presName="level2Shape" presStyleLbl="node3" presStyleIdx="1" presStyleCnt="6"/>
      <dgm:spPr/>
      <dgm:t>
        <a:bodyPr/>
        <a:lstStyle/>
        <a:p>
          <a:endParaRPr lang="ru-RU"/>
        </a:p>
      </dgm:t>
    </dgm:pt>
    <dgm:pt modelId="{E68398B6-51B5-4A81-840F-CBA72069ABF7}" type="pres">
      <dgm:prSet presAssocID="{91EA5382-EB07-4526-ABFF-68B4B1FFE1FE}" presName="hierChild3" presStyleCnt="0"/>
      <dgm:spPr/>
      <dgm:t>
        <a:bodyPr/>
        <a:lstStyle/>
        <a:p>
          <a:endParaRPr lang="ru-RU"/>
        </a:p>
      </dgm:t>
    </dgm:pt>
    <dgm:pt modelId="{F9492C51-337A-47C2-A82F-53C410E6F548}" type="pres">
      <dgm:prSet presAssocID="{0C9530E0-7EDC-485E-BBA6-E7561D372F19}" presName="Name25" presStyleLbl="parChTrans1D3" presStyleIdx="2" presStyleCnt="6"/>
      <dgm:spPr/>
      <dgm:t>
        <a:bodyPr/>
        <a:lstStyle/>
        <a:p>
          <a:endParaRPr lang="ru-RU"/>
        </a:p>
      </dgm:t>
    </dgm:pt>
    <dgm:pt modelId="{57CEB7DD-751E-4C72-859F-5FF964B9C0C2}" type="pres">
      <dgm:prSet presAssocID="{0C9530E0-7EDC-485E-BBA6-E7561D372F19}" presName="connTx" presStyleLbl="parChTrans1D3" presStyleIdx="2" presStyleCnt="6"/>
      <dgm:spPr/>
      <dgm:t>
        <a:bodyPr/>
        <a:lstStyle/>
        <a:p>
          <a:endParaRPr lang="ru-RU"/>
        </a:p>
      </dgm:t>
    </dgm:pt>
    <dgm:pt modelId="{A310FDDF-A219-4E0E-8554-5E350191CE27}" type="pres">
      <dgm:prSet presAssocID="{8478C1CD-BACA-4768-9807-C7B1D6D34030}" presName="Name30" presStyleCnt="0"/>
      <dgm:spPr/>
      <dgm:t>
        <a:bodyPr/>
        <a:lstStyle/>
        <a:p>
          <a:endParaRPr lang="ru-RU"/>
        </a:p>
      </dgm:t>
    </dgm:pt>
    <dgm:pt modelId="{074A4D54-03A4-497E-8999-BD1299B4F3CE}" type="pres">
      <dgm:prSet presAssocID="{8478C1CD-BACA-4768-9807-C7B1D6D34030}" presName="level2Shape" presStyleLbl="node3" presStyleIdx="2" presStyleCnt="6"/>
      <dgm:spPr/>
      <dgm:t>
        <a:bodyPr/>
        <a:lstStyle/>
        <a:p>
          <a:endParaRPr lang="ru-RU"/>
        </a:p>
      </dgm:t>
    </dgm:pt>
    <dgm:pt modelId="{6CA50DC7-FB71-4514-AE46-B304C1436068}" type="pres">
      <dgm:prSet presAssocID="{8478C1CD-BACA-4768-9807-C7B1D6D34030}" presName="hierChild3" presStyleCnt="0"/>
      <dgm:spPr/>
      <dgm:t>
        <a:bodyPr/>
        <a:lstStyle/>
        <a:p>
          <a:endParaRPr lang="ru-RU"/>
        </a:p>
      </dgm:t>
    </dgm:pt>
    <dgm:pt modelId="{97B631B8-7ABF-47CF-BAAB-AE10A2A984ED}" type="pres">
      <dgm:prSet presAssocID="{090DE8A8-3DA9-4EF7-BC27-AAE3C93B066B}" presName="Name25" presStyleLbl="parChTrans1D2" presStyleIdx="1" presStyleCnt="2"/>
      <dgm:spPr/>
      <dgm:t>
        <a:bodyPr/>
        <a:lstStyle/>
        <a:p>
          <a:endParaRPr lang="ru-RU"/>
        </a:p>
      </dgm:t>
    </dgm:pt>
    <dgm:pt modelId="{CF4194DA-3C53-4B69-92B9-935BBA2B6B61}" type="pres">
      <dgm:prSet presAssocID="{090DE8A8-3DA9-4EF7-BC27-AAE3C93B066B}" presName="connTx" presStyleLbl="parChTrans1D2" presStyleIdx="1" presStyleCnt="2"/>
      <dgm:spPr/>
      <dgm:t>
        <a:bodyPr/>
        <a:lstStyle/>
        <a:p>
          <a:endParaRPr lang="ru-RU"/>
        </a:p>
      </dgm:t>
    </dgm:pt>
    <dgm:pt modelId="{A5C0AD20-DB17-4BB4-82A5-6554DDD516AA}" type="pres">
      <dgm:prSet presAssocID="{2CE992AA-EEDF-4C30-9DE9-821ECA45EA78}" presName="Name30" presStyleCnt="0"/>
      <dgm:spPr/>
      <dgm:t>
        <a:bodyPr/>
        <a:lstStyle/>
        <a:p>
          <a:endParaRPr lang="ru-RU"/>
        </a:p>
      </dgm:t>
    </dgm:pt>
    <dgm:pt modelId="{14F595A9-FF47-4794-9585-F6B77273FFED}" type="pres">
      <dgm:prSet presAssocID="{2CE992AA-EEDF-4C30-9DE9-821ECA45EA78}" presName="level2Shape" presStyleLbl="node2" presStyleIdx="1" presStyleCnt="2"/>
      <dgm:spPr/>
      <dgm:t>
        <a:bodyPr/>
        <a:lstStyle/>
        <a:p>
          <a:endParaRPr lang="ru-RU"/>
        </a:p>
      </dgm:t>
    </dgm:pt>
    <dgm:pt modelId="{60BBF9ED-CFAF-4BE1-BA6C-000E46EE6796}" type="pres">
      <dgm:prSet presAssocID="{2CE992AA-EEDF-4C30-9DE9-821ECA45EA78}" presName="hierChild3" presStyleCnt="0"/>
      <dgm:spPr/>
      <dgm:t>
        <a:bodyPr/>
        <a:lstStyle/>
        <a:p>
          <a:endParaRPr lang="ru-RU"/>
        </a:p>
      </dgm:t>
    </dgm:pt>
    <dgm:pt modelId="{F4E7B941-AEA2-4F1B-B175-55CEF559FFC9}" type="pres">
      <dgm:prSet presAssocID="{4027DC53-D827-4D3C-9890-12BF7CAECC8E}" presName="Name25" presStyleLbl="parChTrans1D3" presStyleIdx="3" presStyleCnt="6"/>
      <dgm:spPr/>
      <dgm:t>
        <a:bodyPr/>
        <a:lstStyle/>
        <a:p>
          <a:endParaRPr lang="ru-RU"/>
        </a:p>
      </dgm:t>
    </dgm:pt>
    <dgm:pt modelId="{80F8DDD6-4CD4-4AFC-9E62-41CF761D94C8}" type="pres">
      <dgm:prSet presAssocID="{4027DC53-D827-4D3C-9890-12BF7CAECC8E}" presName="connTx" presStyleLbl="parChTrans1D3" presStyleIdx="3" presStyleCnt="6"/>
      <dgm:spPr/>
      <dgm:t>
        <a:bodyPr/>
        <a:lstStyle/>
        <a:p>
          <a:endParaRPr lang="ru-RU"/>
        </a:p>
      </dgm:t>
    </dgm:pt>
    <dgm:pt modelId="{080522DB-4062-4CC7-8F3D-DDD5853A3545}" type="pres">
      <dgm:prSet presAssocID="{1542D18F-6253-423A-817C-5F43059393D5}" presName="Name30" presStyleCnt="0"/>
      <dgm:spPr/>
      <dgm:t>
        <a:bodyPr/>
        <a:lstStyle/>
        <a:p>
          <a:endParaRPr lang="ru-RU"/>
        </a:p>
      </dgm:t>
    </dgm:pt>
    <dgm:pt modelId="{C09FD58F-380D-463B-BC61-47D4A4FE7405}" type="pres">
      <dgm:prSet presAssocID="{1542D18F-6253-423A-817C-5F43059393D5}" presName="level2Shape" presStyleLbl="node3" presStyleIdx="3" presStyleCnt="6" custLinFactNeighborX="-1793" custLinFactNeighborY="4715"/>
      <dgm:spPr/>
      <dgm:t>
        <a:bodyPr/>
        <a:lstStyle/>
        <a:p>
          <a:endParaRPr lang="ru-RU"/>
        </a:p>
      </dgm:t>
    </dgm:pt>
    <dgm:pt modelId="{44A6B212-BC60-41BB-B728-CC6052CDFD45}" type="pres">
      <dgm:prSet presAssocID="{1542D18F-6253-423A-817C-5F43059393D5}" presName="hierChild3" presStyleCnt="0"/>
      <dgm:spPr/>
      <dgm:t>
        <a:bodyPr/>
        <a:lstStyle/>
        <a:p>
          <a:endParaRPr lang="ru-RU"/>
        </a:p>
      </dgm:t>
    </dgm:pt>
    <dgm:pt modelId="{887AF738-8F94-4356-B19F-8956064CED0C}" type="pres">
      <dgm:prSet presAssocID="{0C00C039-AF01-4BB4-8BB7-77F146FF9AA0}" presName="Name25" presStyleLbl="parChTrans1D3" presStyleIdx="4" presStyleCnt="6"/>
      <dgm:spPr/>
      <dgm:t>
        <a:bodyPr/>
        <a:lstStyle/>
        <a:p>
          <a:endParaRPr lang="ru-RU"/>
        </a:p>
      </dgm:t>
    </dgm:pt>
    <dgm:pt modelId="{3AFBC4F4-559C-4348-BEB8-EB9959A996D2}" type="pres">
      <dgm:prSet presAssocID="{0C00C039-AF01-4BB4-8BB7-77F146FF9AA0}" presName="connTx" presStyleLbl="parChTrans1D3" presStyleIdx="4" presStyleCnt="6"/>
      <dgm:spPr/>
      <dgm:t>
        <a:bodyPr/>
        <a:lstStyle/>
        <a:p>
          <a:endParaRPr lang="ru-RU"/>
        </a:p>
      </dgm:t>
    </dgm:pt>
    <dgm:pt modelId="{67323FC0-F43D-41F2-8958-C41689DDB094}" type="pres">
      <dgm:prSet presAssocID="{1FC694CD-33FA-4595-BC81-107932A4682F}" presName="Name30" presStyleCnt="0"/>
      <dgm:spPr/>
      <dgm:t>
        <a:bodyPr/>
        <a:lstStyle/>
        <a:p>
          <a:endParaRPr lang="ru-RU"/>
        </a:p>
      </dgm:t>
    </dgm:pt>
    <dgm:pt modelId="{BEDCEB22-036F-456F-86D4-9D10809E7919}" type="pres">
      <dgm:prSet presAssocID="{1FC694CD-33FA-4595-BC81-107932A4682F}" presName="level2Shape" presStyleLbl="node3" presStyleIdx="4" presStyleCnt="6"/>
      <dgm:spPr/>
      <dgm:t>
        <a:bodyPr/>
        <a:lstStyle/>
        <a:p>
          <a:endParaRPr lang="ru-RU"/>
        </a:p>
      </dgm:t>
    </dgm:pt>
    <dgm:pt modelId="{DDEBBB29-5391-4AF9-8EA1-42E0504A281B}" type="pres">
      <dgm:prSet presAssocID="{1FC694CD-33FA-4595-BC81-107932A4682F}" presName="hierChild3" presStyleCnt="0"/>
      <dgm:spPr/>
      <dgm:t>
        <a:bodyPr/>
        <a:lstStyle/>
        <a:p>
          <a:endParaRPr lang="ru-RU"/>
        </a:p>
      </dgm:t>
    </dgm:pt>
    <dgm:pt modelId="{22DC5EF8-69AB-4243-973E-B23C30BAE578}" type="pres">
      <dgm:prSet presAssocID="{B6263F6B-68EE-4712-B397-B4E1BA6A60B6}" presName="Name25" presStyleLbl="parChTrans1D3" presStyleIdx="5" presStyleCnt="6"/>
      <dgm:spPr/>
      <dgm:t>
        <a:bodyPr/>
        <a:lstStyle/>
        <a:p>
          <a:endParaRPr lang="ru-RU"/>
        </a:p>
      </dgm:t>
    </dgm:pt>
    <dgm:pt modelId="{5F386C2F-0B01-42EE-AFC5-E4B7A7AAB38D}" type="pres">
      <dgm:prSet presAssocID="{B6263F6B-68EE-4712-B397-B4E1BA6A60B6}" presName="connTx" presStyleLbl="parChTrans1D3" presStyleIdx="5" presStyleCnt="6"/>
      <dgm:spPr/>
      <dgm:t>
        <a:bodyPr/>
        <a:lstStyle/>
        <a:p>
          <a:endParaRPr lang="ru-RU"/>
        </a:p>
      </dgm:t>
    </dgm:pt>
    <dgm:pt modelId="{BDA05F38-D11B-419D-9E78-406DD282DF57}" type="pres">
      <dgm:prSet presAssocID="{ED41611B-B17F-42A4-AC3D-2497246C27AC}" presName="Name30" presStyleCnt="0"/>
      <dgm:spPr/>
      <dgm:t>
        <a:bodyPr/>
        <a:lstStyle/>
        <a:p>
          <a:endParaRPr lang="ru-RU"/>
        </a:p>
      </dgm:t>
    </dgm:pt>
    <dgm:pt modelId="{428F7D1B-73AD-4205-80C7-6655C2AFEFC0}" type="pres">
      <dgm:prSet presAssocID="{ED41611B-B17F-42A4-AC3D-2497246C27AC}" presName="level2Shape" presStyleLbl="node3" presStyleIdx="5" presStyleCnt="6"/>
      <dgm:spPr/>
      <dgm:t>
        <a:bodyPr/>
        <a:lstStyle/>
        <a:p>
          <a:endParaRPr lang="ru-RU"/>
        </a:p>
      </dgm:t>
    </dgm:pt>
    <dgm:pt modelId="{D90443EC-2788-4BC1-B104-8BF2F640FB5E}" type="pres">
      <dgm:prSet presAssocID="{ED41611B-B17F-42A4-AC3D-2497246C27AC}" presName="hierChild3" presStyleCnt="0"/>
      <dgm:spPr/>
      <dgm:t>
        <a:bodyPr/>
        <a:lstStyle/>
        <a:p>
          <a:endParaRPr lang="ru-RU"/>
        </a:p>
      </dgm:t>
    </dgm:pt>
    <dgm:pt modelId="{50F8CD7A-F507-4F28-928C-14A296F5AA3D}" type="pres">
      <dgm:prSet presAssocID="{CD1EA31E-4AFA-4660-B619-FAEE6DDDCBD2}" presName="bgShapesFlow" presStyleCnt="0"/>
      <dgm:spPr/>
      <dgm:t>
        <a:bodyPr/>
        <a:lstStyle/>
        <a:p>
          <a:endParaRPr lang="ru-RU"/>
        </a:p>
      </dgm:t>
    </dgm:pt>
  </dgm:ptLst>
  <dgm:cxnLst>
    <dgm:cxn modelId="{01A28E3E-6AED-4E0D-8B16-8BDDA285A107}" type="presOf" srcId="{2CE992AA-EEDF-4C30-9DE9-821ECA45EA78}" destId="{14F595A9-FF47-4794-9585-F6B77273FFED}" srcOrd="0" destOrd="0" presId="urn:microsoft.com/office/officeart/2005/8/layout/hierarchy5"/>
    <dgm:cxn modelId="{C0BC4A5E-7CB8-4930-BF27-8B4EA7E2B03B}" type="presOf" srcId="{D7551C12-EF31-4B94-AFFC-F9E69559ED1F}" destId="{07A78255-F196-49BB-B1FA-55CF85E47B73}" srcOrd="0" destOrd="0" presId="urn:microsoft.com/office/officeart/2005/8/layout/hierarchy5"/>
    <dgm:cxn modelId="{1BCF3334-DAB3-4C07-92DA-5C67C722F64B}" type="presOf" srcId="{0C9530E0-7EDC-485E-BBA6-E7561D372F19}" destId="{F9492C51-337A-47C2-A82F-53C410E6F548}" srcOrd="0" destOrd="0" presId="urn:microsoft.com/office/officeart/2005/8/layout/hierarchy5"/>
    <dgm:cxn modelId="{F3E065B5-14EB-40EC-AD8D-72F0553C7470}" srcId="{D7551C12-EF31-4B94-AFFC-F9E69559ED1F}" destId="{8478C1CD-BACA-4768-9807-C7B1D6D34030}" srcOrd="2" destOrd="0" parTransId="{0C9530E0-7EDC-485E-BBA6-E7561D372F19}" sibTransId="{62166434-BF86-41A0-9D08-506642FC5F67}"/>
    <dgm:cxn modelId="{0423928F-AED0-4A76-8C3C-DFACBC0AC033}" srcId="{CD1EA31E-4AFA-4660-B619-FAEE6DDDCBD2}" destId="{AA943A37-6D43-4167-81F2-3046854FDF0C}" srcOrd="0" destOrd="0" parTransId="{BF491480-19C6-4B8C-95BC-2AF009E64B12}" sibTransId="{1B85F343-944F-4B61-8C79-25029CC6B093}"/>
    <dgm:cxn modelId="{185147FC-BA92-4FFB-98DA-55F94BD8DC80}" type="presOf" srcId="{3EF596CF-D30C-4D89-A3CF-A662FCE4F80C}" destId="{10846F82-C77A-4F09-AE23-F20987463719}" srcOrd="1" destOrd="0" presId="urn:microsoft.com/office/officeart/2005/8/layout/hierarchy5"/>
    <dgm:cxn modelId="{F1E84FD7-2AD2-446E-BC01-60BD8290C05A}" type="presOf" srcId="{0C9530E0-7EDC-485E-BBA6-E7561D372F19}" destId="{57CEB7DD-751E-4C72-859F-5FF964B9C0C2}" srcOrd="1" destOrd="0" presId="urn:microsoft.com/office/officeart/2005/8/layout/hierarchy5"/>
    <dgm:cxn modelId="{37886A4D-40AA-4F35-A0AE-ED1E2A59C500}" type="presOf" srcId="{EC19454C-8BC4-4A71-8C8B-24C92F45CC89}" destId="{5A93FBE0-99E6-4137-8947-FE43F8B30B7A}" srcOrd="1" destOrd="0" presId="urn:microsoft.com/office/officeart/2005/8/layout/hierarchy5"/>
    <dgm:cxn modelId="{8B57A6BB-8D53-4536-8C76-43836DC92ED3}" type="presOf" srcId="{AA943A37-6D43-4167-81F2-3046854FDF0C}" destId="{1039A335-21F5-4C50-A8BC-C93E3A65763F}" srcOrd="0" destOrd="0" presId="urn:microsoft.com/office/officeart/2005/8/layout/hierarchy5"/>
    <dgm:cxn modelId="{84A33E47-D3FD-4629-81A6-87066BBE29E1}" type="presOf" srcId="{4027DC53-D827-4D3C-9890-12BF7CAECC8E}" destId="{80F8DDD6-4CD4-4AFC-9E62-41CF761D94C8}" srcOrd="1" destOrd="0" presId="urn:microsoft.com/office/officeart/2005/8/layout/hierarchy5"/>
    <dgm:cxn modelId="{D81DB2B5-8881-499F-BC0C-6F00B2FFFA3D}" srcId="{2CE992AA-EEDF-4C30-9DE9-821ECA45EA78}" destId="{1542D18F-6253-423A-817C-5F43059393D5}" srcOrd="0" destOrd="0" parTransId="{4027DC53-D827-4D3C-9890-12BF7CAECC8E}" sibTransId="{9249452A-96CC-4AD0-8799-A19E74A4B951}"/>
    <dgm:cxn modelId="{2807033A-14CB-488D-9DCF-D4122C789272}" type="presOf" srcId="{1542D18F-6253-423A-817C-5F43059393D5}" destId="{C09FD58F-380D-463B-BC61-47D4A4FE7405}" srcOrd="0" destOrd="0" presId="urn:microsoft.com/office/officeart/2005/8/layout/hierarchy5"/>
    <dgm:cxn modelId="{234E618E-2C88-492D-9A23-2DCF1087375C}" type="presOf" srcId="{090DE8A8-3DA9-4EF7-BC27-AAE3C93B066B}" destId="{97B631B8-7ABF-47CF-BAAB-AE10A2A984ED}" srcOrd="0" destOrd="0" presId="urn:microsoft.com/office/officeart/2005/8/layout/hierarchy5"/>
    <dgm:cxn modelId="{11B68C03-49A4-4060-A56A-C9C304C583EE}" srcId="{AA943A37-6D43-4167-81F2-3046854FDF0C}" destId="{D7551C12-EF31-4B94-AFFC-F9E69559ED1F}" srcOrd="0" destOrd="0" parTransId="{D76D1435-56A9-4DF8-9052-4517684E2D54}" sibTransId="{0AD78C0F-B1E4-4890-A69F-5AA37596C1C2}"/>
    <dgm:cxn modelId="{C5A3D789-A55E-4D3D-B0B8-B5F00FA75EC9}" type="presOf" srcId="{1FC694CD-33FA-4595-BC81-107932A4682F}" destId="{BEDCEB22-036F-456F-86D4-9D10809E7919}" srcOrd="0" destOrd="0" presId="urn:microsoft.com/office/officeart/2005/8/layout/hierarchy5"/>
    <dgm:cxn modelId="{9A709062-933B-46F8-B29A-A18CFAE8CD20}" type="presOf" srcId="{B6263F6B-68EE-4712-B397-B4E1BA6A60B6}" destId="{5F386C2F-0B01-42EE-AFC5-E4B7A7AAB38D}" srcOrd="1" destOrd="0" presId="urn:microsoft.com/office/officeart/2005/8/layout/hierarchy5"/>
    <dgm:cxn modelId="{8323B50B-B3AD-4B5F-9A4A-68EE33924063}" type="presOf" srcId="{CD1EA31E-4AFA-4660-B619-FAEE6DDDCBD2}" destId="{B9554662-80FB-4DE6-AABA-8C1D56C48EF2}" srcOrd="0" destOrd="0" presId="urn:microsoft.com/office/officeart/2005/8/layout/hierarchy5"/>
    <dgm:cxn modelId="{88F0F8A9-B29C-4535-A5FC-D5A93AF12B20}" type="presOf" srcId="{B6263F6B-68EE-4712-B397-B4E1BA6A60B6}" destId="{22DC5EF8-69AB-4243-973E-B23C30BAE578}" srcOrd="0" destOrd="0" presId="urn:microsoft.com/office/officeart/2005/8/layout/hierarchy5"/>
    <dgm:cxn modelId="{DBA48AD1-551F-43F7-AEEA-E1A435BE002D}" type="presOf" srcId="{0C00C039-AF01-4BB4-8BB7-77F146FF9AA0}" destId="{3AFBC4F4-559C-4348-BEB8-EB9959A996D2}" srcOrd="1" destOrd="0" presId="urn:microsoft.com/office/officeart/2005/8/layout/hierarchy5"/>
    <dgm:cxn modelId="{758B70A4-81C7-45D6-B3AF-715F73ACA64B}" type="presOf" srcId="{0C00C039-AF01-4BB4-8BB7-77F146FF9AA0}" destId="{887AF738-8F94-4356-B19F-8956064CED0C}" srcOrd="0" destOrd="0" presId="urn:microsoft.com/office/officeart/2005/8/layout/hierarchy5"/>
    <dgm:cxn modelId="{BC5CFBA0-5271-4818-9B0A-591EE9992E75}" type="presOf" srcId="{090DE8A8-3DA9-4EF7-BC27-AAE3C93B066B}" destId="{CF4194DA-3C53-4B69-92B9-935BBA2B6B61}" srcOrd="1" destOrd="0" presId="urn:microsoft.com/office/officeart/2005/8/layout/hierarchy5"/>
    <dgm:cxn modelId="{8E959287-0153-43C4-B573-08F8A14D3491}" type="presOf" srcId="{F931F387-A20F-4BCA-858F-8745F79C89DC}" destId="{80FB27ED-E301-4AC8-905B-F96BB0FA4485}" srcOrd="0" destOrd="0" presId="urn:microsoft.com/office/officeart/2005/8/layout/hierarchy5"/>
    <dgm:cxn modelId="{9C0AFB58-210F-4E0E-AD92-8BE80255AA6A}" srcId="{AA943A37-6D43-4167-81F2-3046854FDF0C}" destId="{2CE992AA-EEDF-4C30-9DE9-821ECA45EA78}" srcOrd="1" destOrd="0" parTransId="{090DE8A8-3DA9-4EF7-BC27-AAE3C93B066B}" sibTransId="{082CBD39-86A4-407A-9F16-FE24364BEAC9}"/>
    <dgm:cxn modelId="{279083EA-5900-4FCB-AF58-1ED65D89F73D}" srcId="{D7551C12-EF31-4B94-AFFC-F9E69559ED1F}" destId="{91EA5382-EB07-4526-ABFF-68B4B1FFE1FE}" srcOrd="1" destOrd="0" parTransId="{EC19454C-8BC4-4A71-8C8B-24C92F45CC89}" sibTransId="{8340FBA1-7476-406C-AA69-E85F4CD1D2FF}"/>
    <dgm:cxn modelId="{875D4C18-F227-452E-BFAC-D68D7A9E49FA}" srcId="{D7551C12-EF31-4B94-AFFC-F9E69559ED1F}" destId="{F931F387-A20F-4BCA-858F-8745F79C89DC}" srcOrd="0" destOrd="0" parTransId="{3EF596CF-D30C-4D89-A3CF-A662FCE4F80C}" sibTransId="{0DE18057-2E8A-4372-B73B-F56807923266}"/>
    <dgm:cxn modelId="{86CC88C5-1714-4B24-82BD-B160F7AE214F}" type="presOf" srcId="{8478C1CD-BACA-4768-9807-C7B1D6D34030}" destId="{074A4D54-03A4-497E-8999-BD1299B4F3CE}" srcOrd="0" destOrd="0" presId="urn:microsoft.com/office/officeart/2005/8/layout/hierarchy5"/>
    <dgm:cxn modelId="{93E91B28-C81B-4423-AA1B-29A4B93D7A15}" srcId="{2CE992AA-EEDF-4C30-9DE9-821ECA45EA78}" destId="{ED41611B-B17F-42A4-AC3D-2497246C27AC}" srcOrd="2" destOrd="0" parTransId="{B6263F6B-68EE-4712-B397-B4E1BA6A60B6}" sibTransId="{D6175FA4-2407-4521-BDB2-6551E901EBE9}"/>
    <dgm:cxn modelId="{F6F5F541-F822-4F82-A077-CC86BE51C42A}" type="presOf" srcId="{ED41611B-B17F-42A4-AC3D-2497246C27AC}" destId="{428F7D1B-73AD-4205-80C7-6655C2AFEFC0}" srcOrd="0" destOrd="0" presId="urn:microsoft.com/office/officeart/2005/8/layout/hierarchy5"/>
    <dgm:cxn modelId="{E6BBA653-1F3A-428A-B3A5-7F3302D9B1F6}" type="presOf" srcId="{D76D1435-56A9-4DF8-9052-4517684E2D54}" destId="{E1A98DE4-4283-4B7B-99AA-4FA38B38C1CD}" srcOrd="0" destOrd="0" presId="urn:microsoft.com/office/officeart/2005/8/layout/hierarchy5"/>
    <dgm:cxn modelId="{0954B814-BD0F-4F84-93E3-6AB26410C1E2}" type="presOf" srcId="{EC19454C-8BC4-4A71-8C8B-24C92F45CC89}" destId="{8F0D085F-C3FB-47A1-8D27-6DDA1F858490}" srcOrd="0" destOrd="0" presId="urn:microsoft.com/office/officeart/2005/8/layout/hierarchy5"/>
    <dgm:cxn modelId="{D1BFC1CF-1CC5-4C69-828F-BCE6EEF562CC}" type="presOf" srcId="{3EF596CF-D30C-4D89-A3CF-A662FCE4F80C}" destId="{31E711CA-22D1-493B-B442-29999C27B199}" srcOrd="0" destOrd="0" presId="urn:microsoft.com/office/officeart/2005/8/layout/hierarchy5"/>
    <dgm:cxn modelId="{E357A8A7-EA07-4F2B-A5B7-414A097FCABA}" type="presOf" srcId="{4027DC53-D827-4D3C-9890-12BF7CAECC8E}" destId="{F4E7B941-AEA2-4F1B-B175-55CEF559FFC9}" srcOrd="0" destOrd="0" presId="urn:microsoft.com/office/officeart/2005/8/layout/hierarchy5"/>
    <dgm:cxn modelId="{B99819F5-4B65-492C-B28D-86232780E1FF}" srcId="{2CE992AA-EEDF-4C30-9DE9-821ECA45EA78}" destId="{1FC694CD-33FA-4595-BC81-107932A4682F}" srcOrd="1" destOrd="0" parTransId="{0C00C039-AF01-4BB4-8BB7-77F146FF9AA0}" sibTransId="{794D73CA-CB34-4264-A6EE-3A5025FAF884}"/>
    <dgm:cxn modelId="{8AAABC1C-53EB-4DA4-977C-C266B228921E}" type="presOf" srcId="{D76D1435-56A9-4DF8-9052-4517684E2D54}" destId="{9192796B-915A-4631-ABA6-5CE5FF44C7F8}" srcOrd="1" destOrd="0" presId="urn:microsoft.com/office/officeart/2005/8/layout/hierarchy5"/>
    <dgm:cxn modelId="{6AF7D8F6-3EFD-46C2-9789-B13ECFE4FB85}" type="presOf" srcId="{91EA5382-EB07-4526-ABFF-68B4B1FFE1FE}" destId="{355B2FF1-9A8A-4F52-AB7D-0DE6D47F75EB}" srcOrd="0" destOrd="0" presId="urn:microsoft.com/office/officeart/2005/8/layout/hierarchy5"/>
    <dgm:cxn modelId="{A17049E5-7040-45A2-B693-DC165AFA5F1D}" type="presParOf" srcId="{B9554662-80FB-4DE6-AABA-8C1D56C48EF2}" destId="{3102222C-EDD1-4460-B3DA-C02F411C2261}" srcOrd="0" destOrd="0" presId="urn:microsoft.com/office/officeart/2005/8/layout/hierarchy5"/>
    <dgm:cxn modelId="{54620A1B-270C-4E61-9931-20475BFF7057}" type="presParOf" srcId="{3102222C-EDD1-4460-B3DA-C02F411C2261}" destId="{246D6940-58A2-4FAD-897F-FDAD2D45AF65}" srcOrd="0" destOrd="0" presId="urn:microsoft.com/office/officeart/2005/8/layout/hierarchy5"/>
    <dgm:cxn modelId="{61FA19F5-4ADC-407E-BBB2-63EF616E1C1F}" type="presParOf" srcId="{246D6940-58A2-4FAD-897F-FDAD2D45AF65}" destId="{05B3BC43-1176-43A8-BF29-1D078939640B}" srcOrd="0" destOrd="0" presId="urn:microsoft.com/office/officeart/2005/8/layout/hierarchy5"/>
    <dgm:cxn modelId="{9B713E3C-0EC5-4993-9A1C-EFF371989878}" type="presParOf" srcId="{05B3BC43-1176-43A8-BF29-1D078939640B}" destId="{1039A335-21F5-4C50-A8BC-C93E3A65763F}" srcOrd="0" destOrd="0" presId="urn:microsoft.com/office/officeart/2005/8/layout/hierarchy5"/>
    <dgm:cxn modelId="{72819A22-F42F-438E-A0D6-A2CEFAE7D5B8}" type="presParOf" srcId="{05B3BC43-1176-43A8-BF29-1D078939640B}" destId="{B0791AC4-2FEF-440D-B8B3-D5C45102D8AD}" srcOrd="1" destOrd="0" presId="urn:microsoft.com/office/officeart/2005/8/layout/hierarchy5"/>
    <dgm:cxn modelId="{32685684-D6EF-4BC0-AAED-C55880F8BC06}" type="presParOf" srcId="{B0791AC4-2FEF-440D-B8B3-D5C45102D8AD}" destId="{E1A98DE4-4283-4B7B-99AA-4FA38B38C1CD}" srcOrd="0" destOrd="0" presId="urn:microsoft.com/office/officeart/2005/8/layout/hierarchy5"/>
    <dgm:cxn modelId="{F0F1CE6A-B76F-4CA9-AD59-8755C1977DC2}" type="presParOf" srcId="{E1A98DE4-4283-4B7B-99AA-4FA38B38C1CD}" destId="{9192796B-915A-4631-ABA6-5CE5FF44C7F8}" srcOrd="0" destOrd="0" presId="urn:microsoft.com/office/officeart/2005/8/layout/hierarchy5"/>
    <dgm:cxn modelId="{1771C09E-269A-460D-9057-7918C1950FCE}" type="presParOf" srcId="{B0791AC4-2FEF-440D-B8B3-D5C45102D8AD}" destId="{AC575C2F-8CD0-4714-B579-DA82331261E8}" srcOrd="1" destOrd="0" presId="urn:microsoft.com/office/officeart/2005/8/layout/hierarchy5"/>
    <dgm:cxn modelId="{F5DAD9B8-C579-4E38-A3D6-F80E70950DE7}" type="presParOf" srcId="{AC575C2F-8CD0-4714-B579-DA82331261E8}" destId="{07A78255-F196-49BB-B1FA-55CF85E47B73}" srcOrd="0" destOrd="0" presId="urn:microsoft.com/office/officeart/2005/8/layout/hierarchy5"/>
    <dgm:cxn modelId="{0753418C-62B5-4CCC-965F-5830517DE8EA}" type="presParOf" srcId="{AC575C2F-8CD0-4714-B579-DA82331261E8}" destId="{99A40679-3CD1-48AE-9982-FD1AF85A74FA}" srcOrd="1" destOrd="0" presId="urn:microsoft.com/office/officeart/2005/8/layout/hierarchy5"/>
    <dgm:cxn modelId="{2E3F21A3-4445-4137-AF4D-4A153C1CA5A7}" type="presParOf" srcId="{99A40679-3CD1-48AE-9982-FD1AF85A74FA}" destId="{31E711CA-22D1-493B-B442-29999C27B199}" srcOrd="0" destOrd="0" presId="urn:microsoft.com/office/officeart/2005/8/layout/hierarchy5"/>
    <dgm:cxn modelId="{28854D64-C7B2-4236-A80E-BE381CC11710}" type="presParOf" srcId="{31E711CA-22D1-493B-B442-29999C27B199}" destId="{10846F82-C77A-4F09-AE23-F20987463719}" srcOrd="0" destOrd="0" presId="urn:microsoft.com/office/officeart/2005/8/layout/hierarchy5"/>
    <dgm:cxn modelId="{7CDDBA67-55AE-447E-ADFF-4035C5B1B28C}" type="presParOf" srcId="{99A40679-3CD1-48AE-9982-FD1AF85A74FA}" destId="{09539349-B516-4F1C-9AED-A5EBCDB72D8A}" srcOrd="1" destOrd="0" presId="urn:microsoft.com/office/officeart/2005/8/layout/hierarchy5"/>
    <dgm:cxn modelId="{70768390-7CAA-4430-B1AA-C83791228BAE}" type="presParOf" srcId="{09539349-B516-4F1C-9AED-A5EBCDB72D8A}" destId="{80FB27ED-E301-4AC8-905B-F96BB0FA4485}" srcOrd="0" destOrd="0" presId="urn:microsoft.com/office/officeart/2005/8/layout/hierarchy5"/>
    <dgm:cxn modelId="{CC988B00-B19B-4C30-8E0B-6409B53DC55D}" type="presParOf" srcId="{09539349-B516-4F1C-9AED-A5EBCDB72D8A}" destId="{C9A7F017-53EF-4DEC-A7D9-65FBB4DCD7A2}" srcOrd="1" destOrd="0" presId="urn:microsoft.com/office/officeart/2005/8/layout/hierarchy5"/>
    <dgm:cxn modelId="{AB38EEB5-2A3C-4140-AB74-1A1601456402}" type="presParOf" srcId="{99A40679-3CD1-48AE-9982-FD1AF85A74FA}" destId="{8F0D085F-C3FB-47A1-8D27-6DDA1F858490}" srcOrd="2" destOrd="0" presId="urn:microsoft.com/office/officeart/2005/8/layout/hierarchy5"/>
    <dgm:cxn modelId="{7B627A90-2E22-476E-B560-D40BED4FF68F}" type="presParOf" srcId="{8F0D085F-C3FB-47A1-8D27-6DDA1F858490}" destId="{5A93FBE0-99E6-4137-8947-FE43F8B30B7A}" srcOrd="0" destOrd="0" presId="urn:microsoft.com/office/officeart/2005/8/layout/hierarchy5"/>
    <dgm:cxn modelId="{C2153DB9-3BF6-487A-929D-B6830DDE3442}" type="presParOf" srcId="{99A40679-3CD1-48AE-9982-FD1AF85A74FA}" destId="{5D730624-F382-4EBF-8744-2233E0603D89}" srcOrd="3" destOrd="0" presId="urn:microsoft.com/office/officeart/2005/8/layout/hierarchy5"/>
    <dgm:cxn modelId="{C05AB629-0CE0-42BE-A6D3-43D9871A4183}" type="presParOf" srcId="{5D730624-F382-4EBF-8744-2233E0603D89}" destId="{355B2FF1-9A8A-4F52-AB7D-0DE6D47F75EB}" srcOrd="0" destOrd="0" presId="urn:microsoft.com/office/officeart/2005/8/layout/hierarchy5"/>
    <dgm:cxn modelId="{38D73D21-E4F8-4D92-8E76-004C4EFAE2D4}" type="presParOf" srcId="{5D730624-F382-4EBF-8744-2233E0603D89}" destId="{E68398B6-51B5-4A81-840F-CBA72069ABF7}" srcOrd="1" destOrd="0" presId="urn:microsoft.com/office/officeart/2005/8/layout/hierarchy5"/>
    <dgm:cxn modelId="{36CA4D19-4D31-40DB-8D46-F88902358583}" type="presParOf" srcId="{99A40679-3CD1-48AE-9982-FD1AF85A74FA}" destId="{F9492C51-337A-47C2-A82F-53C410E6F548}" srcOrd="4" destOrd="0" presId="urn:microsoft.com/office/officeart/2005/8/layout/hierarchy5"/>
    <dgm:cxn modelId="{68559B16-1314-4853-90E7-7EA89005DBB0}" type="presParOf" srcId="{F9492C51-337A-47C2-A82F-53C410E6F548}" destId="{57CEB7DD-751E-4C72-859F-5FF964B9C0C2}" srcOrd="0" destOrd="0" presId="urn:microsoft.com/office/officeart/2005/8/layout/hierarchy5"/>
    <dgm:cxn modelId="{5EEBB21B-32F2-4187-8230-A226289D997A}" type="presParOf" srcId="{99A40679-3CD1-48AE-9982-FD1AF85A74FA}" destId="{A310FDDF-A219-4E0E-8554-5E350191CE27}" srcOrd="5" destOrd="0" presId="urn:microsoft.com/office/officeart/2005/8/layout/hierarchy5"/>
    <dgm:cxn modelId="{861C2971-F2E7-4823-B47D-A7772432F16B}" type="presParOf" srcId="{A310FDDF-A219-4E0E-8554-5E350191CE27}" destId="{074A4D54-03A4-497E-8999-BD1299B4F3CE}" srcOrd="0" destOrd="0" presId="urn:microsoft.com/office/officeart/2005/8/layout/hierarchy5"/>
    <dgm:cxn modelId="{67A898C9-6C5A-419A-A307-0766947F851C}" type="presParOf" srcId="{A310FDDF-A219-4E0E-8554-5E350191CE27}" destId="{6CA50DC7-FB71-4514-AE46-B304C1436068}" srcOrd="1" destOrd="0" presId="urn:microsoft.com/office/officeart/2005/8/layout/hierarchy5"/>
    <dgm:cxn modelId="{0B959AC8-09D1-44F4-B007-363A147ED646}" type="presParOf" srcId="{B0791AC4-2FEF-440D-B8B3-D5C45102D8AD}" destId="{97B631B8-7ABF-47CF-BAAB-AE10A2A984ED}" srcOrd="2" destOrd="0" presId="urn:microsoft.com/office/officeart/2005/8/layout/hierarchy5"/>
    <dgm:cxn modelId="{BF591FAA-2755-4DE9-9D7F-AA48FCB1EBF1}" type="presParOf" srcId="{97B631B8-7ABF-47CF-BAAB-AE10A2A984ED}" destId="{CF4194DA-3C53-4B69-92B9-935BBA2B6B61}" srcOrd="0" destOrd="0" presId="urn:microsoft.com/office/officeart/2005/8/layout/hierarchy5"/>
    <dgm:cxn modelId="{7CB526E6-36D5-4B4D-9839-F172FCEFD675}" type="presParOf" srcId="{B0791AC4-2FEF-440D-B8B3-D5C45102D8AD}" destId="{A5C0AD20-DB17-4BB4-82A5-6554DDD516AA}" srcOrd="3" destOrd="0" presId="urn:microsoft.com/office/officeart/2005/8/layout/hierarchy5"/>
    <dgm:cxn modelId="{8B5B7059-B1DD-4C7B-BAC2-F96A7C008058}" type="presParOf" srcId="{A5C0AD20-DB17-4BB4-82A5-6554DDD516AA}" destId="{14F595A9-FF47-4794-9585-F6B77273FFED}" srcOrd="0" destOrd="0" presId="urn:microsoft.com/office/officeart/2005/8/layout/hierarchy5"/>
    <dgm:cxn modelId="{B9F14B2B-648A-4844-9657-B8B1BD9EEE60}" type="presParOf" srcId="{A5C0AD20-DB17-4BB4-82A5-6554DDD516AA}" destId="{60BBF9ED-CFAF-4BE1-BA6C-000E46EE6796}" srcOrd="1" destOrd="0" presId="urn:microsoft.com/office/officeart/2005/8/layout/hierarchy5"/>
    <dgm:cxn modelId="{26DDBF4E-2734-40FD-97E7-71C7E0E9DF05}" type="presParOf" srcId="{60BBF9ED-CFAF-4BE1-BA6C-000E46EE6796}" destId="{F4E7B941-AEA2-4F1B-B175-55CEF559FFC9}" srcOrd="0" destOrd="0" presId="urn:microsoft.com/office/officeart/2005/8/layout/hierarchy5"/>
    <dgm:cxn modelId="{4DBBBC12-6FD6-49AD-882C-DF09FF9BA7E2}" type="presParOf" srcId="{F4E7B941-AEA2-4F1B-B175-55CEF559FFC9}" destId="{80F8DDD6-4CD4-4AFC-9E62-41CF761D94C8}" srcOrd="0" destOrd="0" presId="urn:microsoft.com/office/officeart/2005/8/layout/hierarchy5"/>
    <dgm:cxn modelId="{2EF48034-48D4-46E5-B4B8-644353C06583}" type="presParOf" srcId="{60BBF9ED-CFAF-4BE1-BA6C-000E46EE6796}" destId="{080522DB-4062-4CC7-8F3D-DDD5853A3545}" srcOrd="1" destOrd="0" presId="urn:microsoft.com/office/officeart/2005/8/layout/hierarchy5"/>
    <dgm:cxn modelId="{2DB1A78E-9A40-4DC7-BF8C-12317801EE10}" type="presParOf" srcId="{080522DB-4062-4CC7-8F3D-DDD5853A3545}" destId="{C09FD58F-380D-463B-BC61-47D4A4FE7405}" srcOrd="0" destOrd="0" presId="urn:microsoft.com/office/officeart/2005/8/layout/hierarchy5"/>
    <dgm:cxn modelId="{40CF3ACF-5D38-4C0E-9036-84E68AD69482}" type="presParOf" srcId="{080522DB-4062-4CC7-8F3D-DDD5853A3545}" destId="{44A6B212-BC60-41BB-B728-CC6052CDFD45}" srcOrd="1" destOrd="0" presId="urn:microsoft.com/office/officeart/2005/8/layout/hierarchy5"/>
    <dgm:cxn modelId="{A34776B7-9091-48C0-94B4-884A3BF2CBAF}" type="presParOf" srcId="{60BBF9ED-CFAF-4BE1-BA6C-000E46EE6796}" destId="{887AF738-8F94-4356-B19F-8956064CED0C}" srcOrd="2" destOrd="0" presId="urn:microsoft.com/office/officeart/2005/8/layout/hierarchy5"/>
    <dgm:cxn modelId="{4DBEE42F-70AB-4A83-A6D6-FA38848A1C5C}" type="presParOf" srcId="{887AF738-8F94-4356-B19F-8956064CED0C}" destId="{3AFBC4F4-559C-4348-BEB8-EB9959A996D2}" srcOrd="0" destOrd="0" presId="urn:microsoft.com/office/officeart/2005/8/layout/hierarchy5"/>
    <dgm:cxn modelId="{93DB28D4-62F6-4D86-BE60-9580CE236D12}" type="presParOf" srcId="{60BBF9ED-CFAF-4BE1-BA6C-000E46EE6796}" destId="{67323FC0-F43D-41F2-8958-C41689DDB094}" srcOrd="3" destOrd="0" presId="urn:microsoft.com/office/officeart/2005/8/layout/hierarchy5"/>
    <dgm:cxn modelId="{435AC311-CFEB-47E1-A771-406C359A0BBC}" type="presParOf" srcId="{67323FC0-F43D-41F2-8958-C41689DDB094}" destId="{BEDCEB22-036F-456F-86D4-9D10809E7919}" srcOrd="0" destOrd="0" presId="urn:microsoft.com/office/officeart/2005/8/layout/hierarchy5"/>
    <dgm:cxn modelId="{C9133BC8-9BE4-4626-808C-A28B59C92D42}" type="presParOf" srcId="{67323FC0-F43D-41F2-8958-C41689DDB094}" destId="{DDEBBB29-5391-4AF9-8EA1-42E0504A281B}" srcOrd="1" destOrd="0" presId="urn:microsoft.com/office/officeart/2005/8/layout/hierarchy5"/>
    <dgm:cxn modelId="{2A1684E1-F816-4640-A3B8-B986FBCE9592}" type="presParOf" srcId="{60BBF9ED-CFAF-4BE1-BA6C-000E46EE6796}" destId="{22DC5EF8-69AB-4243-973E-B23C30BAE578}" srcOrd="4" destOrd="0" presId="urn:microsoft.com/office/officeart/2005/8/layout/hierarchy5"/>
    <dgm:cxn modelId="{4219EE53-AA30-4BED-B857-332C90710A5E}" type="presParOf" srcId="{22DC5EF8-69AB-4243-973E-B23C30BAE578}" destId="{5F386C2F-0B01-42EE-AFC5-E4B7A7AAB38D}" srcOrd="0" destOrd="0" presId="urn:microsoft.com/office/officeart/2005/8/layout/hierarchy5"/>
    <dgm:cxn modelId="{AB5BE18D-3D85-48E8-B834-25F5B386B9DC}" type="presParOf" srcId="{60BBF9ED-CFAF-4BE1-BA6C-000E46EE6796}" destId="{BDA05F38-D11B-419D-9E78-406DD282DF57}" srcOrd="5" destOrd="0" presId="urn:microsoft.com/office/officeart/2005/8/layout/hierarchy5"/>
    <dgm:cxn modelId="{0D89E1F4-D980-49B8-8F87-83DAE395F077}" type="presParOf" srcId="{BDA05F38-D11B-419D-9E78-406DD282DF57}" destId="{428F7D1B-73AD-4205-80C7-6655C2AFEFC0}" srcOrd="0" destOrd="0" presId="urn:microsoft.com/office/officeart/2005/8/layout/hierarchy5"/>
    <dgm:cxn modelId="{76EA7250-2D68-4A43-9AF9-4530BA942A4A}" type="presParOf" srcId="{BDA05F38-D11B-419D-9E78-406DD282DF57}" destId="{D90443EC-2788-4BC1-B104-8BF2F640FB5E}" srcOrd="1" destOrd="0" presId="urn:microsoft.com/office/officeart/2005/8/layout/hierarchy5"/>
    <dgm:cxn modelId="{43A136CD-953C-4049-B1B2-87776885C964}" type="presParOf" srcId="{B9554662-80FB-4DE6-AABA-8C1D56C48EF2}" destId="{50F8CD7A-F507-4F28-928C-14A296F5AA3D}" srcOrd="1" destOrd="0" presId="urn:microsoft.com/office/officeart/2005/8/layout/hierarchy5"/>
  </dgm:cxnLst>
  <dgm:bg>
    <a:effectLst>
      <a:softEdge rad="127000"/>
    </a:effectLst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593836-B8A4-4709-B0EE-397D35B1E1B8}" type="doc">
      <dgm:prSet loTypeId="urn:microsoft.com/office/officeart/2005/8/layout/hProcess10#2" loCatId="process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B83BFBCE-40E3-4F8E-968F-5F82D7E26E1C}">
      <dgm:prSet phldrT="[Текст]" custT="1"/>
      <dgm:spPr/>
      <dgm:t>
        <a:bodyPr/>
        <a:lstStyle/>
        <a:p>
          <a:r>
            <a:rPr lang="ru-RU" sz="1400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Я – продолжатель рода</a:t>
          </a:r>
          <a:endParaRPr lang="ru-RU" sz="1400" b="1" i="1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001D499-500C-4094-87A3-0CF46EAB0026}" type="parTrans" cxnId="{377AC614-4F7D-443A-BFC7-355094504989}">
      <dgm:prSet/>
      <dgm:spPr/>
      <dgm:t>
        <a:bodyPr/>
        <a:lstStyle/>
        <a:p>
          <a:endParaRPr lang="ru-RU"/>
        </a:p>
      </dgm:t>
    </dgm:pt>
    <dgm:pt modelId="{2D387527-CD8F-4AFD-A871-67D300E80AFD}" type="sibTrans" cxnId="{377AC614-4F7D-443A-BFC7-355094504989}">
      <dgm:prSet/>
      <dgm:spPr/>
      <dgm:t>
        <a:bodyPr/>
        <a:lstStyle/>
        <a:p>
          <a:endParaRPr lang="ru-RU"/>
        </a:p>
      </dgm:t>
    </dgm:pt>
    <dgm:pt modelId="{04B93688-8E51-4813-BBF6-DE9E0AB66B12}">
      <dgm:prSet phldrT="[Текст]" custT="1"/>
      <dgm:spPr/>
      <dgm:t>
        <a:bodyPr/>
        <a:lstStyle/>
        <a:p>
          <a:r>
            <a:rPr lang="ru-RU" sz="2400" b="1" i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rPr>
            <a:t>Я и мой город</a:t>
          </a:r>
          <a:endParaRPr lang="ru-RU" sz="2400" b="1" i="1" dirty="0">
            <a:solidFill>
              <a:srgbClr val="0066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045781B-6174-41A0-A3E7-083092E29226}" type="parTrans" cxnId="{5F862956-6B0D-46F8-995C-7E1D51FA39BC}">
      <dgm:prSet/>
      <dgm:spPr/>
      <dgm:t>
        <a:bodyPr/>
        <a:lstStyle/>
        <a:p>
          <a:endParaRPr lang="ru-RU"/>
        </a:p>
      </dgm:t>
    </dgm:pt>
    <dgm:pt modelId="{448952F8-3BA4-4377-A422-88A70E6AA6D2}" type="sibTrans" cxnId="{5F862956-6B0D-46F8-995C-7E1D51FA39BC}">
      <dgm:prSet/>
      <dgm:spPr/>
      <dgm:t>
        <a:bodyPr/>
        <a:lstStyle/>
        <a:p>
          <a:endParaRPr lang="ru-RU"/>
        </a:p>
      </dgm:t>
    </dgm:pt>
    <dgm:pt modelId="{D602C39C-30FB-438E-8204-9F5AC0674353}">
      <dgm:prSet phldrT="[Текст]" custT="1"/>
      <dgm:spPr/>
      <dgm:t>
        <a:bodyPr/>
        <a:lstStyle/>
        <a:p>
          <a:r>
            <a:rPr lang="ru-RU" sz="1800" b="1" i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Я и моя республика</a:t>
          </a:r>
          <a:endParaRPr lang="ru-RU" sz="1800" b="1" i="1" dirty="0">
            <a:solidFill>
              <a:srgbClr val="660066"/>
            </a:solidFill>
            <a:latin typeface="Times New Roman" pitchFamily="18" charset="0"/>
            <a:cs typeface="Times New Roman" pitchFamily="18" charset="0"/>
          </a:endParaRPr>
        </a:p>
      </dgm:t>
    </dgm:pt>
    <dgm:pt modelId="{977816F7-313E-4CE3-95B0-1B1238CBDAA4}" type="parTrans" cxnId="{A22DB88A-9E6C-494B-BEE0-EC75E2A53F38}">
      <dgm:prSet/>
      <dgm:spPr/>
      <dgm:t>
        <a:bodyPr/>
        <a:lstStyle/>
        <a:p>
          <a:endParaRPr lang="ru-RU"/>
        </a:p>
      </dgm:t>
    </dgm:pt>
    <dgm:pt modelId="{E56CD6C2-1FFA-4249-879E-8F23CDCC6CC5}" type="sibTrans" cxnId="{A22DB88A-9E6C-494B-BEE0-EC75E2A53F38}">
      <dgm:prSet/>
      <dgm:spPr/>
      <dgm:t>
        <a:bodyPr/>
        <a:lstStyle/>
        <a:p>
          <a:endParaRPr lang="ru-RU"/>
        </a:p>
      </dgm:t>
    </dgm:pt>
    <dgm:pt modelId="{FB65AF4F-0ABC-4D05-8990-675158316C15}">
      <dgm:prSet phldrT="[Текст]" custT="1"/>
      <dgm:spPr/>
      <dgm:t>
        <a:bodyPr/>
        <a:lstStyle/>
        <a:p>
          <a:r>
            <a:rPr lang="ru-RU" sz="18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Я – гражданин России</a:t>
          </a:r>
          <a:endParaRPr lang="ru-RU" sz="1800" b="1" i="1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AA6C7D08-610A-4046-B0E1-582BD8D07F13}" type="parTrans" cxnId="{2662E058-CB4A-4E97-8F14-D06A31337598}">
      <dgm:prSet/>
      <dgm:spPr/>
      <dgm:t>
        <a:bodyPr/>
        <a:lstStyle/>
        <a:p>
          <a:endParaRPr lang="ru-RU"/>
        </a:p>
      </dgm:t>
    </dgm:pt>
    <dgm:pt modelId="{5025E54E-1474-4127-AD6A-D9D38390E04D}" type="sibTrans" cxnId="{2662E058-CB4A-4E97-8F14-D06A31337598}">
      <dgm:prSet/>
      <dgm:spPr/>
      <dgm:t>
        <a:bodyPr/>
        <a:lstStyle/>
        <a:p>
          <a:endParaRPr lang="ru-RU"/>
        </a:p>
      </dgm:t>
    </dgm:pt>
    <dgm:pt modelId="{69694337-425E-4D60-8A2E-7459D8BC6705}" type="pres">
      <dgm:prSet presAssocID="{BC593836-B8A4-4709-B0EE-397D35B1E1B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FBC3EB-E56A-4A37-8671-C5481A870DEE}" type="pres">
      <dgm:prSet presAssocID="{B83BFBCE-40E3-4F8E-968F-5F82D7E26E1C}" presName="composite" presStyleCnt="0"/>
      <dgm:spPr/>
    </dgm:pt>
    <dgm:pt modelId="{1AFE4D36-1FA9-460A-B454-3FCC34EB42E7}" type="pres">
      <dgm:prSet presAssocID="{B83BFBCE-40E3-4F8E-968F-5F82D7E26E1C}" presName="imagSh" presStyleLbl="b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6870FA4-499D-432B-BBE6-3CEDE4016CDA}" type="pres">
      <dgm:prSet presAssocID="{B83BFBCE-40E3-4F8E-968F-5F82D7E26E1C}" presName="txNode" presStyleLbl="node1" presStyleIdx="0" presStyleCnt="4" custLinFactNeighborX="-3156" custLinFactNeighborY="382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05E39F-7D84-49B1-8A90-1852DECBCA43}" type="pres">
      <dgm:prSet presAssocID="{2D387527-CD8F-4AFD-A871-67D300E80AFD}" presName="sibTrans" presStyleLbl="sibTrans2D1" presStyleIdx="0" presStyleCnt="3"/>
      <dgm:spPr/>
      <dgm:t>
        <a:bodyPr/>
        <a:lstStyle/>
        <a:p>
          <a:endParaRPr lang="ru-RU"/>
        </a:p>
      </dgm:t>
    </dgm:pt>
    <dgm:pt modelId="{25D4AE0E-4D0E-4DD3-850C-53E49A2AA988}" type="pres">
      <dgm:prSet presAssocID="{2D387527-CD8F-4AFD-A871-67D300E80AFD}" presName="connTx" presStyleLbl="sibTrans2D1" presStyleIdx="0" presStyleCnt="3"/>
      <dgm:spPr/>
      <dgm:t>
        <a:bodyPr/>
        <a:lstStyle/>
        <a:p>
          <a:endParaRPr lang="ru-RU"/>
        </a:p>
      </dgm:t>
    </dgm:pt>
    <dgm:pt modelId="{623E46E2-A8AD-47C1-A58E-8016D957A7F8}" type="pres">
      <dgm:prSet presAssocID="{04B93688-8E51-4813-BBF6-DE9E0AB66B12}" presName="composite" presStyleCnt="0"/>
      <dgm:spPr/>
    </dgm:pt>
    <dgm:pt modelId="{64802D1E-CC94-41BA-924D-4198EAE03566}" type="pres">
      <dgm:prSet presAssocID="{04B93688-8E51-4813-BBF6-DE9E0AB66B12}" presName="imagSh" presStyleLbl="b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782ADDD-E687-44B8-A6BE-2E5442C11C6D}" type="pres">
      <dgm:prSet presAssocID="{04B93688-8E51-4813-BBF6-DE9E0AB66B12}" presName="txNode" presStyleLbl="node1" presStyleIdx="1" presStyleCnt="4" custLinFactNeighborX="2345" custLinFactNeighborY="402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D2D19D-5CCC-49C8-8520-D58360C21332}" type="pres">
      <dgm:prSet presAssocID="{448952F8-3BA4-4377-A422-88A70E6AA6D2}" presName="sibTrans" presStyleLbl="sibTrans2D1" presStyleIdx="1" presStyleCnt="3"/>
      <dgm:spPr/>
      <dgm:t>
        <a:bodyPr/>
        <a:lstStyle/>
        <a:p>
          <a:endParaRPr lang="ru-RU"/>
        </a:p>
      </dgm:t>
    </dgm:pt>
    <dgm:pt modelId="{71A6AEE3-5DE8-474D-95AD-DE1763FB0CFD}" type="pres">
      <dgm:prSet presAssocID="{448952F8-3BA4-4377-A422-88A70E6AA6D2}" presName="connTx" presStyleLbl="sibTrans2D1" presStyleIdx="1" presStyleCnt="3"/>
      <dgm:spPr/>
      <dgm:t>
        <a:bodyPr/>
        <a:lstStyle/>
        <a:p>
          <a:endParaRPr lang="ru-RU"/>
        </a:p>
      </dgm:t>
    </dgm:pt>
    <dgm:pt modelId="{46FCDC90-613F-4FD7-B2E7-9C1D3FF8E99F}" type="pres">
      <dgm:prSet presAssocID="{D602C39C-30FB-438E-8204-9F5AC0674353}" presName="composite" presStyleCnt="0"/>
      <dgm:spPr/>
    </dgm:pt>
    <dgm:pt modelId="{94EDCE1B-CBE6-41B4-A2FF-57792829F777}" type="pres">
      <dgm:prSet presAssocID="{D602C39C-30FB-438E-8204-9F5AC0674353}" presName="imagSh" presStyleLbl="b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03C487A-1DFC-4B96-98B4-8B009C9B501C}" type="pres">
      <dgm:prSet presAssocID="{D602C39C-30FB-438E-8204-9F5AC0674353}" presName="txNode" presStyleLbl="node1" presStyleIdx="2" presStyleCnt="4" custLinFactNeighborX="1670" custLinFactNeighborY="419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C546F3-BF14-4B32-A684-8604FB325B6F}" type="pres">
      <dgm:prSet presAssocID="{E56CD6C2-1FFA-4249-879E-8F23CDCC6CC5}" presName="sibTrans" presStyleLbl="sibTrans2D1" presStyleIdx="2" presStyleCnt="3"/>
      <dgm:spPr/>
      <dgm:t>
        <a:bodyPr/>
        <a:lstStyle/>
        <a:p>
          <a:endParaRPr lang="ru-RU"/>
        </a:p>
      </dgm:t>
    </dgm:pt>
    <dgm:pt modelId="{17400054-8D3C-48D2-952F-B249F0131B55}" type="pres">
      <dgm:prSet presAssocID="{E56CD6C2-1FFA-4249-879E-8F23CDCC6CC5}" presName="connTx" presStyleLbl="sibTrans2D1" presStyleIdx="2" presStyleCnt="3"/>
      <dgm:spPr/>
      <dgm:t>
        <a:bodyPr/>
        <a:lstStyle/>
        <a:p>
          <a:endParaRPr lang="ru-RU"/>
        </a:p>
      </dgm:t>
    </dgm:pt>
    <dgm:pt modelId="{A960FF51-3EFA-4A0D-B4D7-FA2D26E4C26C}" type="pres">
      <dgm:prSet presAssocID="{FB65AF4F-0ABC-4D05-8990-675158316C15}" presName="composite" presStyleCnt="0"/>
      <dgm:spPr/>
    </dgm:pt>
    <dgm:pt modelId="{ED1995E1-1C04-49B4-80B1-5D932AA70891}" type="pres">
      <dgm:prSet presAssocID="{FB65AF4F-0ABC-4D05-8990-675158316C15}" presName="imagSh" presStyleLbl="bgImgPlace1" presStyleIdx="3" presStyleCnt="4" custLinFactNeighborX="2271" custLinFactNeighborY="-1162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7FFF7DA-084A-4007-9F5D-EA688849C591}" type="pres">
      <dgm:prSet presAssocID="{FB65AF4F-0ABC-4D05-8990-675158316C15}" presName="txNode" presStyleLbl="node1" presStyleIdx="3" presStyleCnt="4" custLinFactNeighborX="-2422" custLinFactNeighborY="402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862956-6B0D-46F8-995C-7E1D51FA39BC}" srcId="{BC593836-B8A4-4709-B0EE-397D35B1E1B8}" destId="{04B93688-8E51-4813-BBF6-DE9E0AB66B12}" srcOrd="1" destOrd="0" parTransId="{E045781B-6174-41A0-A3E7-083092E29226}" sibTransId="{448952F8-3BA4-4377-A422-88A70E6AA6D2}"/>
    <dgm:cxn modelId="{6FA92D19-ECEE-48BC-8334-93248637B189}" type="presOf" srcId="{FB65AF4F-0ABC-4D05-8990-675158316C15}" destId="{47FFF7DA-084A-4007-9F5D-EA688849C591}" srcOrd="0" destOrd="0" presId="urn:microsoft.com/office/officeart/2005/8/layout/hProcess10#2"/>
    <dgm:cxn modelId="{A59391C9-60E4-4907-B09E-71AD2E69C428}" type="presOf" srcId="{B83BFBCE-40E3-4F8E-968F-5F82D7E26E1C}" destId="{D6870FA4-499D-432B-BBE6-3CEDE4016CDA}" srcOrd="0" destOrd="0" presId="urn:microsoft.com/office/officeart/2005/8/layout/hProcess10#2"/>
    <dgm:cxn modelId="{88049B41-0848-4BD7-A6AA-C428E6CB6A7D}" type="presOf" srcId="{2D387527-CD8F-4AFD-A871-67D300E80AFD}" destId="{4905E39F-7D84-49B1-8A90-1852DECBCA43}" srcOrd="0" destOrd="0" presId="urn:microsoft.com/office/officeart/2005/8/layout/hProcess10#2"/>
    <dgm:cxn modelId="{A22DB88A-9E6C-494B-BEE0-EC75E2A53F38}" srcId="{BC593836-B8A4-4709-B0EE-397D35B1E1B8}" destId="{D602C39C-30FB-438E-8204-9F5AC0674353}" srcOrd="2" destOrd="0" parTransId="{977816F7-313E-4CE3-95B0-1B1238CBDAA4}" sibTransId="{E56CD6C2-1FFA-4249-879E-8F23CDCC6CC5}"/>
    <dgm:cxn modelId="{44B424CD-2666-4409-BD75-40E5C5F1D471}" type="presOf" srcId="{BC593836-B8A4-4709-B0EE-397D35B1E1B8}" destId="{69694337-425E-4D60-8A2E-7459D8BC6705}" srcOrd="0" destOrd="0" presId="urn:microsoft.com/office/officeart/2005/8/layout/hProcess10#2"/>
    <dgm:cxn modelId="{9CDBC01C-248A-4FBD-ACE6-630E3CF419A5}" type="presOf" srcId="{D602C39C-30FB-438E-8204-9F5AC0674353}" destId="{803C487A-1DFC-4B96-98B4-8B009C9B501C}" srcOrd="0" destOrd="0" presId="urn:microsoft.com/office/officeart/2005/8/layout/hProcess10#2"/>
    <dgm:cxn modelId="{BBD02200-4997-4771-947D-7C66FA7369FD}" type="presOf" srcId="{448952F8-3BA4-4377-A422-88A70E6AA6D2}" destId="{E9D2D19D-5CCC-49C8-8520-D58360C21332}" srcOrd="0" destOrd="0" presId="urn:microsoft.com/office/officeart/2005/8/layout/hProcess10#2"/>
    <dgm:cxn modelId="{2662E058-CB4A-4E97-8F14-D06A31337598}" srcId="{BC593836-B8A4-4709-B0EE-397D35B1E1B8}" destId="{FB65AF4F-0ABC-4D05-8990-675158316C15}" srcOrd="3" destOrd="0" parTransId="{AA6C7D08-610A-4046-B0E1-582BD8D07F13}" sibTransId="{5025E54E-1474-4127-AD6A-D9D38390E04D}"/>
    <dgm:cxn modelId="{0E38B7F4-0DEA-436C-977F-948509EDFEE5}" type="presOf" srcId="{E56CD6C2-1FFA-4249-879E-8F23CDCC6CC5}" destId="{60C546F3-BF14-4B32-A684-8604FB325B6F}" srcOrd="0" destOrd="0" presId="urn:microsoft.com/office/officeart/2005/8/layout/hProcess10#2"/>
    <dgm:cxn modelId="{377AC614-4F7D-443A-BFC7-355094504989}" srcId="{BC593836-B8A4-4709-B0EE-397D35B1E1B8}" destId="{B83BFBCE-40E3-4F8E-968F-5F82D7E26E1C}" srcOrd="0" destOrd="0" parTransId="{6001D499-500C-4094-87A3-0CF46EAB0026}" sibTransId="{2D387527-CD8F-4AFD-A871-67D300E80AFD}"/>
    <dgm:cxn modelId="{2CAA884D-F9E7-49E6-A8BF-C6E487BA9C64}" type="presOf" srcId="{448952F8-3BA4-4377-A422-88A70E6AA6D2}" destId="{71A6AEE3-5DE8-474D-95AD-DE1763FB0CFD}" srcOrd="1" destOrd="0" presId="urn:microsoft.com/office/officeart/2005/8/layout/hProcess10#2"/>
    <dgm:cxn modelId="{ACCDE33B-B19E-4D0D-9707-D01AC0B4E7A0}" type="presOf" srcId="{04B93688-8E51-4813-BBF6-DE9E0AB66B12}" destId="{2782ADDD-E687-44B8-A6BE-2E5442C11C6D}" srcOrd="0" destOrd="0" presId="urn:microsoft.com/office/officeart/2005/8/layout/hProcess10#2"/>
    <dgm:cxn modelId="{203B1AAE-32C2-459F-8B55-E5F55AC99BA2}" type="presOf" srcId="{2D387527-CD8F-4AFD-A871-67D300E80AFD}" destId="{25D4AE0E-4D0E-4DD3-850C-53E49A2AA988}" srcOrd="1" destOrd="0" presId="urn:microsoft.com/office/officeart/2005/8/layout/hProcess10#2"/>
    <dgm:cxn modelId="{5500ED00-60AF-49E0-9CAB-4CFD33E96E97}" type="presOf" srcId="{E56CD6C2-1FFA-4249-879E-8F23CDCC6CC5}" destId="{17400054-8D3C-48D2-952F-B249F0131B55}" srcOrd="1" destOrd="0" presId="urn:microsoft.com/office/officeart/2005/8/layout/hProcess10#2"/>
    <dgm:cxn modelId="{DF36B750-B8D5-40CA-8F0F-862D5FFFD07C}" type="presParOf" srcId="{69694337-425E-4D60-8A2E-7459D8BC6705}" destId="{B0FBC3EB-E56A-4A37-8671-C5481A870DEE}" srcOrd="0" destOrd="0" presId="urn:microsoft.com/office/officeart/2005/8/layout/hProcess10#2"/>
    <dgm:cxn modelId="{24A3CCD8-9C03-40A9-8B40-A46E41E3F732}" type="presParOf" srcId="{B0FBC3EB-E56A-4A37-8671-C5481A870DEE}" destId="{1AFE4D36-1FA9-460A-B454-3FCC34EB42E7}" srcOrd="0" destOrd="0" presId="urn:microsoft.com/office/officeart/2005/8/layout/hProcess10#2"/>
    <dgm:cxn modelId="{1861D43C-303F-478F-A330-0BA54C4E1E86}" type="presParOf" srcId="{B0FBC3EB-E56A-4A37-8671-C5481A870DEE}" destId="{D6870FA4-499D-432B-BBE6-3CEDE4016CDA}" srcOrd="1" destOrd="0" presId="urn:microsoft.com/office/officeart/2005/8/layout/hProcess10#2"/>
    <dgm:cxn modelId="{319CE31F-7A53-4E62-ABA0-E099E397D205}" type="presParOf" srcId="{69694337-425E-4D60-8A2E-7459D8BC6705}" destId="{4905E39F-7D84-49B1-8A90-1852DECBCA43}" srcOrd="1" destOrd="0" presId="urn:microsoft.com/office/officeart/2005/8/layout/hProcess10#2"/>
    <dgm:cxn modelId="{A409AE35-06BB-454B-8CAF-0664F50CB9B3}" type="presParOf" srcId="{4905E39F-7D84-49B1-8A90-1852DECBCA43}" destId="{25D4AE0E-4D0E-4DD3-850C-53E49A2AA988}" srcOrd="0" destOrd="0" presId="urn:microsoft.com/office/officeart/2005/8/layout/hProcess10#2"/>
    <dgm:cxn modelId="{7D010726-2240-4C81-A59C-EB960BAD07BE}" type="presParOf" srcId="{69694337-425E-4D60-8A2E-7459D8BC6705}" destId="{623E46E2-A8AD-47C1-A58E-8016D957A7F8}" srcOrd="2" destOrd="0" presId="urn:microsoft.com/office/officeart/2005/8/layout/hProcess10#2"/>
    <dgm:cxn modelId="{6B46B01B-431E-4298-BC52-BD182A4282D7}" type="presParOf" srcId="{623E46E2-A8AD-47C1-A58E-8016D957A7F8}" destId="{64802D1E-CC94-41BA-924D-4198EAE03566}" srcOrd="0" destOrd="0" presId="urn:microsoft.com/office/officeart/2005/8/layout/hProcess10#2"/>
    <dgm:cxn modelId="{5189629C-B48E-41DE-B0B6-62819A177A91}" type="presParOf" srcId="{623E46E2-A8AD-47C1-A58E-8016D957A7F8}" destId="{2782ADDD-E687-44B8-A6BE-2E5442C11C6D}" srcOrd="1" destOrd="0" presId="urn:microsoft.com/office/officeart/2005/8/layout/hProcess10#2"/>
    <dgm:cxn modelId="{D4B8E444-5973-4923-8369-9DD6ED5EE5F5}" type="presParOf" srcId="{69694337-425E-4D60-8A2E-7459D8BC6705}" destId="{E9D2D19D-5CCC-49C8-8520-D58360C21332}" srcOrd="3" destOrd="0" presId="urn:microsoft.com/office/officeart/2005/8/layout/hProcess10#2"/>
    <dgm:cxn modelId="{8B018B50-56CC-4571-B751-A8EE19F4F89E}" type="presParOf" srcId="{E9D2D19D-5CCC-49C8-8520-D58360C21332}" destId="{71A6AEE3-5DE8-474D-95AD-DE1763FB0CFD}" srcOrd="0" destOrd="0" presId="urn:microsoft.com/office/officeart/2005/8/layout/hProcess10#2"/>
    <dgm:cxn modelId="{A1989D06-6714-4920-A087-A1A8D5410A6E}" type="presParOf" srcId="{69694337-425E-4D60-8A2E-7459D8BC6705}" destId="{46FCDC90-613F-4FD7-B2E7-9C1D3FF8E99F}" srcOrd="4" destOrd="0" presId="urn:microsoft.com/office/officeart/2005/8/layout/hProcess10#2"/>
    <dgm:cxn modelId="{D042F245-B895-411B-81D9-8BC0FFD2707D}" type="presParOf" srcId="{46FCDC90-613F-4FD7-B2E7-9C1D3FF8E99F}" destId="{94EDCE1B-CBE6-41B4-A2FF-57792829F777}" srcOrd="0" destOrd="0" presId="urn:microsoft.com/office/officeart/2005/8/layout/hProcess10#2"/>
    <dgm:cxn modelId="{0C2F8804-8111-4CCA-BFDC-DDDEB53D3D9C}" type="presParOf" srcId="{46FCDC90-613F-4FD7-B2E7-9C1D3FF8E99F}" destId="{803C487A-1DFC-4B96-98B4-8B009C9B501C}" srcOrd="1" destOrd="0" presId="urn:microsoft.com/office/officeart/2005/8/layout/hProcess10#2"/>
    <dgm:cxn modelId="{073BF07E-8AAB-4961-AE77-E46F33934936}" type="presParOf" srcId="{69694337-425E-4D60-8A2E-7459D8BC6705}" destId="{60C546F3-BF14-4B32-A684-8604FB325B6F}" srcOrd="5" destOrd="0" presId="urn:microsoft.com/office/officeart/2005/8/layout/hProcess10#2"/>
    <dgm:cxn modelId="{6AFF36FB-3875-4856-A82B-3B5521003332}" type="presParOf" srcId="{60C546F3-BF14-4B32-A684-8604FB325B6F}" destId="{17400054-8D3C-48D2-952F-B249F0131B55}" srcOrd="0" destOrd="0" presId="urn:microsoft.com/office/officeart/2005/8/layout/hProcess10#2"/>
    <dgm:cxn modelId="{C6EC64C7-1A5A-4A75-873A-A0F1FF901542}" type="presParOf" srcId="{69694337-425E-4D60-8A2E-7459D8BC6705}" destId="{A960FF51-3EFA-4A0D-B4D7-FA2D26E4C26C}" srcOrd="6" destOrd="0" presId="urn:microsoft.com/office/officeart/2005/8/layout/hProcess10#2"/>
    <dgm:cxn modelId="{23BC7405-8E8E-474B-B5FA-77C642CC722E}" type="presParOf" srcId="{A960FF51-3EFA-4A0D-B4D7-FA2D26E4C26C}" destId="{ED1995E1-1C04-49B4-80B1-5D932AA70891}" srcOrd="0" destOrd="0" presId="urn:microsoft.com/office/officeart/2005/8/layout/hProcess10#2"/>
    <dgm:cxn modelId="{98C1FFDE-7956-4E16-B0DA-C8302814B229}" type="presParOf" srcId="{A960FF51-3EFA-4A0D-B4D7-FA2D26E4C26C}" destId="{47FFF7DA-084A-4007-9F5D-EA688849C591}" srcOrd="1" destOrd="0" presId="urn:microsoft.com/office/officeart/2005/8/layout/hProcess10#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E49B6A7-A36D-4AD3-B72D-11C8EECFA7FB}" type="doc">
      <dgm:prSet loTypeId="urn:microsoft.com/office/officeart/2005/8/layout/chevron2" loCatId="list" qsTypeId="urn:microsoft.com/office/officeart/2005/8/quickstyle/3d7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C5CDDD69-B6F6-4478-9144-6AB055D535AC}">
      <dgm:prSet phldrT="[Текст]"/>
      <dgm:spPr/>
      <dgm:t>
        <a:bodyPr/>
        <a:lstStyle/>
        <a:p>
          <a:r>
            <a:rPr lang="ru-RU" b="1" dirty="0" smtClean="0"/>
            <a:t>1 класс</a:t>
          </a:r>
          <a:endParaRPr lang="ru-RU" b="1" dirty="0"/>
        </a:p>
      </dgm:t>
    </dgm:pt>
    <dgm:pt modelId="{4251743E-3903-4DDC-902C-7731A4D99FB2}" type="parTrans" cxnId="{96741D9B-EC30-49F6-83D1-99DAD19B3D04}">
      <dgm:prSet/>
      <dgm:spPr/>
      <dgm:t>
        <a:bodyPr/>
        <a:lstStyle/>
        <a:p>
          <a:endParaRPr lang="ru-RU"/>
        </a:p>
      </dgm:t>
    </dgm:pt>
    <dgm:pt modelId="{D3BF31EA-72BE-4BED-89B1-D4F5A15BD25C}" type="sibTrans" cxnId="{96741D9B-EC30-49F6-83D1-99DAD19B3D04}">
      <dgm:prSet/>
      <dgm:spPr/>
      <dgm:t>
        <a:bodyPr/>
        <a:lstStyle/>
        <a:p>
          <a:endParaRPr lang="ru-RU"/>
        </a:p>
      </dgm:t>
    </dgm:pt>
    <dgm:pt modelId="{425EBBF6-716D-4F25-B1B4-85BCEB3E3A1E}">
      <dgm:prSet phldrT="[Текст]"/>
      <dgm:spPr/>
      <dgm:t>
        <a:bodyPr/>
        <a:lstStyle/>
        <a:p>
          <a:r>
            <a:rPr lang="ru-RU" b="1" dirty="0" smtClean="0"/>
            <a:t>2 класс</a:t>
          </a:r>
          <a:endParaRPr lang="ru-RU" b="1" dirty="0"/>
        </a:p>
      </dgm:t>
    </dgm:pt>
    <dgm:pt modelId="{DD214E62-7F1C-45B2-A8E3-20C125AF175E}" type="parTrans" cxnId="{CB574114-94F2-4B63-BF86-3E623EF5ECF6}">
      <dgm:prSet/>
      <dgm:spPr/>
      <dgm:t>
        <a:bodyPr/>
        <a:lstStyle/>
        <a:p>
          <a:endParaRPr lang="ru-RU"/>
        </a:p>
      </dgm:t>
    </dgm:pt>
    <dgm:pt modelId="{2216C9AD-2BFB-40E2-AC6C-081E007F35D1}" type="sibTrans" cxnId="{CB574114-94F2-4B63-BF86-3E623EF5ECF6}">
      <dgm:prSet/>
      <dgm:spPr/>
      <dgm:t>
        <a:bodyPr/>
        <a:lstStyle/>
        <a:p>
          <a:endParaRPr lang="ru-RU"/>
        </a:p>
      </dgm:t>
    </dgm:pt>
    <dgm:pt modelId="{5AD7238B-4D28-468D-B91D-564E5E56C4DA}">
      <dgm:prSet phldrT="[Текст]"/>
      <dgm:spPr/>
      <dgm:t>
        <a:bodyPr/>
        <a:lstStyle/>
        <a:p>
          <a:r>
            <a:rPr lang="ru-RU" b="1" dirty="0" smtClean="0"/>
            <a:t>3 класс</a:t>
          </a:r>
          <a:endParaRPr lang="ru-RU" b="1" dirty="0"/>
        </a:p>
      </dgm:t>
    </dgm:pt>
    <dgm:pt modelId="{46037377-BEF8-4942-86AA-67A058705D00}" type="parTrans" cxnId="{8ACADFC7-D678-4B38-A68B-744B827D6CB6}">
      <dgm:prSet/>
      <dgm:spPr/>
      <dgm:t>
        <a:bodyPr/>
        <a:lstStyle/>
        <a:p>
          <a:endParaRPr lang="ru-RU"/>
        </a:p>
      </dgm:t>
    </dgm:pt>
    <dgm:pt modelId="{2EF07DEF-4316-425B-8DE0-E9C53E98127A}" type="sibTrans" cxnId="{8ACADFC7-D678-4B38-A68B-744B827D6CB6}">
      <dgm:prSet/>
      <dgm:spPr/>
      <dgm:t>
        <a:bodyPr/>
        <a:lstStyle/>
        <a:p>
          <a:endParaRPr lang="ru-RU"/>
        </a:p>
      </dgm:t>
    </dgm:pt>
    <dgm:pt modelId="{6CBBE589-C70D-442B-B60E-AFE03269A80B}">
      <dgm:prSet phldrT="[Текст]"/>
      <dgm:spPr/>
      <dgm:t>
        <a:bodyPr/>
        <a:lstStyle/>
        <a:p>
          <a:r>
            <a:rPr lang="ru-RU" b="1" dirty="0" smtClean="0"/>
            <a:t>4 класс</a:t>
          </a:r>
          <a:endParaRPr lang="ru-RU" b="1" dirty="0"/>
        </a:p>
      </dgm:t>
    </dgm:pt>
    <dgm:pt modelId="{B4C4B36C-6FF9-435E-A7A8-35ACE701C63A}" type="parTrans" cxnId="{2E157C83-2C81-46E3-A6C5-45D69D9E12E2}">
      <dgm:prSet/>
      <dgm:spPr/>
      <dgm:t>
        <a:bodyPr/>
        <a:lstStyle/>
        <a:p>
          <a:endParaRPr lang="ru-RU"/>
        </a:p>
      </dgm:t>
    </dgm:pt>
    <dgm:pt modelId="{0C401DBD-09B2-4CAC-8D07-C05C01ECF36B}" type="sibTrans" cxnId="{2E157C83-2C81-46E3-A6C5-45D69D9E12E2}">
      <dgm:prSet/>
      <dgm:spPr/>
      <dgm:t>
        <a:bodyPr/>
        <a:lstStyle/>
        <a:p>
          <a:endParaRPr lang="ru-RU"/>
        </a:p>
      </dgm:t>
    </dgm:pt>
    <dgm:pt modelId="{68E3AD13-05C3-4CD8-BF97-E774A5DF84CE}">
      <dgm:prSet phldrT="[Текст]" custT="1"/>
      <dgm:spPr/>
      <dgm:t>
        <a:bodyPr/>
        <a:lstStyle/>
        <a:p>
          <a:pPr>
            <a:lnSpc>
              <a:spcPts val="1600"/>
            </a:lnSpc>
          </a:pPr>
          <a:r>
            <a:rPr lang="ru-RU" sz="2400" b="1" u="sng" dirty="0" smtClean="0">
              <a:solidFill>
                <a:srgbClr val="0000FF"/>
              </a:solidFill>
            </a:rPr>
            <a:t>Цель</a:t>
          </a:r>
          <a:r>
            <a:rPr lang="ru-RU" sz="2400" b="1" i="1" u="sng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:</a:t>
          </a:r>
          <a:r>
            <a:rPr lang="ru-RU" sz="2400" b="1" i="1" u="none" dirty="0" smtClean="0"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rPr>
            <a:t>  </a:t>
          </a:r>
          <a:r>
            <a:rPr lang="ru-RU" sz="2400" b="1" i="1" dirty="0" smtClean="0">
              <a:latin typeface="Times New Roman" pitchFamily="18" charset="0"/>
              <a:cs typeface="Times New Roman" pitchFamily="18" charset="0"/>
            </a:rPr>
            <a:t>Развитие чувства ответственности за прошлое, настоящее и будущее рода; осознание себя как части микро-социума.</a:t>
          </a:r>
          <a:endParaRPr lang="ru-RU" sz="2400" b="1" i="1" dirty="0">
            <a:latin typeface="Times New Roman" pitchFamily="18" charset="0"/>
            <a:cs typeface="Times New Roman" pitchFamily="18" charset="0"/>
          </a:endParaRPr>
        </a:p>
      </dgm:t>
    </dgm:pt>
    <dgm:pt modelId="{6E2D321F-F621-4734-BBC1-B43FF35A5FFA}" type="parTrans" cxnId="{B770F8DF-D536-491C-B731-38EFE7286BA8}">
      <dgm:prSet/>
      <dgm:spPr/>
      <dgm:t>
        <a:bodyPr/>
        <a:lstStyle/>
        <a:p>
          <a:endParaRPr lang="ru-RU"/>
        </a:p>
      </dgm:t>
    </dgm:pt>
    <dgm:pt modelId="{1D1202BD-2532-458F-ABFD-E2AFFB36F914}" type="sibTrans" cxnId="{B770F8DF-D536-491C-B731-38EFE7286BA8}">
      <dgm:prSet/>
      <dgm:spPr/>
      <dgm:t>
        <a:bodyPr/>
        <a:lstStyle/>
        <a:p>
          <a:endParaRPr lang="ru-RU"/>
        </a:p>
      </dgm:t>
    </dgm:pt>
    <dgm:pt modelId="{B2E10F2E-B6A9-498E-B6B8-D0A22388917E}">
      <dgm:prSet phldrT="[Текст]" custT="1"/>
      <dgm:spPr/>
      <dgm:t>
        <a:bodyPr/>
        <a:lstStyle/>
        <a:p>
          <a:pPr>
            <a:lnSpc>
              <a:spcPts val="1600"/>
            </a:lnSpc>
          </a:pPr>
          <a:r>
            <a:rPr lang="ru-RU" sz="2400" b="1" u="sng" dirty="0" smtClean="0">
              <a:solidFill>
                <a:srgbClr val="0000FF"/>
              </a:solidFill>
            </a:rPr>
            <a:t>Цель:</a:t>
          </a:r>
          <a:r>
            <a:rPr lang="ru-RU" sz="2400" b="1" dirty="0" smtClean="0">
              <a:solidFill>
                <a:srgbClr val="0000FF"/>
              </a:solidFill>
            </a:rPr>
            <a:t> </a:t>
          </a:r>
          <a:r>
            <a:rPr lang="ru-RU" sz="2400" b="1" dirty="0" smtClean="0"/>
            <a:t>  </a:t>
          </a:r>
          <a:r>
            <a:rPr lang="ru-RU" sz="2400" b="1" i="1" dirty="0" smtClean="0">
              <a:latin typeface="Times New Roman" pitchFamily="18" charset="0"/>
              <a:cs typeface="Times New Roman" pitchFamily="18" charset="0"/>
            </a:rPr>
            <a:t>Развитие чувства сопричастности  развитию города; развитие чувства ответственности за будущее нашего города</a:t>
          </a:r>
          <a:endParaRPr lang="ru-RU" sz="2400" b="1" i="1" dirty="0">
            <a:latin typeface="Times New Roman" pitchFamily="18" charset="0"/>
            <a:cs typeface="Times New Roman" pitchFamily="18" charset="0"/>
          </a:endParaRPr>
        </a:p>
      </dgm:t>
    </dgm:pt>
    <dgm:pt modelId="{85B240B6-B5B3-4D45-B14D-895E8539F040}" type="parTrans" cxnId="{26DFBA32-47A7-48C5-A063-6B8B26C3F56F}">
      <dgm:prSet/>
      <dgm:spPr/>
      <dgm:t>
        <a:bodyPr/>
        <a:lstStyle/>
        <a:p>
          <a:endParaRPr lang="ru-RU"/>
        </a:p>
      </dgm:t>
    </dgm:pt>
    <dgm:pt modelId="{B10DD76C-2AD0-4EDE-A511-C162DF27485D}" type="sibTrans" cxnId="{26DFBA32-47A7-48C5-A063-6B8B26C3F56F}">
      <dgm:prSet/>
      <dgm:spPr/>
      <dgm:t>
        <a:bodyPr/>
        <a:lstStyle/>
        <a:p>
          <a:endParaRPr lang="ru-RU"/>
        </a:p>
      </dgm:t>
    </dgm:pt>
    <dgm:pt modelId="{4C569958-20F6-4987-B6A6-B68CCDEE01AF}">
      <dgm:prSet phldrT="[Текст]" custT="1"/>
      <dgm:spPr/>
      <dgm:t>
        <a:bodyPr/>
        <a:lstStyle/>
        <a:p>
          <a:pPr>
            <a:lnSpc>
              <a:spcPts val="1600"/>
            </a:lnSpc>
          </a:pPr>
          <a:r>
            <a:rPr lang="ru-RU" sz="2400" b="1" i="0" u="sng" dirty="0" smtClean="0">
              <a:solidFill>
                <a:srgbClr val="0000FF"/>
              </a:solidFill>
            </a:rPr>
            <a:t>Цель:</a:t>
          </a:r>
          <a:r>
            <a:rPr lang="ru-RU" sz="2400" b="1" dirty="0" smtClean="0"/>
            <a:t>   </a:t>
          </a:r>
          <a:r>
            <a:rPr lang="ru-RU" sz="2400" b="1" i="1" dirty="0" smtClean="0">
              <a:latin typeface="Times New Roman" pitchFamily="18" charset="0"/>
              <a:cs typeface="Times New Roman" pitchFamily="18" charset="0"/>
            </a:rPr>
            <a:t>Воспитание любви к малой родине; воспитание чувства гордости за свою республику; воспитание активной гражданской позиции</a:t>
          </a:r>
          <a:endParaRPr lang="ru-RU" sz="2400" b="1" i="1" dirty="0">
            <a:latin typeface="Times New Roman" pitchFamily="18" charset="0"/>
            <a:cs typeface="Times New Roman" pitchFamily="18" charset="0"/>
          </a:endParaRPr>
        </a:p>
      </dgm:t>
    </dgm:pt>
    <dgm:pt modelId="{A6BD2ECD-192A-4445-AAFF-377A91E7E7AD}" type="parTrans" cxnId="{E245A5D1-8321-416B-A10A-FC50A5E7444C}">
      <dgm:prSet/>
      <dgm:spPr/>
      <dgm:t>
        <a:bodyPr/>
        <a:lstStyle/>
        <a:p>
          <a:endParaRPr lang="ru-RU"/>
        </a:p>
      </dgm:t>
    </dgm:pt>
    <dgm:pt modelId="{4BC7F110-3909-4CA6-AAC0-72B15C38B4B2}" type="sibTrans" cxnId="{E245A5D1-8321-416B-A10A-FC50A5E7444C}">
      <dgm:prSet/>
      <dgm:spPr/>
      <dgm:t>
        <a:bodyPr/>
        <a:lstStyle/>
        <a:p>
          <a:endParaRPr lang="ru-RU"/>
        </a:p>
      </dgm:t>
    </dgm:pt>
    <dgm:pt modelId="{12928942-DB91-4D34-BC59-F02C4F6C3C9B}">
      <dgm:prSet custT="1"/>
      <dgm:spPr/>
      <dgm:t>
        <a:bodyPr/>
        <a:lstStyle/>
        <a:p>
          <a:pPr>
            <a:lnSpc>
              <a:spcPts val="1600"/>
            </a:lnSpc>
          </a:pPr>
          <a:r>
            <a:rPr lang="ru-RU" sz="2400" b="1" u="sng" dirty="0" smtClean="0">
              <a:solidFill>
                <a:srgbClr val="0000FF"/>
              </a:solidFill>
            </a:rPr>
            <a:t>Цель:</a:t>
          </a:r>
          <a:r>
            <a:rPr lang="ru-RU" sz="2400" b="1" dirty="0" smtClean="0">
              <a:solidFill>
                <a:srgbClr val="0000FF"/>
              </a:solidFill>
            </a:rPr>
            <a:t>  </a:t>
          </a:r>
          <a:r>
            <a:rPr lang="ru-RU" sz="2400" b="1" i="1" dirty="0" smtClean="0">
              <a:latin typeface="Times New Roman" pitchFamily="18" charset="0"/>
              <a:cs typeface="Times New Roman" pitchFamily="18" charset="0"/>
            </a:rPr>
            <a:t>Осознание сопричастности личности судьбе Отечества; воспитание чувства гордости за свою Родину;  воспитание активной гражданской позиции</a:t>
          </a:r>
          <a:endParaRPr lang="ru-RU" sz="2400" b="1" i="1" dirty="0">
            <a:latin typeface="Times New Roman" pitchFamily="18" charset="0"/>
            <a:cs typeface="Times New Roman" pitchFamily="18" charset="0"/>
          </a:endParaRPr>
        </a:p>
      </dgm:t>
    </dgm:pt>
    <dgm:pt modelId="{DD0A7585-0ED5-448A-B70B-E72289AAED36}" type="parTrans" cxnId="{CA80654E-B6FB-4022-9870-9A701727D7F4}">
      <dgm:prSet/>
      <dgm:spPr/>
      <dgm:t>
        <a:bodyPr/>
        <a:lstStyle/>
        <a:p>
          <a:endParaRPr lang="ru-RU"/>
        </a:p>
      </dgm:t>
    </dgm:pt>
    <dgm:pt modelId="{9C8D23A5-3BD6-4FAA-ADC6-7CF773960B57}" type="sibTrans" cxnId="{CA80654E-B6FB-4022-9870-9A701727D7F4}">
      <dgm:prSet/>
      <dgm:spPr/>
      <dgm:t>
        <a:bodyPr/>
        <a:lstStyle/>
        <a:p>
          <a:endParaRPr lang="ru-RU"/>
        </a:p>
      </dgm:t>
    </dgm:pt>
    <dgm:pt modelId="{BD9EA7BC-603B-4D6A-A548-FC6F4E488085}" type="pres">
      <dgm:prSet presAssocID="{6E49B6A7-A36D-4AD3-B72D-11C8EECFA7F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CE77A9-418A-43E2-BD00-0A30C4842E63}" type="pres">
      <dgm:prSet presAssocID="{C5CDDD69-B6F6-4478-9144-6AB055D535AC}" presName="composite" presStyleCnt="0"/>
      <dgm:spPr/>
      <dgm:t>
        <a:bodyPr/>
        <a:lstStyle/>
        <a:p>
          <a:endParaRPr lang="ru-RU"/>
        </a:p>
      </dgm:t>
    </dgm:pt>
    <dgm:pt modelId="{6BFF53F6-5927-4378-A5D5-65E6D425A9EE}" type="pres">
      <dgm:prSet presAssocID="{C5CDDD69-B6F6-4478-9144-6AB055D535A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9AD243-377D-4A5F-8C07-3575A2FDA188}" type="pres">
      <dgm:prSet presAssocID="{C5CDDD69-B6F6-4478-9144-6AB055D535AC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3809A8-3DF3-4520-ACD4-6A63E2EC685C}" type="pres">
      <dgm:prSet presAssocID="{D3BF31EA-72BE-4BED-89B1-D4F5A15BD25C}" presName="sp" presStyleCnt="0"/>
      <dgm:spPr/>
      <dgm:t>
        <a:bodyPr/>
        <a:lstStyle/>
        <a:p>
          <a:endParaRPr lang="ru-RU"/>
        </a:p>
      </dgm:t>
    </dgm:pt>
    <dgm:pt modelId="{351093A9-9786-4D26-B1AD-D0EDD204C565}" type="pres">
      <dgm:prSet presAssocID="{425EBBF6-716D-4F25-B1B4-85BCEB3E3A1E}" presName="composite" presStyleCnt="0"/>
      <dgm:spPr/>
      <dgm:t>
        <a:bodyPr/>
        <a:lstStyle/>
        <a:p>
          <a:endParaRPr lang="ru-RU"/>
        </a:p>
      </dgm:t>
    </dgm:pt>
    <dgm:pt modelId="{6B5F7067-0543-4F0C-9F87-39218CD913CC}" type="pres">
      <dgm:prSet presAssocID="{425EBBF6-716D-4F25-B1B4-85BCEB3E3A1E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104EB9-48F9-42DB-8537-70FEBC7AACF4}" type="pres">
      <dgm:prSet presAssocID="{425EBBF6-716D-4F25-B1B4-85BCEB3E3A1E}" presName="descendantText" presStyleLbl="alignAcc1" presStyleIdx="1" presStyleCnt="4" custLinFactNeighborX="-370" custLinFactNeighborY="8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BAF34D-5CD8-4F86-AC45-EC9758B45DFE}" type="pres">
      <dgm:prSet presAssocID="{2216C9AD-2BFB-40E2-AC6C-081E007F35D1}" presName="sp" presStyleCnt="0"/>
      <dgm:spPr/>
      <dgm:t>
        <a:bodyPr/>
        <a:lstStyle/>
        <a:p>
          <a:endParaRPr lang="ru-RU"/>
        </a:p>
      </dgm:t>
    </dgm:pt>
    <dgm:pt modelId="{67D01765-49C1-40C1-8105-1C385FCEE002}" type="pres">
      <dgm:prSet presAssocID="{5AD7238B-4D28-468D-B91D-564E5E56C4DA}" presName="composite" presStyleCnt="0"/>
      <dgm:spPr/>
      <dgm:t>
        <a:bodyPr/>
        <a:lstStyle/>
        <a:p>
          <a:endParaRPr lang="ru-RU"/>
        </a:p>
      </dgm:t>
    </dgm:pt>
    <dgm:pt modelId="{26762061-F3A3-4FBB-9B34-5B3273CACC21}" type="pres">
      <dgm:prSet presAssocID="{5AD7238B-4D28-468D-B91D-564E5E56C4DA}" presName="parentText" presStyleLbl="alignNode1" presStyleIdx="2" presStyleCnt="4" custLinFactNeighborX="989" custLinFactNeighborY="159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540F3F-46AD-4B68-AFA6-7F012AD37F0D}" type="pres">
      <dgm:prSet presAssocID="{5AD7238B-4D28-468D-B91D-564E5E56C4DA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7EADB8-23B9-4E34-B74B-368907F54BAD}" type="pres">
      <dgm:prSet presAssocID="{2EF07DEF-4316-425B-8DE0-E9C53E98127A}" presName="sp" presStyleCnt="0"/>
      <dgm:spPr/>
      <dgm:t>
        <a:bodyPr/>
        <a:lstStyle/>
        <a:p>
          <a:endParaRPr lang="ru-RU"/>
        </a:p>
      </dgm:t>
    </dgm:pt>
    <dgm:pt modelId="{0AA6F3F4-D5FB-41D9-B547-5AED800A053D}" type="pres">
      <dgm:prSet presAssocID="{6CBBE589-C70D-442B-B60E-AFE03269A80B}" presName="composite" presStyleCnt="0"/>
      <dgm:spPr/>
      <dgm:t>
        <a:bodyPr/>
        <a:lstStyle/>
        <a:p>
          <a:endParaRPr lang="ru-RU"/>
        </a:p>
      </dgm:t>
    </dgm:pt>
    <dgm:pt modelId="{ED53EACC-BFE2-47D9-93C4-0E43A9AD6A54}" type="pres">
      <dgm:prSet presAssocID="{6CBBE589-C70D-442B-B60E-AFE03269A80B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0565E4-55BE-4FAA-A10D-2778C32C3B18}" type="pres">
      <dgm:prSet presAssocID="{6CBBE589-C70D-442B-B60E-AFE03269A80B}" presName="descendantText" presStyleLbl="alignAcc1" presStyleIdx="3" presStyleCnt="4" custScaleY="119551" custLinFactNeighborX="316" custLinFactNeighborY="12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8E894C-8B0A-4729-ACF3-5B98CD11DF97}" type="presOf" srcId="{6E49B6A7-A36D-4AD3-B72D-11C8EECFA7FB}" destId="{BD9EA7BC-603B-4D6A-A548-FC6F4E488085}" srcOrd="0" destOrd="0" presId="urn:microsoft.com/office/officeart/2005/8/layout/chevron2"/>
    <dgm:cxn modelId="{120601FB-94A8-4BE5-915B-9453560C8C06}" type="presOf" srcId="{68E3AD13-05C3-4CD8-BF97-E774A5DF84CE}" destId="{0F9AD243-377D-4A5F-8C07-3575A2FDA188}" srcOrd="0" destOrd="0" presId="urn:microsoft.com/office/officeart/2005/8/layout/chevron2"/>
    <dgm:cxn modelId="{4704745D-D6D6-4BC3-AF74-F062341F9809}" type="presOf" srcId="{C5CDDD69-B6F6-4478-9144-6AB055D535AC}" destId="{6BFF53F6-5927-4378-A5D5-65E6D425A9EE}" srcOrd="0" destOrd="0" presId="urn:microsoft.com/office/officeart/2005/8/layout/chevron2"/>
    <dgm:cxn modelId="{CC02A2D0-750E-4F11-92C2-90A667D07796}" type="presOf" srcId="{B2E10F2E-B6A9-498E-B6B8-D0A22388917E}" destId="{7C104EB9-48F9-42DB-8537-70FEBC7AACF4}" srcOrd="0" destOrd="0" presId="urn:microsoft.com/office/officeart/2005/8/layout/chevron2"/>
    <dgm:cxn modelId="{6BC4A71C-D879-4FB1-800F-9880D3571A13}" type="presOf" srcId="{4C569958-20F6-4987-B6A6-B68CCDEE01AF}" destId="{8C540F3F-46AD-4B68-AFA6-7F012AD37F0D}" srcOrd="0" destOrd="0" presId="urn:microsoft.com/office/officeart/2005/8/layout/chevron2"/>
    <dgm:cxn modelId="{96741D9B-EC30-49F6-83D1-99DAD19B3D04}" srcId="{6E49B6A7-A36D-4AD3-B72D-11C8EECFA7FB}" destId="{C5CDDD69-B6F6-4478-9144-6AB055D535AC}" srcOrd="0" destOrd="0" parTransId="{4251743E-3903-4DDC-902C-7731A4D99FB2}" sibTransId="{D3BF31EA-72BE-4BED-89B1-D4F5A15BD25C}"/>
    <dgm:cxn modelId="{26DFBA32-47A7-48C5-A063-6B8B26C3F56F}" srcId="{425EBBF6-716D-4F25-B1B4-85BCEB3E3A1E}" destId="{B2E10F2E-B6A9-498E-B6B8-D0A22388917E}" srcOrd="0" destOrd="0" parTransId="{85B240B6-B5B3-4D45-B14D-895E8539F040}" sibTransId="{B10DD76C-2AD0-4EDE-A511-C162DF27485D}"/>
    <dgm:cxn modelId="{A56834BD-61C2-4735-8BB7-D66BAFF216D5}" type="presOf" srcId="{6CBBE589-C70D-442B-B60E-AFE03269A80B}" destId="{ED53EACC-BFE2-47D9-93C4-0E43A9AD6A54}" srcOrd="0" destOrd="0" presId="urn:microsoft.com/office/officeart/2005/8/layout/chevron2"/>
    <dgm:cxn modelId="{25A96A4C-267B-43E0-A384-49F926AC590A}" type="presOf" srcId="{425EBBF6-716D-4F25-B1B4-85BCEB3E3A1E}" destId="{6B5F7067-0543-4F0C-9F87-39218CD913CC}" srcOrd="0" destOrd="0" presId="urn:microsoft.com/office/officeart/2005/8/layout/chevron2"/>
    <dgm:cxn modelId="{B770F8DF-D536-491C-B731-38EFE7286BA8}" srcId="{C5CDDD69-B6F6-4478-9144-6AB055D535AC}" destId="{68E3AD13-05C3-4CD8-BF97-E774A5DF84CE}" srcOrd="0" destOrd="0" parTransId="{6E2D321F-F621-4734-BBC1-B43FF35A5FFA}" sibTransId="{1D1202BD-2532-458F-ABFD-E2AFFB36F914}"/>
    <dgm:cxn modelId="{8EA37A9D-ADC7-4E6C-890E-D7F6D8CAD8B0}" type="presOf" srcId="{5AD7238B-4D28-468D-B91D-564E5E56C4DA}" destId="{26762061-F3A3-4FBB-9B34-5B3273CACC21}" srcOrd="0" destOrd="0" presId="urn:microsoft.com/office/officeart/2005/8/layout/chevron2"/>
    <dgm:cxn modelId="{CA80654E-B6FB-4022-9870-9A701727D7F4}" srcId="{6CBBE589-C70D-442B-B60E-AFE03269A80B}" destId="{12928942-DB91-4D34-BC59-F02C4F6C3C9B}" srcOrd="0" destOrd="0" parTransId="{DD0A7585-0ED5-448A-B70B-E72289AAED36}" sibTransId="{9C8D23A5-3BD6-4FAA-ADC6-7CF773960B57}"/>
    <dgm:cxn modelId="{2E157C83-2C81-46E3-A6C5-45D69D9E12E2}" srcId="{6E49B6A7-A36D-4AD3-B72D-11C8EECFA7FB}" destId="{6CBBE589-C70D-442B-B60E-AFE03269A80B}" srcOrd="3" destOrd="0" parTransId="{B4C4B36C-6FF9-435E-A7A8-35ACE701C63A}" sibTransId="{0C401DBD-09B2-4CAC-8D07-C05C01ECF36B}"/>
    <dgm:cxn modelId="{CB574114-94F2-4B63-BF86-3E623EF5ECF6}" srcId="{6E49B6A7-A36D-4AD3-B72D-11C8EECFA7FB}" destId="{425EBBF6-716D-4F25-B1B4-85BCEB3E3A1E}" srcOrd="1" destOrd="0" parTransId="{DD214E62-7F1C-45B2-A8E3-20C125AF175E}" sibTransId="{2216C9AD-2BFB-40E2-AC6C-081E007F35D1}"/>
    <dgm:cxn modelId="{8ACADFC7-D678-4B38-A68B-744B827D6CB6}" srcId="{6E49B6A7-A36D-4AD3-B72D-11C8EECFA7FB}" destId="{5AD7238B-4D28-468D-B91D-564E5E56C4DA}" srcOrd="2" destOrd="0" parTransId="{46037377-BEF8-4942-86AA-67A058705D00}" sibTransId="{2EF07DEF-4316-425B-8DE0-E9C53E98127A}"/>
    <dgm:cxn modelId="{E245A5D1-8321-416B-A10A-FC50A5E7444C}" srcId="{5AD7238B-4D28-468D-B91D-564E5E56C4DA}" destId="{4C569958-20F6-4987-B6A6-B68CCDEE01AF}" srcOrd="0" destOrd="0" parTransId="{A6BD2ECD-192A-4445-AAFF-377A91E7E7AD}" sibTransId="{4BC7F110-3909-4CA6-AAC0-72B15C38B4B2}"/>
    <dgm:cxn modelId="{4C409386-0D85-418F-A1A0-AFC21159306E}" type="presOf" srcId="{12928942-DB91-4D34-BC59-F02C4F6C3C9B}" destId="{A20565E4-55BE-4FAA-A10D-2778C32C3B18}" srcOrd="0" destOrd="0" presId="urn:microsoft.com/office/officeart/2005/8/layout/chevron2"/>
    <dgm:cxn modelId="{CE794D53-C4D6-4402-98CB-F63FF8043AE5}" type="presParOf" srcId="{BD9EA7BC-603B-4D6A-A548-FC6F4E488085}" destId="{17CE77A9-418A-43E2-BD00-0A30C4842E63}" srcOrd="0" destOrd="0" presId="urn:microsoft.com/office/officeart/2005/8/layout/chevron2"/>
    <dgm:cxn modelId="{1AADE70B-62C8-4B31-BA3B-3F123E2866A3}" type="presParOf" srcId="{17CE77A9-418A-43E2-BD00-0A30C4842E63}" destId="{6BFF53F6-5927-4378-A5D5-65E6D425A9EE}" srcOrd="0" destOrd="0" presId="urn:microsoft.com/office/officeart/2005/8/layout/chevron2"/>
    <dgm:cxn modelId="{677ABE20-4839-4AEE-B8C0-0E2B40B08F5D}" type="presParOf" srcId="{17CE77A9-418A-43E2-BD00-0A30C4842E63}" destId="{0F9AD243-377D-4A5F-8C07-3575A2FDA188}" srcOrd="1" destOrd="0" presId="urn:microsoft.com/office/officeart/2005/8/layout/chevron2"/>
    <dgm:cxn modelId="{F2AD5B7A-7435-4FF2-BDED-11F45C3DAB77}" type="presParOf" srcId="{BD9EA7BC-603B-4D6A-A548-FC6F4E488085}" destId="{203809A8-3DF3-4520-ACD4-6A63E2EC685C}" srcOrd="1" destOrd="0" presId="urn:microsoft.com/office/officeart/2005/8/layout/chevron2"/>
    <dgm:cxn modelId="{588A4DFF-A204-45CD-B2F3-8C890DA35C62}" type="presParOf" srcId="{BD9EA7BC-603B-4D6A-A548-FC6F4E488085}" destId="{351093A9-9786-4D26-B1AD-D0EDD204C565}" srcOrd="2" destOrd="0" presId="urn:microsoft.com/office/officeart/2005/8/layout/chevron2"/>
    <dgm:cxn modelId="{AA31B33B-52E9-4B73-B4C6-37F2E7BFE7C3}" type="presParOf" srcId="{351093A9-9786-4D26-B1AD-D0EDD204C565}" destId="{6B5F7067-0543-4F0C-9F87-39218CD913CC}" srcOrd="0" destOrd="0" presId="urn:microsoft.com/office/officeart/2005/8/layout/chevron2"/>
    <dgm:cxn modelId="{74645CEC-2C5C-438D-B1EF-3032ED31212C}" type="presParOf" srcId="{351093A9-9786-4D26-B1AD-D0EDD204C565}" destId="{7C104EB9-48F9-42DB-8537-70FEBC7AACF4}" srcOrd="1" destOrd="0" presId="urn:microsoft.com/office/officeart/2005/8/layout/chevron2"/>
    <dgm:cxn modelId="{BCECFC93-F177-4157-BCF9-EB16A4CBB6C3}" type="presParOf" srcId="{BD9EA7BC-603B-4D6A-A548-FC6F4E488085}" destId="{6CBAF34D-5CD8-4F86-AC45-EC9758B45DFE}" srcOrd="3" destOrd="0" presId="urn:microsoft.com/office/officeart/2005/8/layout/chevron2"/>
    <dgm:cxn modelId="{C7DB6EF4-4CCC-49B4-AE78-93798238DDB0}" type="presParOf" srcId="{BD9EA7BC-603B-4D6A-A548-FC6F4E488085}" destId="{67D01765-49C1-40C1-8105-1C385FCEE002}" srcOrd="4" destOrd="0" presId="urn:microsoft.com/office/officeart/2005/8/layout/chevron2"/>
    <dgm:cxn modelId="{252C23A3-126E-45A5-A6B5-3A758F02C7CC}" type="presParOf" srcId="{67D01765-49C1-40C1-8105-1C385FCEE002}" destId="{26762061-F3A3-4FBB-9B34-5B3273CACC21}" srcOrd="0" destOrd="0" presId="urn:microsoft.com/office/officeart/2005/8/layout/chevron2"/>
    <dgm:cxn modelId="{073FD10C-EA98-445B-A73D-F7712CEF3932}" type="presParOf" srcId="{67D01765-49C1-40C1-8105-1C385FCEE002}" destId="{8C540F3F-46AD-4B68-AFA6-7F012AD37F0D}" srcOrd="1" destOrd="0" presId="urn:microsoft.com/office/officeart/2005/8/layout/chevron2"/>
    <dgm:cxn modelId="{C9327C07-EF05-4A9B-BB2B-24FBAD57FCD7}" type="presParOf" srcId="{BD9EA7BC-603B-4D6A-A548-FC6F4E488085}" destId="{197EADB8-23B9-4E34-B74B-368907F54BAD}" srcOrd="5" destOrd="0" presId="urn:microsoft.com/office/officeart/2005/8/layout/chevron2"/>
    <dgm:cxn modelId="{6B88DDCE-5749-4A05-AF4E-80DA87F4C2F4}" type="presParOf" srcId="{BD9EA7BC-603B-4D6A-A548-FC6F4E488085}" destId="{0AA6F3F4-D5FB-41D9-B547-5AED800A053D}" srcOrd="6" destOrd="0" presId="urn:microsoft.com/office/officeart/2005/8/layout/chevron2"/>
    <dgm:cxn modelId="{41145C03-751C-4C4D-B5D5-1287B42BB0E5}" type="presParOf" srcId="{0AA6F3F4-D5FB-41D9-B547-5AED800A053D}" destId="{ED53EACC-BFE2-47D9-93C4-0E43A9AD6A54}" srcOrd="0" destOrd="0" presId="urn:microsoft.com/office/officeart/2005/8/layout/chevron2"/>
    <dgm:cxn modelId="{481F3C4F-1397-4F9C-9076-8C129A80A0B6}" type="presParOf" srcId="{0AA6F3F4-D5FB-41D9-B547-5AED800A053D}" destId="{A20565E4-55BE-4FAA-A10D-2778C32C3B1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4C0F34A-2AF6-450B-B521-CE2F051E7EB4}" type="doc">
      <dgm:prSet loTypeId="urn:microsoft.com/office/officeart/2005/8/layout/matrix3" loCatId="matrix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B1C3F8B-D9B2-4355-A6BF-47EE1038E673}">
      <dgm:prSet phldrT="[Текст]" custT="1"/>
      <dgm:spPr/>
      <dgm:t>
        <a:bodyPr/>
        <a:lstStyle/>
        <a:p>
          <a:pPr algn="ctr">
            <a:spcAft>
              <a:spcPts val="0"/>
            </a:spcAft>
          </a:pPr>
          <a:r>
            <a:rPr lang="ru-RU" sz="1400" b="1" i="1" u="sng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В познавательной сфере:</a:t>
          </a:r>
          <a:r>
            <a:rPr lang="ru-RU" sz="1400" b="1" i="1" u="none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       </a:t>
          </a:r>
        </a:p>
        <a:p>
          <a:pPr algn="ctr">
            <a:spcAft>
              <a:spcPts val="0"/>
            </a:spcAft>
          </a:pPr>
          <a:r>
            <a:rPr lang="ru-RU" sz="14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развитие творческих способностей</a:t>
          </a:r>
          <a:endParaRPr lang="ru-RU" sz="1400" b="1" i="1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8F0741A9-25A3-4940-B663-441992D56479}" type="parTrans" cxnId="{7138AB16-1502-411B-870B-50992C316C34}">
      <dgm:prSet/>
      <dgm:spPr/>
      <dgm:t>
        <a:bodyPr/>
        <a:lstStyle/>
        <a:p>
          <a:endParaRPr lang="ru-RU"/>
        </a:p>
      </dgm:t>
    </dgm:pt>
    <dgm:pt modelId="{B83E2559-71EF-4D0C-91A3-88F30202AC8B}" type="sibTrans" cxnId="{7138AB16-1502-411B-870B-50992C316C34}">
      <dgm:prSet/>
      <dgm:spPr/>
      <dgm:t>
        <a:bodyPr/>
        <a:lstStyle/>
        <a:p>
          <a:endParaRPr lang="ru-RU"/>
        </a:p>
      </dgm:t>
    </dgm:pt>
    <dgm:pt modelId="{4A33C93B-7320-4DA3-BCC7-2DA54552D678}">
      <dgm:prSet phldrT="[Текст]" custT="1"/>
      <dgm:spPr/>
      <dgm:t>
        <a:bodyPr/>
        <a:lstStyle/>
        <a:p>
          <a:pPr algn="ctr">
            <a:spcAft>
              <a:spcPts val="0"/>
            </a:spcAft>
          </a:pPr>
          <a:r>
            <a:rPr lang="ru-RU" sz="1200" b="1" i="1" u="sng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В историко-краеведческой сфере: </a:t>
          </a:r>
          <a:r>
            <a:rPr lang="ru-RU" sz="1200" b="1" i="1" u="none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  </a:t>
          </a:r>
        </a:p>
        <a:p>
          <a:pPr algn="ctr">
            <a:spcAft>
              <a:spcPts val="0"/>
            </a:spcAft>
          </a:pPr>
          <a:r>
            <a:rPr lang="ru-RU" sz="1200" b="1" i="1" u="none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осознание ответственности за судьбу страны, формирование гордости за сопричастность к деяниям предыдущих поколений</a:t>
          </a:r>
          <a:endParaRPr lang="ru-RU" sz="1200" b="1" i="1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14871B25-B0D9-465A-9CBD-05075FF9A533}" type="parTrans" cxnId="{447F29E0-392A-45C5-B24D-BCC91E8E64DA}">
      <dgm:prSet/>
      <dgm:spPr/>
      <dgm:t>
        <a:bodyPr/>
        <a:lstStyle/>
        <a:p>
          <a:endParaRPr lang="ru-RU"/>
        </a:p>
      </dgm:t>
    </dgm:pt>
    <dgm:pt modelId="{4D4EF6F4-CE7A-47E3-80A0-157D6C7CA022}" type="sibTrans" cxnId="{447F29E0-392A-45C5-B24D-BCC91E8E64DA}">
      <dgm:prSet/>
      <dgm:spPr/>
      <dgm:t>
        <a:bodyPr/>
        <a:lstStyle/>
        <a:p>
          <a:endParaRPr lang="ru-RU"/>
        </a:p>
      </dgm:t>
    </dgm:pt>
    <dgm:pt modelId="{FCA06E5F-547F-495B-B7C7-32CB7E547EEC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i="1" u="sng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В социальной сфере: </a:t>
          </a:r>
          <a:r>
            <a:rPr lang="ru-RU" sz="14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способность к самореализации формирование активной жизненной позиции; знание и соблюдение норм общества</a:t>
          </a:r>
          <a:endParaRPr lang="ru-RU" sz="1400" b="1" i="1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F6FE7C69-CFAD-4269-9E54-B443D12990FB}" type="parTrans" cxnId="{45787167-2EFB-4D52-BCBE-CE065099881B}">
      <dgm:prSet/>
      <dgm:spPr/>
      <dgm:t>
        <a:bodyPr/>
        <a:lstStyle/>
        <a:p>
          <a:endParaRPr lang="ru-RU"/>
        </a:p>
      </dgm:t>
    </dgm:pt>
    <dgm:pt modelId="{6A02D0A8-325C-4FB6-A9D4-95422718ECEA}" type="sibTrans" cxnId="{45787167-2EFB-4D52-BCBE-CE065099881B}">
      <dgm:prSet/>
      <dgm:spPr/>
      <dgm:t>
        <a:bodyPr/>
        <a:lstStyle/>
        <a:p>
          <a:endParaRPr lang="ru-RU"/>
        </a:p>
      </dgm:t>
    </dgm:pt>
    <dgm:pt modelId="{90B46F24-5FB8-4A0E-840C-2DD9F7A51A20}">
      <dgm:prSet phldrT="[Текст]" phldr="1"/>
      <dgm:spPr/>
      <dgm:t>
        <a:bodyPr/>
        <a:lstStyle/>
        <a:p>
          <a:endParaRPr lang="ru-RU" dirty="0"/>
        </a:p>
      </dgm:t>
    </dgm:pt>
    <dgm:pt modelId="{13288790-AC4F-4B86-A4A4-A41B9ECEA1B5}" type="parTrans" cxnId="{52F51E4F-9A8B-4301-86FB-85257D7E5192}">
      <dgm:prSet/>
      <dgm:spPr/>
      <dgm:t>
        <a:bodyPr/>
        <a:lstStyle/>
        <a:p>
          <a:endParaRPr lang="ru-RU"/>
        </a:p>
      </dgm:t>
    </dgm:pt>
    <dgm:pt modelId="{2B592CAE-57BF-4488-A0D9-FDC67AC8C9F9}" type="sibTrans" cxnId="{52F51E4F-9A8B-4301-86FB-85257D7E5192}">
      <dgm:prSet/>
      <dgm:spPr/>
      <dgm:t>
        <a:bodyPr/>
        <a:lstStyle/>
        <a:p>
          <a:endParaRPr lang="ru-RU"/>
        </a:p>
      </dgm:t>
    </dgm:pt>
    <dgm:pt modelId="{318E475A-F448-4BFC-8107-124E9F74B8B1}">
      <dgm:prSet custT="1"/>
      <dgm:spPr/>
      <dgm:t>
        <a:bodyPr/>
        <a:lstStyle/>
        <a:p>
          <a:pPr algn="ctr">
            <a:spcAft>
              <a:spcPts val="0"/>
            </a:spcAft>
          </a:pPr>
          <a:r>
            <a:rPr lang="ru-RU" sz="1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1" i="1" u="sng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В духовно – нравственной  сфере:         </a:t>
          </a:r>
        </a:p>
        <a:p>
          <a:pPr algn="ctr">
            <a:spcAft>
              <a:spcPts val="0"/>
            </a:spcAft>
          </a:pPr>
          <a:r>
            <a:rPr lang="ru-RU" sz="12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осознание детьми высших ценностей, идеалов, ориентиров, способность руководствоваться ими в практической деятельности</a:t>
          </a:r>
          <a:endParaRPr lang="ru-RU" sz="1200" b="1" i="1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EA76FE-4B63-4388-BC5E-38DAFD9164A8}" type="parTrans" cxnId="{14BD2AC6-BD63-4524-84AF-19659BFF96BA}">
      <dgm:prSet/>
      <dgm:spPr/>
      <dgm:t>
        <a:bodyPr/>
        <a:lstStyle/>
        <a:p>
          <a:endParaRPr lang="ru-RU"/>
        </a:p>
      </dgm:t>
    </dgm:pt>
    <dgm:pt modelId="{8AF8939E-569C-4F98-B51C-88F4EE4E9E05}" type="sibTrans" cxnId="{14BD2AC6-BD63-4524-84AF-19659BFF96BA}">
      <dgm:prSet/>
      <dgm:spPr/>
      <dgm:t>
        <a:bodyPr/>
        <a:lstStyle/>
        <a:p>
          <a:endParaRPr lang="ru-RU"/>
        </a:p>
      </dgm:t>
    </dgm:pt>
    <dgm:pt modelId="{DFE361ED-F9F6-4FF1-B27E-5EC83655AE1A}" type="pres">
      <dgm:prSet presAssocID="{24C0F34A-2AF6-450B-B521-CE2F051E7EB4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0A0DA1-A923-4BF6-9B5D-85B5F97D36AD}" type="pres">
      <dgm:prSet presAssocID="{24C0F34A-2AF6-450B-B521-CE2F051E7EB4}" presName="diamond" presStyleLbl="bgShp" presStyleIdx="0" presStyleCnt="1"/>
      <dgm:spPr/>
    </dgm:pt>
    <dgm:pt modelId="{17958AC4-5837-4E1C-AFCC-45E372D849C0}" type="pres">
      <dgm:prSet presAssocID="{24C0F34A-2AF6-450B-B521-CE2F051E7EB4}" presName="quad1" presStyleLbl="node1" presStyleIdx="0" presStyleCnt="4" custScaleY="127213" custLinFactNeighborX="2855" custLinFactNeighborY="-216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E5ED1B-CE71-40FA-8E02-1581073C5FBF}" type="pres">
      <dgm:prSet presAssocID="{24C0F34A-2AF6-450B-B521-CE2F051E7EB4}" presName="quad2" presStyleLbl="node1" presStyleIdx="1" presStyleCnt="4" custScaleY="130915" custLinFactNeighborX="-519" custLinFactNeighborY="-198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67D22D-3838-46AD-A723-1CFF5BF406E7}" type="pres">
      <dgm:prSet presAssocID="{24C0F34A-2AF6-450B-B521-CE2F051E7EB4}" presName="quad3" presStyleLbl="node1" presStyleIdx="2" presStyleCnt="4" custScaleY="141053" custLinFactNeighborX="-1681" custLinFactNeighborY="176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FC88D5-075F-4D5D-A9BD-967CF461281B}" type="pres">
      <dgm:prSet presAssocID="{24C0F34A-2AF6-450B-B521-CE2F051E7EB4}" presName="quad4" presStyleLbl="node1" presStyleIdx="3" presStyleCnt="4" custScaleY="140155" custLinFactNeighborX="4016" custLinFactNeighborY="176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787167-2EFB-4D52-BCBE-CE065099881B}" srcId="{24C0F34A-2AF6-450B-B521-CE2F051E7EB4}" destId="{FCA06E5F-547F-495B-B7C7-32CB7E547EEC}" srcOrd="2" destOrd="0" parTransId="{F6FE7C69-CFAD-4269-9E54-B443D12990FB}" sibTransId="{6A02D0A8-325C-4FB6-A9D4-95422718ECEA}"/>
    <dgm:cxn modelId="{B7B5FB86-BCC7-4A1D-9F49-1559DE356D7F}" type="presOf" srcId="{FCA06E5F-547F-495B-B7C7-32CB7E547EEC}" destId="{6E67D22D-3838-46AD-A723-1CFF5BF406E7}" srcOrd="0" destOrd="0" presId="urn:microsoft.com/office/officeart/2005/8/layout/matrix3"/>
    <dgm:cxn modelId="{77ADE0CA-C300-4197-907A-99F179D16C96}" type="presOf" srcId="{24C0F34A-2AF6-450B-B521-CE2F051E7EB4}" destId="{DFE361ED-F9F6-4FF1-B27E-5EC83655AE1A}" srcOrd="0" destOrd="0" presId="urn:microsoft.com/office/officeart/2005/8/layout/matrix3"/>
    <dgm:cxn modelId="{D387FBD3-B9E5-4949-BE46-67E91686DC19}" type="presOf" srcId="{318E475A-F448-4BFC-8107-124E9F74B8B1}" destId="{CFFC88D5-075F-4D5D-A9BD-967CF461281B}" srcOrd="0" destOrd="0" presId="urn:microsoft.com/office/officeart/2005/8/layout/matrix3"/>
    <dgm:cxn modelId="{52F51E4F-9A8B-4301-86FB-85257D7E5192}" srcId="{24C0F34A-2AF6-450B-B521-CE2F051E7EB4}" destId="{90B46F24-5FB8-4A0E-840C-2DD9F7A51A20}" srcOrd="4" destOrd="0" parTransId="{13288790-AC4F-4B86-A4A4-A41B9ECEA1B5}" sibTransId="{2B592CAE-57BF-4488-A0D9-FDC67AC8C9F9}"/>
    <dgm:cxn modelId="{14BD2AC6-BD63-4524-84AF-19659BFF96BA}" srcId="{24C0F34A-2AF6-450B-B521-CE2F051E7EB4}" destId="{318E475A-F448-4BFC-8107-124E9F74B8B1}" srcOrd="3" destOrd="0" parTransId="{D0EA76FE-4B63-4388-BC5E-38DAFD9164A8}" sibTransId="{8AF8939E-569C-4F98-B51C-88F4EE4E9E05}"/>
    <dgm:cxn modelId="{A08D1C42-1D9F-459E-8872-71C5445CD3DB}" type="presOf" srcId="{4A33C93B-7320-4DA3-BCC7-2DA54552D678}" destId="{1AE5ED1B-CE71-40FA-8E02-1581073C5FBF}" srcOrd="0" destOrd="0" presId="urn:microsoft.com/office/officeart/2005/8/layout/matrix3"/>
    <dgm:cxn modelId="{447F29E0-392A-45C5-B24D-BCC91E8E64DA}" srcId="{24C0F34A-2AF6-450B-B521-CE2F051E7EB4}" destId="{4A33C93B-7320-4DA3-BCC7-2DA54552D678}" srcOrd="1" destOrd="0" parTransId="{14871B25-B0D9-465A-9CBD-05075FF9A533}" sibTransId="{4D4EF6F4-CE7A-47E3-80A0-157D6C7CA022}"/>
    <dgm:cxn modelId="{28A74BF3-B068-42DE-AF8E-248CE08DB35F}" type="presOf" srcId="{6B1C3F8B-D9B2-4355-A6BF-47EE1038E673}" destId="{17958AC4-5837-4E1C-AFCC-45E372D849C0}" srcOrd="0" destOrd="0" presId="urn:microsoft.com/office/officeart/2005/8/layout/matrix3"/>
    <dgm:cxn modelId="{7138AB16-1502-411B-870B-50992C316C34}" srcId="{24C0F34A-2AF6-450B-B521-CE2F051E7EB4}" destId="{6B1C3F8B-D9B2-4355-A6BF-47EE1038E673}" srcOrd="0" destOrd="0" parTransId="{8F0741A9-25A3-4940-B663-441992D56479}" sibTransId="{B83E2559-71EF-4D0C-91A3-88F30202AC8B}"/>
    <dgm:cxn modelId="{25E37A00-786A-4069-8E35-FF34BDFA846C}" type="presParOf" srcId="{DFE361ED-F9F6-4FF1-B27E-5EC83655AE1A}" destId="{3B0A0DA1-A923-4BF6-9B5D-85B5F97D36AD}" srcOrd="0" destOrd="0" presId="urn:microsoft.com/office/officeart/2005/8/layout/matrix3"/>
    <dgm:cxn modelId="{CAC60C55-04FE-421D-AD60-463DB1C73B41}" type="presParOf" srcId="{DFE361ED-F9F6-4FF1-B27E-5EC83655AE1A}" destId="{17958AC4-5837-4E1C-AFCC-45E372D849C0}" srcOrd="1" destOrd="0" presId="urn:microsoft.com/office/officeart/2005/8/layout/matrix3"/>
    <dgm:cxn modelId="{C7585A19-A666-40A2-A97F-B291755FBD81}" type="presParOf" srcId="{DFE361ED-F9F6-4FF1-B27E-5EC83655AE1A}" destId="{1AE5ED1B-CE71-40FA-8E02-1581073C5FBF}" srcOrd="2" destOrd="0" presId="urn:microsoft.com/office/officeart/2005/8/layout/matrix3"/>
    <dgm:cxn modelId="{3BDE5EB5-CD61-4ABB-9926-13B50472615C}" type="presParOf" srcId="{DFE361ED-F9F6-4FF1-B27E-5EC83655AE1A}" destId="{6E67D22D-3838-46AD-A723-1CFF5BF406E7}" srcOrd="3" destOrd="0" presId="urn:microsoft.com/office/officeart/2005/8/layout/matrix3"/>
    <dgm:cxn modelId="{0ECF7EAB-EC26-4B81-B681-B52B94FD7B08}" type="presParOf" srcId="{DFE361ED-F9F6-4FF1-B27E-5EC83655AE1A}" destId="{CFFC88D5-075F-4D5D-A9BD-967CF461281B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0#1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0#2">
  <dgm:title val=""/>
  <dgm:desc val=""/>
  <dgm:catLst>
    <dgm:cat type="process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0.33781</cdr:x>
      <cdr:y>0.08171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0" y="0"/>
          <a:ext cx="2383858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Результаты</a:t>
          </a:r>
          <a:r>
            <a:rPr lang="ru-RU" sz="2000" b="1" baseline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беседы</a:t>
          </a:r>
          <a:endParaRPr lang="ru-RU" sz="32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5B5D0B-4CC0-4C99-8DC5-51538263FB74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2F0463-1FCB-45DB-8A48-508DDB0CA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F1A34-FBFB-4EC8-AAA8-6716C6EE4370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8161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8098324"/>
      </p:ext>
    </p:extLst>
  </p:cSld>
  <p:clrMapOvr>
    <a:masterClrMapping/>
  </p:clrMapOvr>
  <p:transition spd="med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3966294"/>
      </p:ext>
    </p:extLst>
  </p:cSld>
  <p:clrMapOvr>
    <a:masterClrMapping/>
  </p:clrMapOvr>
  <p:transition spd="med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365206"/>
      </p:ext>
    </p:extLst>
  </p:cSld>
  <p:clrMapOvr>
    <a:masterClrMapping/>
  </p:clrMapOvr>
  <p:transition spd="med">
    <p:diamond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291209"/>
      </p:ext>
    </p:extLst>
  </p:cSld>
  <p:clrMapOvr>
    <a:masterClrMapping/>
  </p:clrMapOvr>
  <p:transition spd="med">
    <p:diamond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4315938"/>
      </p:ext>
    </p:extLst>
  </p:cSld>
  <p:clrMapOvr>
    <a:masterClrMapping/>
  </p:clrMapOvr>
  <p:transition spd="med">
    <p:diamond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9398793"/>
      </p:ext>
    </p:extLst>
  </p:cSld>
  <p:clrMapOvr>
    <a:masterClrMapping/>
  </p:clrMapOvr>
  <p:transition spd="med">
    <p:diamond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2978134"/>
      </p:ext>
    </p:extLst>
  </p:cSld>
  <p:clrMapOvr>
    <a:masterClrMapping/>
  </p:clrMapOvr>
  <p:transition spd="med">
    <p:diamond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7149448"/>
      </p:ext>
    </p:extLst>
  </p:cSld>
  <p:clrMapOvr>
    <a:masterClrMapping/>
  </p:clrMapOvr>
  <p:transition spd="med">
    <p:diamond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3865540"/>
      </p:ext>
    </p:extLst>
  </p:cSld>
  <p:clrMapOvr>
    <a:masterClrMapping/>
  </p:clrMapOvr>
  <p:transition spd="med">
    <p:diamond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6627022"/>
      </p:ext>
    </p:extLst>
  </p:cSld>
  <p:clrMapOvr>
    <a:masterClrMapping/>
  </p:clrMapOvr>
  <p:transition spd="med">
    <p:diamond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7575985"/>
      </p:ext>
    </p:extLst>
  </p:cSld>
  <p:clrMapOvr>
    <a:masterClrMapping/>
  </p:clrMapOvr>
  <p:transition spd="med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798882"/>
      </p:ext>
    </p:extLst>
  </p:cSld>
  <p:clrMapOvr>
    <a:masterClrMapping/>
  </p:clrMapOvr>
  <p:transition spd="med">
    <p:diamond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5399208"/>
      </p:ext>
    </p:extLst>
  </p:cSld>
  <p:clrMapOvr>
    <a:masterClrMapping/>
  </p:clrMapOvr>
  <p:transition spd="med">
    <p:diamond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2416377"/>
      </p:ext>
    </p:extLst>
  </p:cSld>
  <p:clrMapOvr>
    <a:masterClrMapping/>
  </p:clrMapOvr>
  <p:transition spd="med">
    <p:diamond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3485244"/>
      </p:ext>
    </p:extLst>
  </p:cSld>
  <p:clrMapOvr>
    <a:masterClrMapping/>
  </p:clrMapOvr>
  <p:transition spd="med">
    <p:diamond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15C56-A2CC-4C6B-99C9-1C362AEB387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38541-6E06-4D26-97F1-4776BF355C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9560600"/>
      </p:ext>
    </p:extLst>
  </p:cSld>
  <p:clrMapOvr>
    <a:masterClrMapping/>
  </p:clrMapOvr>
  <p:transition spd="med">
    <p:diamond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E472D-9383-450A-A0A8-06F4088BE6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3A24D-4BE5-4D09-AAC7-40E06E86D2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8051476"/>
      </p:ext>
    </p:extLst>
  </p:cSld>
  <p:clrMapOvr>
    <a:masterClrMapping/>
  </p:clrMapOvr>
  <p:transition spd="med">
    <p:diamond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F1281-2C51-4205-81D7-255AE76B28A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33175-ACDB-4753-B4F5-7985D5E8229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1584887"/>
      </p:ext>
    </p:extLst>
  </p:cSld>
  <p:clrMapOvr>
    <a:masterClrMapping/>
  </p:clrMapOvr>
  <p:transition spd="med">
    <p:diamond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8DC85-235E-4F6F-9ED6-79E48D52BB4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30771-61BB-47F2-A3CB-40A0FF22371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9473661"/>
      </p:ext>
    </p:extLst>
  </p:cSld>
  <p:clrMapOvr>
    <a:masterClrMapping/>
  </p:clrMapOvr>
  <p:transition spd="med">
    <p:diamond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B18C8-9D7A-485B-BC0F-88D7D1EFB96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C26CB-8AB1-4772-A5DC-21F43E1CD6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4779844"/>
      </p:ext>
    </p:extLst>
  </p:cSld>
  <p:clrMapOvr>
    <a:masterClrMapping/>
  </p:clrMapOvr>
  <p:transition spd="med">
    <p:diamond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E44E8-8904-431B-BE17-B5DC16801D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ED53D-2D19-4A9F-884E-BF0E7F3D25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1013697"/>
      </p:ext>
    </p:extLst>
  </p:cSld>
  <p:clrMapOvr>
    <a:masterClrMapping/>
  </p:clrMapOvr>
  <p:transition spd="med">
    <p:diamond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BC166-C40A-4581-9C92-91BC6766BAE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592E1-AE1F-4511-B2B2-9C99C0228F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4894583"/>
      </p:ext>
    </p:extLst>
  </p:cSld>
  <p:clrMapOvr>
    <a:masterClrMapping/>
  </p:clrMapOvr>
  <p:transition spd="med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8224488"/>
      </p:ext>
    </p:extLst>
  </p:cSld>
  <p:clrMapOvr>
    <a:masterClrMapping/>
  </p:clrMapOvr>
  <p:transition spd="med">
    <p:diamond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8A6B2-4442-42B3-AAE0-F8CD3FE55C8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FE029-023E-48DF-84D3-4B3BB899AC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0811493"/>
      </p:ext>
    </p:extLst>
  </p:cSld>
  <p:clrMapOvr>
    <a:masterClrMapping/>
  </p:clrMapOvr>
  <p:transition spd="med">
    <p:diamond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BA214-653F-4B19-9F87-7CB464379D5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07F2F-14FB-4BBA-8D4D-73D248C88E0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0409332"/>
      </p:ext>
    </p:extLst>
  </p:cSld>
  <p:clrMapOvr>
    <a:masterClrMapping/>
  </p:clrMapOvr>
  <p:transition spd="med">
    <p:diamond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D05BC-C094-4288-B4EF-C236CAACE2F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A501D-0066-4010-ACAD-A1134B112B2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6059289"/>
      </p:ext>
    </p:extLst>
  </p:cSld>
  <p:clrMapOvr>
    <a:masterClrMapping/>
  </p:clrMapOvr>
  <p:transition spd="med">
    <p:diamond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E9039-7BAC-40E5-935A-88C1FAA23F5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757CC-3482-449D-B87A-98C82A7B1AD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0086576"/>
      </p:ext>
    </p:extLst>
  </p:cSld>
  <p:clrMapOvr>
    <a:masterClrMapping/>
  </p:clrMapOvr>
  <p:transition spd="med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033045"/>
      </p:ext>
    </p:extLst>
  </p:cSld>
  <p:clrMapOvr>
    <a:masterClrMapping/>
  </p:clrMapOvr>
  <p:transition spd="med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2082045"/>
      </p:ext>
    </p:extLst>
  </p:cSld>
  <p:clrMapOvr>
    <a:masterClrMapping/>
  </p:clrMapOvr>
  <p:transition spd="med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4146909"/>
      </p:ext>
    </p:extLst>
  </p:cSld>
  <p:clrMapOvr>
    <a:masterClrMapping/>
  </p:clrMapOvr>
  <p:transition spd="med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3036203"/>
      </p:ext>
    </p:extLst>
  </p:cSld>
  <p:clrMapOvr>
    <a:masterClrMapping/>
  </p:clrMapOvr>
  <p:transition spd="med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2242204"/>
      </p:ext>
    </p:extLst>
  </p:cSld>
  <p:clrMapOvr>
    <a:masterClrMapping/>
  </p:clrMapOvr>
  <p:transition spd="med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0778755"/>
      </p:ext>
    </p:extLst>
  </p:cSld>
  <p:clrMapOvr>
    <a:masterClrMapping/>
  </p:clrMapOvr>
  <p:transition spd="med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4978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diamond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8865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>
    <p:diamond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78005E-B3E5-43AA-BB5A-155B39F225A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0DFE4C-504E-4234-958F-C170ADAC27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6876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med">
    <p:diamond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21" y="3429000"/>
            <a:ext cx="9144000" cy="1440160"/>
          </a:xfrm>
          <a:solidFill>
            <a:srgbClr val="0000CC"/>
          </a:solidFill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prstClr val="white"/>
                </a:solidFill>
                <a:latin typeface="Times New Roman"/>
                <a:ea typeface="Calibri"/>
              </a:rPr>
              <a:t>«Система воспитательной работы по формированию гражданско-патриотических и эстетических качеств младших школьников на примере учащихся специализированного хореографического класса МОБУ СОШ № 27 города Якутска»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79912" y="5089358"/>
            <a:ext cx="51125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0000CC"/>
                </a:solidFill>
                <a:latin typeface="Monotype Corsiva" pitchFamily="66" charset="0"/>
                <a:cs typeface="Times New Roman" pitchFamily="18" charset="0"/>
              </a:rPr>
              <a:t>Барашкова</a:t>
            </a:r>
            <a:r>
              <a:rPr lang="ru-RU" sz="2800" b="1" dirty="0" smtClean="0">
                <a:solidFill>
                  <a:srgbClr val="0000CC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Monotype Corsiva" pitchFamily="66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0000CC"/>
                </a:solidFill>
                <a:latin typeface="Monotype Corsiva" pitchFamily="66" charset="0"/>
                <a:cs typeface="Times New Roman" pitchFamily="18" charset="0"/>
              </a:rPr>
              <a:t>Оксана </a:t>
            </a:r>
            <a:r>
              <a:rPr lang="en-US" sz="2800" b="1" dirty="0" smtClean="0">
                <a:solidFill>
                  <a:srgbClr val="0000CC"/>
                </a:solidFill>
                <a:latin typeface="Monotype Corsiva" pitchFamily="66" charset="0"/>
                <a:cs typeface="Times New Roman" pitchFamily="18" charset="0"/>
              </a:rPr>
              <a:t>  </a:t>
            </a:r>
            <a:r>
              <a:rPr lang="ru-RU" sz="2800" b="1" dirty="0" err="1" smtClean="0">
                <a:solidFill>
                  <a:srgbClr val="0000CC"/>
                </a:solidFill>
                <a:latin typeface="Monotype Corsiva" pitchFamily="66" charset="0"/>
                <a:cs typeface="Times New Roman" pitchFamily="18" charset="0"/>
              </a:rPr>
              <a:t>Рустемовна</a:t>
            </a:r>
            <a:r>
              <a:rPr lang="ru-RU" sz="2800" dirty="0" smtClean="0">
                <a:solidFill>
                  <a:srgbClr val="0000CC"/>
                </a:solidFill>
                <a:latin typeface="Monotype Corsiva" pitchFamily="66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2800" dirty="0" smtClean="0">
                <a:solidFill>
                  <a:srgbClr val="0000CC"/>
                </a:solidFill>
                <a:latin typeface="Monotype Corsiva" pitchFamily="66" charset="0"/>
                <a:cs typeface="Times New Roman" pitchFamily="18" charset="0"/>
              </a:rPr>
              <a:t>  </a:t>
            </a:r>
            <a:r>
              <a:rPr lang="ru-RU" sz="2400" dirty="0" smtClean="0">
                <a:solidFill>
                  <a:srgbClr val="0000CC"/>
                </a:solidFill>
                <a:latin typeface="Monotype Corsiva" pitchFamily="66" charset="0"/>
                <a:cs typeface="Times New Roman" pitchFamily="18" charset="0"/>
              </a:rPr>
              <a:t>учитель начальных классов</a:t>
            </a:r>
          </a:p>
          <a:p>
            <a:pPr algn="ctr"/>
            <a:r>
              <a:rPr lang="ru-RU" sz="2400" dirty="0" smtClean="0">
                <a:solidFill>
                  <a:srgbClr val="0000CC"/>
                </a:solidFill>
                <a:latin typeface="Monotype Corsiva" pitchFamily="66" charset="0"/>
                <a:cs typeface="Times New Roman" pitchFamily="18" charset="0"/>
              </a:rPr>
              <a:t>МОБУ СОШ № 27</a:t>
            </a:r>
            <a:r>
              <a:rPr lang="en-US" sz="2400" dirty="0" smtClean="0">
                <a:solidFill>
                  <a:srgbClr val="0000CC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00CC"/>
                </a:solidFill>
                <a:latin typeface="Monotype Corsiva" pitchFamily="66" charset="0"/>
                <a:cs typeface="Times New Roman" pitchFamily="18" charset="0"/>
              </a:rPr>
              <a:t>ГО «город Якутск»</a:t>
            </a:r>
            <a:endParaRPr lang="ru-RU" sz="2400" dirty="0">
              <a:solidFill>
                <a:srgbClr val="0000CC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0" name="Содержимое 10" descr="PA260433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188640"/>
            <a:ext cx="9144000" cy="3024336"/>
          </a:xfrm>
          <a:prstGeom prst="rect">
            <a:avLst/>
          </a:prstGeom>
          <a:ln w="38100" cmpd="sng">
            <a:noFill/>
          </a:ln>
        </p:spPr>
      </p:pic>
    </p:spTree>
    <p:extLst>
      <p:ext uri="{BB962C8B-B14F-4D97-AF65-F5344CB8AC3E}">
        <p14:creationId xmlns="" xmlns:p14="http://schemas.microsoft.com/office/powerpoint/2010/main" val="485849123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184666"/>
            <a:ext cx="8460432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подтверждения теоретических выводов,  приведенных нами в первой части доклада, нами была проведена опытно-экспериментальная работа.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Работа велась в три этапа: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этап – констатирующий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этап – формирующий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этап – контрольный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первого этапа: изучение уровней сформированности  первичных гражданско-патриотических качеств и эстетической воспитанности у младших школьников.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 констатирующего этапа: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	Разработать систему критериев и показателей сформированности гражданско-патриотических качеств и эстетической воспитанности детей младшего школьного возраста.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	Выявить базовый уровень сформированности гражданско-патриотических качеств и эстетической воспитанности детей младшего школьного возраста.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Критерии и показатели сформированности гражданско-патриотических качеств младшего школьника.</a:t>
            </a:r>
            <a:endParaRPr lang="ru-RU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51520" y="1124744"/>
          <a:ext cx="8424937" cy="5436321"/>
        </p:xfrm>
        <a:graphic>
          <a:graphicData uri="http://schemas.openxmlformats.org/drawingml/2006/table">
            <a:tbl>
              <a:tblPr/>
              <a:tblGrid>
                <a:gridCol w="432048"/>
                <a:gridCol w="504056"/>
                <a:gridCol w="2880320"/>
                <a:gridCol w="4608513"/>
              </a:tblGrid>
              <a:tr h="444722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Критерии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327" marR="10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Основные показатели воспитанности патриотизма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327" marR="10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22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Признаки и уровни формирующихся качеств.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327" marR="10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1462">
                <a:tc rowSpan="3">
                  <a:txBody>
                    <a:bodyPr/>
                    <a:lstStyle/>
                    <a:p>
                      <a:pPr marL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Патриотическое  сознание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327" marR="1032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Когнитивный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327" marR="1032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1. Сформированность основных понятий «родина», «государство», «малая родина», «патриот», «служение Отечеству», символы России, РС (Я) и др.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327" marR="10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22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3 – знает и может объяснить все основные понятия;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222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 – объясняет понятия не полностью;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222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 – в объяснении понятий допускает ошибки.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327" marR="10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8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Мировоззренческо-ценностный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327" marR="1032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2. Сформированность патриотических чувств: любовь к родине, гордость за свою страну и др., сопереживает и испытывает гордость за свой семью, класс, школу, республику.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327" marR="10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22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3 – интересуется и гордится историческим прошлым Отечества, рассказывает об этом другим, знает героев и великих людей, сопереживает историческим событиям;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222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 – знакомится с историческим прошлым только при побуждении старших, проявляет интерес и сопереживание к историческим событиям, людям;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222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 – не интересуется историей страны, нет эмоциональной взаимосвязи с основными понятиями.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327" marR="10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12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Мотивационно-потребностный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327" marR="1032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3. Сформированность чувства любви к своей малой родине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327" marR="10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22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3 – знает теорию и культуру родного края, уважительно и с любовью отзывается о ней; любит и бережет природу, уважительно относится к людям;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222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 – интересуется историей и культурой родного края, любит природу, участвует в деятельности по ее охране под руководством учителя, приветлив с окружающими людьми;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222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 – не проявляет особого интереса к истории и культуре родного края, не бережет природу, бывает, неуважителен к своим сверстникам, взрослым.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327" marR="10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Критерии и показатели сформированности гражданско-патриотических качеств младшего школьника.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1412776"/>
          <a:ext cx="8424937" cy="3566160"/>
        </p:xfrm>
        <a:graphic>
          <a:graphicData uri="http://schemas.openxmlformats.org/drawingml/2006/table">
            <a:tbl>
              <a:tblPr/>
              <a:tblGrid>
                <a:gridCol w="432048"/>
                <a:gridCol w="648072"/>
                <a:gridCol w="2736304"/>
                <a:gridCol w="4608513"/>
              </a:tblGrid>
              <a:tr h="776337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Критерии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327" marR="10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Основные показатели воспитанности патриотизма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327" marR="10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22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Признаки и уровни формирующихся качеств.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327" marR="10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6337">
                <a:tc rowSpan="2">
                  <a:txBody>
                    <a:bodyPr/>
                    <a:lstStyle/>
                    <a:p>
                      <a:pPr marL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Деятельность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327" marR="1032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/>
                          <a:ea typeface="Calibri"/>
                          <a:cs typeface="Times New Roman"/>
                        </a:rPr>
                        <a:t>Деятельностно-поведенческий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327" marR="1032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Инициативность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327" marR="10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22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3 – участвует в делах при организации и поддержке учителя, проявляет инициативу при организации дел;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222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2 – участвует в организованных другими делах;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222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1 – неохотно принимает участие в делах.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327" marR="10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10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5. Забота о своей школе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327" marR="10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22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3 – активно участвует в делах класса, школы, проявляет инициативу, привлекает других;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222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2 – участвует в делах класса и школы;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222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1 – в делах класса участвует при побуждении.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327" marR="10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372200" y="5157192"/>
            <a:ext cx="2455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Продолжение таблицы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 txBox="1">
            <a:spLocks/>
          </p:cNvSpPr>
          <p:nvPr/>
        </p:nvSpPr>
        <p:spPr>
          <a:xfrm>
            <a:off x="457200" y="274638"/>
            <a:ext cx="8229600" cy="778098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Критерии и показатели сформированности эстетической воспитанности младшего школьника.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5536" y="1124744"/>
          <a:ext cx="8280921" cy="5362956"/>
        </p:xfrm>
        <a:graphic>
          <a:graphicData uri="http://schemas.openxmlformats.org/drawingml/2006/table">
            <a:tbl>
              <a:tblPr/>
              <a:tblGrid>
                <a:gridCol w="432048"/>
                <a:gridCol w="720080"/>
                <a:gridCol w="2088232"/>
                <a:gridCol w="5040561"/>
              </a:tblGrid>
              <a:tr h="10420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Критерии </a:t>
                      </a:r>
                      <a:endParaRPr lang="ru-RU" sz="1700" b="1" dirty="0">
                        <a:solidFill>
                          <a:srgbClr val="00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88" marR="20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Основные показатели</a:t>
                      </a:r>
                      <a:endParaRPr lang="ru-RU" sz="1700" b="1">
                        <a:solidFill>
                          <a:srgbClr val="00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88" marR="20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Показатели сформированности эстетической воспитанности</a:t>
                      </a:r>
                      <a:endParaRPr lang="ru-RU" sz="1700" b="1" dirty="0">
                        <a:solidFill>
                          <a:srgbClr val="00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88" marR="20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026"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Эстетическое сознание</a:t>
                      </a:r>
                      <a:endParaRPr lang="ru-RU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88" marR="2038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latin typeface="Times New Roman"/>
                          <a:ea typeface="Calibri"/>
                          <a:cs typeface="Times New Roman"/>
                        </a:rPr>
                        <a:t>Когнитивный</a:t>
                      </a:r>
                      <a:endParaRPr lang="ru-RU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88" marR="2038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Наличие эстетических знаний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88" marR="20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 Запас чувственных эстетических впечатлений и представлений о прекрасном и безобразном; </a:t>
                      </a:r>
                      <a:endParaRPr lang="ru-RU" sz="1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 Наличие основ знаний об эстетически значимых предметах и явлениях, их качествах (звуковых, колористических, пластических и т.д.); </a:t>
                      </a:r>
                      <a:endParaRPr lang="ru-RU" sz="1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 Понимание особенностей выразительных средств различных видов искусства; </a:t>
                      </a:r>
                      <a:endParaRPr lang="ru-RU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88" marR="20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2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latin typeface="Times New Roman"/>
                          <a:ea typeface="Calibri"/>
                          <a:cs typeface="Times New Roman"/>
                        </a:rPr>
                        <a:t>Мировоззренческо-ценностный</a:t>
                      </a:r>
                      <a:endParaRPr lang="ru-RU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88" marR="2038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Способность к эстетическому восприятию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88" marR="20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 Способность к аргументированному эстетическому суждению, оценке произведений искусства и явлений действительности (проявление эстетического вкуса);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 Умение выразить свое отношение к произведению искусства с посильным применением художественных терминов (в соответствии с возрастными возможностями); 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 Эстетические взгляды, идеал (в стадии становления);   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88" marR="20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1520" y="404665"/>
          <a:ext cx="8496944" cy="6003107"/>
        </p:xfrm>
        <a:graphic>
          <a:graphicData uri="http://schemas.openxmlformats.org/drawingml/2006/table">
            <a:tbl>
              <a:tblPr/>
              <a:tblGrid>
                <a:gridCol w="443319"/>
                <a:gridCol w="591092"/>
                <a:gridCol w="2290480"/>
                <a:gridCol w="5172053"/>
              </a:tblGrid>
              <a:tr h="61187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Критерии </a:t>
                      </a:r>
                      <a:endParaRPr lang="ru-RU" sz="1700" b="1" dirty="0">
                        <a:solidFill>
                          <a:srgbClr val="00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88" marR="20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Основные показатели</a:t>
                      </a:r>
                      <a:endParaRPr lang="ru-RU" sz="1700" b="1">
                        <a:solidFill>
                          <a:srgbClr val="00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88" marR="20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Показатели сформированности эстетической воспитанности</a:t>
                      </a:r>
                      <a:endParaRPr lang="ru-RU" sz="1700" b="1" dirty="0">
                        <a:solidFill>
                          <a:srgbClr val="00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88" marR="20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9789"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Эстетическое сознание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88" marR="2038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latin typeface="Times New Roman"/>
                          <a:ea typeface="Calibri"/>
                          <a:cs typeface="Times New Roman"/>
                        </a:rPr>
                        <a:t>Мотивационно-потребностный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0388" marR="2038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kern="12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Способность к эмоциональной отзывчивости (эстетические переживания и чувства)</a:t>
                      </a:r>
                    </a:p>
                  </a:txBody>
                  <a:tcPr marL="20388" marR="20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 Эмоционально-эстетическая отзывчивость (отклик на эстетические проявления действительности и искусства), чувство прекрасного;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 Уважение и интерес к культуре народа, народному искусству, традициям, обычаям, фольклору, стремление к их творческому освоению и сохранению;</a:t>
                      </a:r>
                    </a:p>
                  </a:txBody>
                  <a:tcPr marL="20388" marR="20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81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88" marR="2038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kern="12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Проявление эстетического вкуса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 Способность к оценке эстетических явлений действительности и произведений искусства;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 Способность обоснования своей оценки; проявление эстетического вкуса в поведении, внешнем виде, эстетико-предметной деятельности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 Потребность в эстетическом преобразовании окружающей среды;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 Стремление к гармонии внутренней и внешней красоты, эстетизации жизнедеятельности;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801">
                <a:tc vMerge="1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88" marR="2038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0388" marR="2038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kern="12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Ценностно</a:t>
                      </a:r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художественные ориентации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 Степень устойчивости увлечений и эстетических интересов;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 Сформированность системы эстетических предпочтений, характерная для данного возраста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 Любовь и интерес к искусству, стремление к получению знаний об искусстве, к эстетическому восприятию его произведений;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876256" y="6381328"/>
            <a:ext cx="19261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Продолжение таблицы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1520" y="404664"/>
          <a:ext cx="8496944" cy="5703561"/>
        </p:xfrm>
        <a:graphic>
          <a:graphicData uri="http://schemas.openxmlformats.org/drawingml/2006/table">
            <a:tbl>
              <a:tblPr/>
              <a:tblGrid>
                <a:gridCol w="443319"/>
                <a:gridCol w="591092"/>
                <a:gridCol w="2290480"/>
                <a:gridCol w="5172053"/>
              </a:tblGrid>
              <a:tr h="65607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Критерии </a:t>
                      </a:r>
                      <a:endParaRPr lang="ru-RU" sz="1700" b="1" dirty="0">
                        <a:solidFill>
                          <a:srgbClr val="00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88" marR="20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Основные показатели</a:t>
                      </a:r>
                      <a:endParaRPr lang="ru-RU" sz="1700" b="1">
                        <a:solidFill>
                          <a:srgbClr val="00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88" marR="20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Показатели сформированности эстетической воспитанности</a:t>
                      </a:r>
                      <a:endParaRPr lang="ru-RU" sz="1700" b="1" dirty="0">
                        <a:solidFill>
                          <a:srgbClr val="00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88" marR="20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7395"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Деятельность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88" marR="2038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err="1" smtClean="0">
                          <a:latin typeface="Times New Roman"/>
                          <a:ea typeface="Calibri"/>
                          <a:cs typeface="Times New Roman"/>
                        </a:rPr>
                        <a:t>Деятельностно-поведенческий</a:t>
                      </a:r>
                      <a:endParaRPr lang="ru-RU" sz="17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0388" marR="2038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Наличие эстетических интересов и потребностей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 Познавательная направленность на эстетические предметы и явления действительности; широта интересов в области искусства;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 Проявление положительного отношения к овладению эстетико-предметной деятельностью;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 Связь эстетического переживания с потребностью в действии (стремление участвовать в художественно-творческой деятельности, расширять эстетический кругозор);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 Общественно-эстетическая активность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37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388" marR="2038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Способность к эстетико - предметной творческой деятельности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 Способность к эстетико-предметной деятельности по внесению красоты в жизнь, отношения между людьми;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Способности к отдельным видам искусства;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Творческая активность, соответствующая склонностям и способностям личности;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Проявление эстетических ценностно-художественных ориентации в творческой деятельности и поведении; культура труда;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516216" y="6237312"/>
            <a:ext cx="21761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Продолжение таблицы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395536" y="1196752"/>
            <a:ext cx="842493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Диагностику сформированности гражданско-патриотических качеств  младших школьников мы начали с анализа фактического состояния уровня общей осведомленности учащихся по данному направлению. Детям предлагались разные методики необходимые для определения уровня сформированности патриотизма, выявления у детей способности к осмыслению своего отношения к Родине.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Были выбраны самые информативные методики: анкетирование, тест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Составление понятийного словаря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ранжирование понятий,  беседа, наблюдение.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Констатирующий этап  опытно-экспериментальной работы был проведен в 2012-2013 учебном году,  участвовали учащиеся 2 "Г" класса.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Класс был сформирован 2012-13 учебном году на базе хореографического колледжа и является филиалом МОБУ СОШ № 27. В классе учатся дети со всех концов нашей республики.  Во  2 "Г"  классе в 2012-13 учебном году обучались 27 учащихся, из них 10 мальчиков и 17 девочек.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60648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Диагностика сформированности гражданско-патриотических качеств  младших школьников </a:t>
            </a:r>
            <a:endParaRPr lang="ru-RU" sz="2000" b="1" u="sng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1"/>
          <p:cNvSpPr>
            <a:spLocks noChangeArrowheads="1"/>
          </p:cNvSpPr>
          <p:nvPr/>
        </p:nvSpPr>
        <p:spPr bwMode="auto">
          <a:xfrm>
            <a:off x="323528" y="332656"/>
            <a:ext cx="23711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Анкетирование.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51520" y="1052736"/>
          <a:ext cx="864096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1"/>
          <p:cNvSpPr>
            <a:spLocks noChangeArrowheads="1"/>
          </p:cNvSpPr>
          <p:nvPr/>
        </p:nvSpPr>
        <p:spPr bwMode="auto">
          <a:xfrm>
            <a:off x="323528" y="404664"/>
            <a:ext cx="75806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Тест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Составление понятийного словаря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467544" y="980728"/>
            <a:ext cx="828092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Более доступными понятиями для понимания оказались: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дружба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100% (25),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доброта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100% (25), любовь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60% (15),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честность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48% (12),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мужество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44% (11),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ответственность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32% (8).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Менее понятными для детей были слова: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порядочность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32% (8),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терпимость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72% (18),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патриотизм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64% (16),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милосердие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36% (9),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гуманность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96% (24),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толерантность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100% (25),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60% (15).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При выборе позитивных и негативных понятий допустили ошибки 72% (18 человек)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Объект 2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580112" y="3573016"/>
            <a:ext cx="3156449" cy="3007326"/>
          </a:xfrm>
          <a:prstGeom prst="ellipse">
            <a:avLst/>
          </a:prstGeom>
          <a:ln w="25400" cap="rnd">
            <a:solidFill>
              <a:srgbClr val="0000C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Объект 2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771800" y="4005064"/>
            <a:ext cx="2668411" cy="2465533"/>
          </a:xfrm>
          <a:prstGeom prst="ellipse">
            <a:avLst/>
          </a:prstGeom>
          <a:ln w="25400" cap="rnd">
            <a:solidFill>
              <a:srgbClr val="0000C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Объект 2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467544" y="4581128"/>
            <a:ext cx="1859193" cy="1800200"/>
          </a:xfrm>
          <a:prstGeom prst="ellipse">
            <a:avLst/>
          </a:prstGeom>
          <a:ln w="25400" cap="rnd">
            <a:solidFill>
              <a:srgbClr val="0000C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1"/>
          <p:cNvSpPr>
            <a:spLocks noChangeArrowheads="1"/>
          </p:cNvSpPr>
          <p:nvPr/>
        </p:nvSpPr>
        <p:spPr bwMode="auto">
          <a:xfrm>
            <a:off x="251520" y="332656"/>
            <a:ext cx="32720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Ранжирование понятий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395536" y="908720"/>
          <a:ext cx="8280919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251520" y="188640"/>
            <a:ext cx="8568952" cy="6669360"/>
          </a:xfrm>
        </p:spPr>
        <p:txBody>
          <a:bodyPr>
            <a:normAutofit fontScale="25000" lnSpcReduction="20000"/>
          </a:bodyPr>
          <a:lstStyle/>
          <a:p>
            <a:pPr marL="0" lvl="0" indent="360000" algn="just">
              <a:spcBef>
                <a:spcPts val="0"/>
              </a:spcBef>
              <a:buNone/>
            </a:pPr>
            <a:endParaRPr lang="ru-RU" sz="4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9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Актуальность.</a:t>
            </a:r>
            <a:r>
              <a:rPr lang="ru-RU" sz="9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</a:t>
            </a:r>
            <a:r>
              <a:rPr lang="ru-RU" sz="96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современной школой поставлена задача – создать условия, в которых все позитивные ценности общества стали бы достоянием личности учащегося. Эта задача решается на государственном уровне. Были приняты  государственные программные документы в сфере развития и модернизации российского образования</a:t>
            </a:r>
            <a:r>
              <a:rPr lang="ru-RU" sz="96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96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Одной из особенностей нового стандарта является то, что  образовательный  стандарт второго поколения выступает не только как стандарт обучения, но и как стандарт воспитания. </a:t>
            </a:r>
            <a:endParaRPr lang="en-US" sz="9600" i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360000" algn="just">
              <a:spcBef>
                <a:spcPts val="0"/>
              </a:spcBef>
              <a:buNone/>
            </a:pPr>
            <a:r>
              <a:rPr lang="ru-RU" sz="96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дети замечательные, талантливые, но в большинстве своём другие. В их повседневную жизнь быстро, семимильными шагами, идет прогресс, входят все новые технические открытия и изобретения. Сотовая связь, интернет, </a:t>
            </a:r>
            <a:r>
              <a:rPr lang="ru-RU" sz="9600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онлайн-общение</a:t>
            </a:r>
            <a:r>
              <a:rPr lang="ru-RU" sz="96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меняют ценности и приоритеты нового поколения. И все труднее теперь воспитывать и прививать, формировать из наших учеников настоящих граждан и патриотов своей страны, с высокими нравственными качествами и идеалами.  Однако наблюдая за проходящими в российском обществе изменениями, понимаешь о возрастании роли и значения воспитательного процесса для развития страны.</a:t>
            </a:r>
            <a:endParaRPr lang="ru-RU" sz="960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07"/>
            </a:avLst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7341366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1"/>
          <p:cNvSpPr>
            <a:spLocks noChangeArrowheads="1"/>
          </p:cNvSpPr>
          <p:nvPr/>
        </p:nvSpPr>
        <p:spPr bwMode="auto">
          <a:xfrm>
            <a:off x="251520" y="332656"/>
            <a:ext cx="28597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Беседа с учащимися.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611561" y="2492897"/>
          <a:ext cx="7776863" cy="3744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251520" y="764704"/>
            <a:ext cx="856895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видно из диаграммы  только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16%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показали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высокий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результат, т.е. смогли рассказать содержания картинок; показали знания о событиях, изображенных на картинках; смогли сделать  сравнительный анализ картинок; дали оценки ситуациям на картинках и мотивировали свои оценки.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1"/>
          <p:cNvSpPr>
            <a:spLocks noChangeArrowheads="1"/>
          </p:cNvSpPr>
          <p:nvPr/>
        </p:nvSpPr>
        <p:spPr bwMode="auto">
          <a:xfrm>
            <a:off x="395536" y="332656"/>
            <a:ext cx="8424936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Наблюдение.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протяжении всего эксперимента велось наблюдение за группами и за каждым школьником в отдельности. При наблюдении мы опирались на выведенные нами критерии и показатели уровня сформированности гражданско-патриотических качеств младшего школьника с учетом  их возрастных особенностей.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u="sng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результатам констатирующего этапа нашего исследования мы пришли к следующим выводам:</a:t>
            </a: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1043608" y="2708920"/>
          <a:ext cx="6768752" cy="2712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395536" y="5157192"/>
            <a:ext cx="835292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Вывод.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детей недостаточный уровень сформированности гражданско-патриотических качеств. На констатирующем этапе опытно-экспериментальной работы только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4%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детей с высоким уровнем сформированности гражданско-патриотических качеств.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1"/>
          <p:cNvSpPr>
            <a:spLocks noChangeArrowheads="1"/>
          </p:cNvSpPr>
          <p:nvPr/>
        </p:nvSpPr>
        <p:spPr bwMode="auto">
          <a:xfrm>
            <a:off x="251520" y="980728"/>
            <a:ext cx="856895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Диагностику сформированности эстетической воспитанности  младших школьников мы начали с анализа фактического состояния уровня общей осведомленности учащихся по данному направлению.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Уровни сформированности эстетических проявлений отслеживались по разным методикам. В эксперименте участвовало 27 человек, так как диагностика проводилась в прошедшем учебном году.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332656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Диагностика сформированности эстетической воспитанности  младших школьников </a:t>
            </a:r>
            <a:endParaRPr lang="ru-RU" sz="2000" b="1" u="sng" dirty="0">
              <a:solidFill>
                <a:srgbClr val="0000CC"/>
              </a:solidFill>
            </a:endParaRPr>
          </a:p>
        </p:txBody>
      </p:sp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323528" y="2996952"/>
            <a:ext cx="54234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Методика Л.В.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Школяр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Выбери музыку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467544" y="3429000"/>
          <a:ext cx="4392488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Объект 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645024"/>
            <a:ext cx="3456384" cy="2592288"/>
          </a:xfrm>
          <a:prstGeom prst="round2DiagRect">
            <a:avLst>
              <a:gd name="adj1" fmla="val 37765"/>
              <a:gd name="adj2" fmla="val 776"/>
            </a:avLst>
          </a:prstGeom>
          <a:ln w="38100" cap="sq">
            <a:solidFill>
              <a:srgbClr val="0000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1"/>
          <p:cNvSpPr>
            <a:spLocks noChangeArrowheads="1"/>
          </p:cNvSpPr>
          <p:nvPr/>
        </p:nvSpPr>
        <p:spPr bwMode="auto">
          <a:xfrm>
            <a:off x="323528" y="384629"/>
            <a:ext cx="46547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Художественно-экспрессивный тест.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179512" y="2348880"/>
          <a:ext cx="4608512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251520" y="836712"/>
            <a:ext cx="856895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Анализ результатов исследования выявил, что в 8 ребёнка (30%) имеют высокий уровень, 10 детей (37%) имеют средний уровень и 9 детей (33%) - с низким уровнем сравнительной рефлексии и эмоциональной отзывчивости на изобразительное искусство.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Объект 1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717032"/>
            <a:ext cx="3552394" cy="2736304"/>
          </a:xfrm>
          <a:prstGeom prst="round2DiagRect">
            <a:avLst>
              <a:gd name="adj1" fmla="val 38024"/>
              <a:gd name="adj2" fmla="val 0"/>
            </a:avLst>
          </a:prstGeom>
          <a:ln w="38100" cap="sq">
            <a:solidFill>
              <a:srgbClr val="0000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23528" y="188640"/>
            <a:ext cx="84969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Методика - недописанный тезис (незаконченное предложение).</a:t>
            </a:r>
          </a:p>
        </p:txBody>
      </p:sp>
      <p:sp>
        <p:nvSpPr>
          <p:cNvPr id="90113" name="Rectangle 1"/>
          <p:cNvSpPr>
            <a:spLocks noChangeArrowheads="1"/>
          </p:cNvSpPr>
          <p:nvPr/>
        </p:nvSpPr>
        <p:spPr bwMode="auto">
          <a:xfrm>
            <a:off x="251520" y="620688"/>
            <a:ext cx="856895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Анализ детских работ показал, что на момент проведения диагностики у 5 (19%) детей имеют ярко выраженное желание, позитивное отношение к эстетической деятельности, интерес, проявляемый к эстетическим предметам, объектам и явлениям окружающей действительности; 10 (37%) детей со среднем уровнем, которые имеют не достаточно высокое выраженное желание, позитивное отношение к эстетической деятельности, интерес, проявляемый к эстетическим предметам, объектам и явления окружающей действительности, и 12 детей (44%) с низким уровнем, у которого данные характеристики находятся на приметном уровне. Эти результаты представлены диаграмме.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683568" y="3861048"/>
          <a:ext cx="4608512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Объект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580112" y="4005064"/>
            <a:ext cx="3030488" cy="2255587"/>
          </a:xfrm>
          <a:prstGeom prst="round2DiagRect">
            <a:avLst>
              <a:gd name="adj1" fmla="val 21059"/>
              <a:gd name="adj2" fmla="val 0"/>
            </a:avLst>
          </a:prstGeom>
          <a:ln w="38100" cap="sq">
            <a:solidFill>
              <a:srgbClr val="0000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23528" y="384629"/>
            <a:ext cx="46547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4. Методика ранжирования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323528" y="2348880"/>
          <a:ext cx="5616624" cy="3679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95536" y="908720"/>
            <a:ext cx="8424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Обобщив итоги данной методики, мы выявили, что 8 (30%) детей предпочитают посещать картинные галереи, музеи, ходить на концерты хоровой музыки, 11 (40%) - театр, кино, зоопарк; 8 (30%) - столовую, дискотеку, улицу</a:t>
            </a:r>
            <a:endParaRPr lang="ru-RU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4716016" y="4365104"/>
            <a:ext cx="4038600" cy="2217690"/>
          </a:xfrm>
          <a:prstGeom prst="round2DiagRect">
            <a:avLst>
              <a:gd name="adj1" fmla="val 48708"/>
              <a:gd name="adj2" fmla="val 0"/>
            </a:avLst>
          </a:prstGeom>
          <a:ln w="38100" cap="sq">
            <a:solidFill>
              <a:srgbClr val="0000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23528" y="230740"/>
            <a:ext cx="81369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u="sng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результатам констатирующего этапа нашего исследования мы пришли к следующим выводам:</a:t>
            </a:r>
          </a:p>
        </p:txBody>
      </p:sp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395536" y="1052736"/>
            <a:ext cx="835292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Обобщив результаты всех проведенных методик, мы  выяснили, что у учащихся класса сформированность эстетической воспитанности находится на следующих уровнях. В классе из 27 обследованных школьников 25% имеют высокий уровень эстетической воспитанности, 38,% продемонстрировали средний уровень развития воспитанности, остальные же 37% имеют низкий уровень эстетического развития.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539552" y="3140968"/>
          <a:ext cx="8064896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23528" y="151179"/>
            <a:ext cx="8568952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Таким образом, исследовав первоначальные уровни сформированности гражданско-патриотических качеств и эстетической воспитанности младших школьников мы пришли к следующим выводам: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У детей недостаточный уровень сформированности гражданско-патриотических качеств. Это говорит о необходимости проведения формирующего этапа работы    по   специально   разработанной   системе практических обучающих и воспитательных мер, осуществляющих органическую связь обучения и  нравственного, патриотического воспитания.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Мы выяснили, что интерес к искусству у младших школьников есть. Им нравиться не только ходить в театр на представления, посещать различные выставки или цирк, но они также хотели бы больше узнать о самом искусстве.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Одним из выходов в данной ситуации мы видим во введении в воспитательный процесс специально разработанных программы </a:t>
            </a:r>
            <a:r>
              <a:rPr lang="ru-RU" sz="2000" b="1" i="1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«Мир искусств» </a:t>
            </a:r>
            <a:r>
              <a:rPr lang="ru-RU" sz="2000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</a:t>
            </a:r>
            <a:r>
              <a:rPr lang="ru-RU" sz="2000" b="1" i="1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«Я – Гражданин России», </a:t>
            </a:r>
            <a:r>
              <a:rPr lang="ru-RU" sz="2000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создании целостной образовательной среды, включающей урочную, внеурочную и внешкольную деятельность, учитывающую историко-культурную, этническую и  региональную специфику воспитательного процесса. Воспитательная работа должна осуществляется на основе </a:t>
            </a:r>
            <a:r>
              <a:rPr lang="ru-RU" sz="2000" dirty="0" err="1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деятельностного</a:t>
            </a:r>
            <a:r>
              <a:rPr lang="ru-RU" sz="2000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подхода и принципах системности и непрерывности.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20688"/>
            <a:ext cx="8784976" cy="646331"/>
          </a:xfrm>
          <a:prstGeom prst="rect">
            <a:avLst/>
          </a:prstGeom>
          <a:solidFill>
            <a:srgbClr val="0000CC"/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Программа «Я – гражданин России» 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185" name="Rectangle 1"/>
          <p:cNvSpPr>
            <a:spLocks noChangeArrowheads="1"/>
          </p:cNvSpPr>
          <p:nvPr/>
        </p:nvSpPr>
        <p:spPr bwMode="auto">
          <a:xfrm>
            <a:off x="251520" y="1412776"/>
            <a:ext cx="835292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Методологической основой программы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гражданин России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являются труды Волкова Геннадия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Никандровича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профессора, доктора педагогических наук, академика,  основателя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этнопедагогики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Чиряева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Константина Спиридоновича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заслуженного учителя Якутской АССР, академика Академии творческой педагогики Российской Федерации.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3186" name="Picture 2" descr="C:\Users\Admin\Downloads\1. Фото СМОТР 3 Г класс\20140222_00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4221088"/>
            <a:ext cx="2646294" cy="2232248"/>
          </a:xfrm>
          <a:prstGeom prst="round2DiagRect">
            <a:avLst>
              <a:gd name="adj1" fmla="val 0"/>
              <a:gd name="adj2" fmla="val 21322"/>
            </a:avLst>
          </a:prstGeom>
          <a:noFill/>
          <a:ln w="38100">
            <a:solidFill>
              <a:srgbClr val="0000CC"/>
            </a:solidFill>
          </a:ln>
        </p:spPr>
      </p:pic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347864" y="4005064"/>
            <a:ext cx="5400600" cy="2448272"/>
          </a:xfrm>
          <a:prstGeom prst="snip2DiagRect">
            <a:avLst>
              <a:gd name="adj1" fmla="val 25271"/>
              <a:gd name="adj2" fmla="val 0"/>
            </a:avLst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69291927"/>
              </p:ext>
            </p:extLst>
          </p:nvPr>
        </p:nvGraphicFramePr>
        <p:xfrm>
          <a:off x="489407" y="1939229"/>
          <a:ext cx="8229600" cy="4480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471971" y="980728"/>
            <a:ext cx="18293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i="1" cap="all" spc="0" dirty="0" smtClean="0">
                <a:ln/>
                <a:solidFill>
                  <a:srgbClr val="0099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Palatino Linotype" pitchFamily="18" charset="0"/>
              </a:rPr>
              <a:t>Цели</a:t>
            </a:r>
            <a:r>
              <a:rPr lang="ru-RU" sz="5400" b="1" i="1" cap="all" spc="0" dirty="0" smtClean="0">
                <a:ln/>
                <a:solidFill>
                  <a:srgbClr val="0099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Palatino Linotype" pitchFamily="18" charset="0"/>
              </a:rPr>
              <a:t>:</a:t>
            </a:r>
            <a:endParaRPr lang="ru-RU" sz="5400" b="1" i="1" cap="all" spc="0" dirty="0">
              <a:ln/>
              <a:solidFill>
                <a:srgbClr val="0099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Palatino Linotype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260648"/>
            <a:ext cx="871296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25400">
                  <a:solidFill>
                    <a:srgbClr val="00FF00"/>
                  </a:solidFill>
                </a:ln>
                <a:solidFill>
                  <a:srgbClr val="0099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33">
                      <a:alpha val="32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Растим патриота и гражданина России</a:t>
            </a:r>
            <a:endParaRPr lang="ru-RU" sz="3600" b="1" cap="none" spc="0" dirty="0">
              <a:ln w="25400">
                <a:solidFill>
                  <a:srgbClr val="00FF00"/>
                </a:solidFill>
              </a:ln>
              <a:solidFill>
                <a:srgbClr val="0099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33">
                    <a:alpha val="32000"/>
                  </a:srgbClr>
                </a:outerShdw>
                <a:reflection blurRad="6350" stA="55000" endA="50" endPos="85000" dist="6000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5871789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467544" y="548680"/>
            <a:ext cx="7992888" cy="2376264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sz="24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Объектом исследования</a:t>
            </a:r>
            <a:r>
              <a:rPr lang="ru-RU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работе является гражданско-патриотическое и эстетическое направления воспитательной работы в начальной школе. </a:t>
            </a:r>
          </a:p>
          <a:p>
            <a:pPr marL="0" indent="0" algn="just">
              <a:buNone/>
            </a:pPr>
            <a:r>
              <a:rPr lang="ru-RU" sz="24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исследования</a:t>
            </a:r>
            <a:r>
              <a:rPr lang="ru-RU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педагогические условия гражданско-патриотического и эстетического воспитания младших школьников. </a:t>
            </a:r>
          </a:p>
          <a:p>
            <a:pPr marL="0" indent="0" algn="just">
              <a:buNone/>
            </a:pPr>
            <a:r>
              <a:rPr lang="ru-RU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эффективные педагогические условия гражданско-патриотического и эстетического воспитания младших школьников.</a:t>
            </a:r>
          </a:p>
        </p:txBody>
      </p:sp>
      <p:sp>
        <p:nvSpPr>
          <p:cNvPr id="4" name="Рамка 3"/>
          <p:cNvSpPr/>
          <p:nvPr/>
        </p:nvSpPr>
        <p:spPr>
          <a:xfrm>
            <a:off x="179512" y="116632"/>
            <a:ext cx="8856984" cy="6624736"/>
          </a:xfrm>
          <a:prstGeom prst="frame">
            <a:avLst>
              <a:gd name="adj1" fmla="val 1021"/>
            </a:avLst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Объект 5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467544" y="3645024"/>
            <a:ext cx="5252388" cy="1944216"/>
          </a:xfrm>
          <a:prstGeom prst="rect">
            <a:avLst/>
          </a:prstGeom>
          <a:ln w="38100" cap="sq">
            <a:solidFill>
              <a:srgbClr val="00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06" name="Picture 2" descr="https://scontent.xx.fbcdn.net/hphotos-xaf1/v/t1.0-9/10408073_581210192014303_2567704473956362988_n.jpg?oh=5c31b3f3e59480204c7e894d4b5bf329&amp;oe=55B465ED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92336" y="2996952"/>
            <a:ext cx="2516196" cy="3312368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070860601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332657"/>
            <a:ext cx="8435280" cy="3168351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Данная цель охватывает весь педагогический процесс, пронизывает все структуры, интегрируя учебные занятия и внеурочную жизнь обучающихся, разнообразные виды деятельности. Ее достижение становится возможным через решение </a:t>
            </a: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определенных задач. </a:t>
            </a:r>
            <a:endParaRPr lang="ru-RU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5473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6016" y="2636912"/>
            <a:ext cx="4038600" cy="2271713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ffectLst/>
        </p:spPr>
      </p:pic>
      <p:pic>
        <p:nvPicPr>
          <p:cNvPr id="8" name="Picture 2" descr="C:\Users\Admin\Pictures\МАМА\Фото видео архив 2Г 2012-13 уч год\фото ЯХК 2 г класс 2012-2013 уч год\Музей боевой славы 21.02.13\P221056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5536" y="2708920"/>
            <a:ext cx="4038600" cy="2236862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5013176"/>
            <a:ext cx="8465463" cy="164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35157240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52852866"/>
              </p:ext>
            </p:extLst>
          </p:nvPr>
        </p:nvGraphicFramePr>
        <p:xfrm>
          <a:off x="251520" y="404664"/>
          <a:ext cx="8676455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878286" y="543827"/>
            <a:ext cx="334912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600" b="1" i="1" cap="all" dirty="0" smtClean="0">
                <a:ln w="25400">
                  <a:solidFill>
                    <a:srgbClr val="006600"/>
                  </a:solidFill>
                </a:ln>
                <a:solidFill>
                  <a:srgbClr val="00CC00"/>
                </a:solidFill>
                <a:effectLst>
                  <a:outerShdw blurRad="50800" dist="50800" dir="5400000" algn="ctr" rotWithShape="0">
                    <a:srgbClr val="00FF00"/>
                  </a:outerShdw>
                  <a:reflection blurRad="10000" stA="55000" endPos="48000" dist="500" dir="5400000" sy="-100000" algn="bl" rotWithShape="0"/>
                </a:effectLst>
              </a:rPr>
              <a:t>Задачи</a:t>
            </a:r>
            <a:r>
              <a:rPr lang="ru-RU" sz="5400" b="1" cap="all" dirty="0" smtClean="0">
                <a:ln w="25400">
                  <a:solidFill>
                    <a:srgbClr val="006600"/>
                  </a:solidFill>
                </a:ln>
                <a:solidFill>
                  <a:srgbClr val="00CC00"/>
                </a:solidFill>
                <a:effectLst>
                  <a:outerShdw blurRad="50800" dist="50800" dir="5400000" algn="ctr" rotWithShape="0">
                    <a:srgbClr val="00FF00"/>
                  </a:outerShdw>
                  <a:reflection blurRad="10000" stA="55000" endPos="48000" dist="500" dir="5400000" sy="-100000" algn="bl" rotWithShape="0"/>
                </a:effectLst>
              </a:rPr>
              <a:t>:</a:t>
            </a:r>
            <a:endParaRPr lang="ru-RU" sz="5400" b="1" cap="all" dirty="0">
              <a:ln w="25400">
                <a:solidFill>
                  <a:srgbClr val="006600"/>
                </a:solidFill>
              </a:ln>
              <a:solidFill>
                <a:srgbClr val="00CC00"/>
              </a:solidFill>
              <a:effectLst>
                <a:outerShdw blurRad="50800" dist="50800" dir="5400000" algn="ctr" rotWithShape="0">
                  <a:srgbClr val="00FF00"/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1166004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Формы реализации программы</a:t>
            </a:r>
            <a:endParaRPr lang="ru-RU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36657287"/>
              </p:ext>
            </p:extLst>
          </p:nvPr>
        </p:nvGraphicFramePr>
        <p:xfrm>
          <a:off x="683568" y="836712"/>
          <a:ext cx="7956376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179462131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sunset" dir="t"/>
            </a:scene3d>
          </a:bodyPr>
          <a:lstStyle/>
          <a:p>
            <a:r>
              <a:rPr lang="ru-RU" b="1" i="1" dirty="0" smtClean="0">
                <a:ln w="25400">
                  <a:solidFill>
                    <a:srgbClr val="002060"/>
                  </a:solidFill>
                </a:ln>
                <a:solidFill>
                  <a:srgbClr val="0000FF"/>
                </a:solidFill>
                <a:effectLst>
                  <a:outerShdw blurRad="50800" dist="50800" dir="5400000" algn="ctr" rotWithShape="0">
                    <a:schemeClr val="tx2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Программа включает в себя следующие направления: </a:t>
            </a:r>
            <a:endParaRPr lang="ru-RU" dirty="0">
              <a:ln w="25400">
                <a:solidFill>
                  <a:srgbClr val="002060"/>
                </a:solidFill>
              </a:ln>
              <a:solidFill>
                <a:srgbClr val="0000FF"/>
              </a:solidFill>
              <a:effectLst>
                <a:outerShdw blurRad="50800" dist="50800" dir="5400000" algn="ctr" rotWithShape="0">
                  <a:schemeClr val="tx2">
                    <a:lumMod val="60000"/>
                    <a:lumOff val="40000"/>
                  </a:schemeClr>
                </a:outerShdw>
              </a:effectLst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2125860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895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Программа рассчитана на 4 года.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73447828"/>
              </p:ext>
            </p:extLst>
          </p:nvPr>
        </p:nvGraphicFramePr>
        <p:xfrm>
          <a:off x="323528" y="980728"/>
          <a:ext cx="8435280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3056939811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Планируемые результаты реализации проекта</a:t>
            </a:r>
            <a:r>
              <a:rPr lang="ru-RU" sz="2800" dirty="0" smtClean="0">
                <a:solidFill>
                  <a:srgbClr val="0000CC"/>
                </a:solidFill>
              </a:rPr>
              <a:t>.</a:t>
            </a:r>
            <a:endParaRPr lang="ru-RU" sz="2800" dirty="0">
              <a:solidFill>
                <a:srgbClr val="0000CC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3086140506"/>
              </p:ext>
            </p:extLst>
          </p:nvPr>
        </p:nvGraphicFramePr>
        <p:xfrm>
          <a:off x="214282" y="980728"/>
          <a:ext cx="403860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923928" y="980728"/>
            <a:ext cx="4896544" cy="5544616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00CC"/>
                </a:solidFill>
              </a:rPr>
              <a:t>            </a:t>
            </a:r>
            <a:r>
              <a:rPr lang="ru-RU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 младших школьников должно вырабатываться чувство гордости за свою Родину и свой народ, уважение к его великим свершениям и достойным страницам прошлого.</a:t>
            </a:r>
            <a:r>
              <a:rPr lang="ru-RU" sz="2000" dirty="0" smtClean="0">
                <a:solidFill>
                  <a:srgbClr val="0000CC"/>
                </a:solidFill>
              </a:rPr>
              <a:t> 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Однако, не следует ждать от детей «взрослых форм» проявления любви к Родине.  Но если в результате педагогической работы ребенок будет располагать знаниями  о названии страны, ее географии, природе, символике, если ему известны имена кого-то из тех, кто прославил нашу родину, если он будет проявлять интерес к приобретаемым знаниям, читать стихи, петь песни, то можно считать, что задача выполнена в пределах, доступных младшему школьнику.</a:t>
            </a:r>
          </a:p>
          <a:p>
            <a:pPr algn="just">
              <a:buNone/>
            </a:pP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endParaRPr lang="ru-RU" sz="1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  <a:solidFill>
            <a:srgbClr val="0000CC"/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Программа «Мир искусств»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907116"/>
            <a:ext cx="85689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2000" dirty="0">
                <a:solidFill>
                  <a:srgbClr val="0000CC"/>
                </a:solidFill>
                <a:latin typeface="Times New Roman"/>
                <a:ea typeface="Calibri"/>
              </a:rPr>
              <a:t>Очень трудно формировать эстетические идеалы, художественный вкус, когда человеческая личность уже сложилась. Эстетическое развитие личности начинается в раннем детстве. Чтобы взрослый человек стал духовно богатым, надо обратить особое внимание на эстетическое воспитание детей дошкольного и младшего школьного возраста. Б.Т. Лихачев пишет: "Период дошкольного и младшего школьного детства является едва ли не самым решающим с точки зрения эстетического воспитания и формирования нравственно-эстетического отношения к жизни". </a:t>
            </a:r>
            <a:endParaRPr lang="ru-RU" sz="2000" dirty="0">
              <a:solidFill>
                <a:srgbClr val="0000C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556792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Обоснование выбора </a:t>
            </a:r>
            <a:r>
              <a:rPr lang="tt-RU" sz="24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эстетического</a:t>
            </a:r>
            <a:r>
              <a:rPr lang="ru-RU" sz="24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воспитания в качестве приоритетного направления</a:t>
            </a:r>
            <a:endParaRPr lang="ru-RU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4785380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1"/>
          <p:cNvSpPr>
            <a:spLocks noChangeArrowheads="1"/>
          </p:cNvSpPr>
          <p:nvPr/>
        </p:nvSpPr>
        <p:spPr bwMode="auto">
          <a:xfrm>
            <a:off x="395536" y="548680"/>
            <a:ext cx="8424936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Цели </a:t>
            </a:r>
            <a:r>
              <a:rPr kumimoji="0" lang="tt-RU" sz="2400" b="1" i="0" u="sng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эстетического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воспитания:</a:t>
            </a:r>
            <a:endParaRPr kumimoji="0" lang="ru-RU" sz="2400" b="1" i="0" u="sng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Создание условий для формирования личности ученика с присущими ему ценностями, взглядами, ориентациями, установками, мотивами деятельности и поведения.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духовных качеств, высоких эстетических чувств у младших школьников.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Воспитание интереса к литературному, музыкальному, изобразительному  и театральному наследию народа.</a:t>
            </a: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000" dirty="0" smtClean="0">
              <a:solidFill>
                <a:srgbClr val="0000CC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2000" b="1" u="sng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Задачами </a:t>
            </a:r>
            <a:r>
              <a:rPr lang="tt-RU" sz="2000" b="1" u="sng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эстетического</a:t>
            </a:r>
            <a:r>
              <a:rPr lang="ru-RU" sz="2000" b="1" u="sng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воспитания младших школьников являются:</a:t>
            </a:r>
          </a:p>
          <a:p>
            <a:endParaRPr lang="ru-RU" sz="2000" b="1" u="sng" dirty="0" smtClean="0">
              <a:solidFill>
                <a:srgbClr val="0000CC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Формирование у детей потреб­ности в приобретении знаний, сформировать систему знаний об искусстве.</a:t>
            </a:r>
          </a:p>
          <a:p>
            <a:r>
              <a:rPr lang="ru-RU" sz="2000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Формирование духовных качеств, высоких эстетических чувств детей.</a:t>
            </a:r>
          </a:p>
          <a:p>
            <a:r>
              <a:rPr lang="ru-RU" sz="2000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Развитие эстетического вкуса, творческих особенностей детей.</a:t>
            </a:r>
          </a:p>
          <a:p>
            <a:r>
              <a:rPr lang="ru-RU" sz="2000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Включение детей в творческую деятельность и приобщать их к эстетической культуре. </a:t>
            </a: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0000CC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Тематическое планирование.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708098"/>
            <a:ext cx="9144000" cy="461665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класс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91956387"/>
              </p:ext>
            </p:extLst>
          </p:nvPr>
        </p:nvGraphicFramePr>
        <p:xfrm>
          <a:off x="395535" y="1409542"/>
          <a:ext cx="8496945" cy="5186007"/>
        </p:xfrm>
        <a:graphic>
          <a:graphicData uri="http://schemas.openxmlformats.org/drawingml/2006/table">
            <a:tbl>
              <a:tblPr firstRow="1" firstCol="1" bandRow="1"/>
              <a:tblGrid>
                <a:gridCol w="341724"/>
                <a:gridCol w="2595200"/>
                <a:gridCol w="2471411"/>
                <a:gridCol w="3088610"/>
              </a:tblGrid>
              <a:tr h="838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31" marR="273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Тема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31" marR="273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Цель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31" marR="273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Содержание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31" marR="273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8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31" marR="273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Музыка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31" marR="273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38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31" marR="273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Учимся слушать музыку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31" marR="273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Воспитывать у детей умение слушать музыку.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Учить воспринимать и оценивать музыку.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Развивать умение организовать  свои действия под музыку.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31" marR="273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 Характер музыкального произведения. 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Слушая музыку, определить ее характер (веселая, грустная, тревожная).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17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Темпы      музыкальных      произведений      (быстрый,      медленный, умеренный).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17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Слушая музыку, определить ее темп.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Динамические оттенки (громко, тихо, умеренно).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17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Слушая музыку, определить динамические оттенки.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17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 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Биография и творческий путь Петра Чайковского. Музыкальное наследие композитора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31" marR="273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86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31" marR="273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Знакомство с творчеством П.И. Чайковского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31" marR="273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38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31" marR="273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Живопись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31" marR="273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14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31" marR="273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Учимся рассматривать картину. Экскурсия в художественный музей.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31" marR="273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Воспитывать у детей умение понимать художественные картины.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Учить воспринимать и оценивать красоту русской природы в произведениях Шишкина И.И..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Развивать умение передать в рисунке свое </a:t>
                      </a:r>
                      <a:r>
                        <a:rPr lang="ru-RU" sz="9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настроение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31" marR="273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 Знакомство с художественным искусством. Посещение музея.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 Знакомство с творчеством И.И. Шишкина. Отличительная черта работ Шишкина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 Проба кисти. Практическая работа учащихся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31" marR="273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81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31" marR="273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Знакомство с творчеством И.И. Шишкина.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31" marR="273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38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31" marR="273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Балет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31" marR="273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38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31" marR="273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Из истории балета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31" marR="273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Воспитывать у детей умение понимать искусство балет.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Учить воспринимать и оценивать красоту движения, пластику тела человека.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31" marR="273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 Знакомство с искусством балет, с историей балета.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 Знакомство с балетом «Снежная королева».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 Практическая работа.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Рисунок «Снежная королева»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31" marR="273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6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31" marR="273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Балет «Снежная королева»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31" marR="273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38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31" marR="273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Театр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31" marR="273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52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31" marR="273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Что такое театр? Какие театры существуют? Правила поведения в театре.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31" marR="273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Воспитывать у детей любовь к театру.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Раскрыть творческие способности учащихся.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Дать возможность почувствовать себя артистом театра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31" marR="273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 Знакомство с театром. Что такое театр. Виды театров.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 Знакомство с правилами поведения в театре.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 Практическая работа.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Инсценировка русской народной сказки «Колобок»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 Поэтическая тетрадь «Пока горит свеча»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31" marR="273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0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31" marR="273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Мы теперь артисты. Инсценировка сказки.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31" marR="273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049924222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rgbClr val="0000CC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Тематическое планирование.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548680"/>
            <a:ext cx="9144000" cy="461665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 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41758590"/>
              </p:ext>
            </p:extLst>
          </p:nvPr>
        </p:nvGraphicFramePr>
        <p:xfrm>
          <a:off x="179512" y="1050865"/>
          <a:ext cx="8712967" cy="572505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50412"/>
                <a:gridCol w="2661178"/>
                <a:gridCol w="2534245"/>
                <a:gridCol w="3167132"/>
              </a:tblGrid>
              <a:tr h="1656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747" marR="3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747" marR="3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747" marR="3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747" marR="30747" marT="0" marB="0"/>
                </a:tc>
              </a:tr>
              <a:tr h="1878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747" marR="30747" marT="0" marB="0"/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Музыка</a:t>
                      </a:r>
                    </a:p>
                  </a:txBody>
                  <a:tcPr marL="30747" marR="3074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12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747" marR="307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Знакомство с творчеством Антонио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Вивальди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Времена года.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747" marR="30747" marT="0" marB="0"/>
                </a:tc>
                <a:tc rowSpan="2">
                  <a:txBody>
                    <a:bodyPr/>
                    <a:lstStyle/>
                    <a:p>
                      <a:pPr marL="20955" indent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Закрепить знания, навыки, полученные на первом году обучения.</a:t>
                      </a:r>
                    </a:p>
                    <a:p>
                      <a:pPr indent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Уметь анализировать музыкальное  произведение.</a:t>
                      </a:r>
                    </a:p>
                    <a:p>
                      <a:pPr indent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Учить воспринимать и оценивать музыку.</a:t>
                      </a:r>
                    </a:p>
                    <a:p>
                      <a:pPr indent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Развивать умение организовать  свои действия под музыку.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747" marR="30747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Биография и творческий путь Антонио Вивальди. Музыкальное наследие композитора.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Практическая работа.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Рисунок на тему «Любимое время года»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Биография и творческий путь Сергея Прокофьева Музыкальное наследие композитора.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Практическая работа.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Рисунок к балету «Золушка» под музыку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747" marR="30747" marT="0" marB="0"/>
                </a:tc>
              </a:tr>
              <a:tr h="10211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747" marR="307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Знакомство с творчеством С.С. Прокофьева. Музыка к балету «Золушка»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747" marR="30747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56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747" marR="30747" marT="0" marB="0"/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Живопись</a:t>
                      </a:r>
                    </a:p>
                  </a:txBody>
                  <a:tcPr marL="30747" marR="3074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2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747" marR="307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Природа в творчестве русских художников.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747" marR="30747" marT="0" marB="0"/>
                </a:tc>
                <a:tc rowSpan="2">
                  <a:txBody>
                    <a:bodyPr/>
                    <a:lstStyle/>
                    <a:p>
                      <a:pPr indent="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Воспитывать у детей умение понимать художественные картины.</a:t>
                      </a:r>
                    </a:p>
                    <a:p>
                      <a:pPr indent="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Учить воспринимать и оценивать красоту русской природы в произведениях художников.</a:t>
                      </a:r>
                    </a:p>
                    <a:p>
                      <a:pPr indent="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Развивать умение передать в рисунке свое настроение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747" marR="30747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Тема природы в произведениях русских художников. Знакомство с творчеством русских художников: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Ладыгина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О.Ю., Янова В.Л. и других.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Знакомство с творчеством С.П. Курицына.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Проба кисти. Практическая работа учащихся.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747" marR="30747" marT="0" marB="0"/>
                </a:tc>
              </a:tr>
              <a:tr h="10034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747" marR="307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Знакомство с творчеством С.П. Курицына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747" marR="30747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56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747" marR="30747" marT="0" marB="0"/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Балет</a:t>
                      </a:r>
                    </a:p>
                  </a:txBody>
                  <a:tcPr marL="30747" marR="3074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2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747" marR="307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истории якутского балета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747" marR="30747" marT="0" marB="0"/>
                </a:tc>
                <a:tc rowSpan="2">
                  <a:txBody>
                    <a:bodyPr/>
                    <a:lstStyle/>
                    <a:p>
                      <a:pPr indent="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Учить воспринимать и оценивать красоту движения, пластику тела человека.</a:t>
                      </a:r>
                    </a:p>
                    <a:p>
                      <a:pPr indent="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Развивать у детей умение понимать искусство балет.</a:t>
                      </a:r>
                    </a:p>
                    <a:p>
                      <a:pPr indent="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Воспитывать любовь к классическому танцу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747" marR="30747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Знакомство с историей якутского балета.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Знакомство с балетом «Золушка».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Практическая работа.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Рисунок «Золушка»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747" marR="30747" marT="0" marB="0"/>
                </a:tc>
              </a:tr>
              <a:tr h="10034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747" marR="307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Балет «Золушка»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747" marR="30747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56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747" marR="30747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Театр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747" marR="3074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2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747" marR="307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Известные якутские артисты театра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747" marR="30747" marT="0" marB="0"/>
                </a:tc>
                <a:tc rowSpan="2">
                  <a:txBody>
                    <a:bodyPr/>
                    <a:lstStyle/>
                    <a:p>
                      <a:pPr indent="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Воспитывать у детей любовь к театру.</a:t>
                      </a:r>
                    </a:p>
                    <a:p>
                      <a:pPr indent="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Раскрыть творческие способности учащихся.</a:t>
                      </a:r>
                    </a:p>
                    <a:p>
                      <a:pPr indent="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Дать возможность почувствовать себя артистом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театра.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47" marR="30747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Знакомство с театром. Что такое театр. Виды театров.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Знакомство с балетом «Снежная королева».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Практическая работа.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Инсценировка военной песни.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747" marR="30747" marT="0" marB="0"/>
                </a:tc>
              </a:tr>
              <a:tr h="8022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747" marR="307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Инсценировка военной песни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747" marR="30747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559287080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539552" y="476672"/>
            <a:ext cx="8136904" cy="5904656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sz="45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 </a:t>
            </a:r>
            <a:r>
              <a:rPr lang="ru-RU" sz="45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</a:t>
            </a:r>
            <a:r>
              <a:rPr lang="ru-RU" sz="4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45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5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4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личности младшего школьника посредством гражданско-патриотического  и эстетического воспитания должно осуществляться с соблюдением следующих условий: </a:t>
            </a:r>
          </a:p>
          <a:p>
            <a:pPr marL="0" indent="0" algn="just">
              <a:buFont typeface="Wingdings" pitchFamily="2" charset="2"/>
              <a:buChar char="ü"/>
            </a:pPr>
            <a:r>
              <a:rPr lang="ru-RU" sz="4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создана  целостная образовательная среда, включающая урочную, внеурочную и внешкольную деятельность, учитывающая историко-культурную, этническую и  региональную специфику воспитательного процесса;</a:t>
            </a:r>
          </a:p>
          <a:p>
            <a:pPr marL="0" indent="0" algn="just">
              <a:buFont typeface="Wingdings" pitchFamily="2" charset="2"/>
              <a:buChar char="ü"/>
            </a:pPr>
            <a:r>
              <a:rPr lang="ru-RU" sz="4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воспитательная работа осуществляется на основе </a:t>
            </a:r>
            <a:r>
              <a:rPr lang="ru-RU" sz="4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деятельностного</a:t>
            </a:r>
            <a:r>
              <a:rPr lang="ru-RU" sz="4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подхода и принципах системности и непрерывности;</a:t>
            </a:r>
          </a:p>
          <a:p>
            <a:pPr marL="0" indent="0" algn="just">
              <a:buFont typeface="Wingdings" pitchFamily="2" charset="2"/>
              <a:buChar char="ü"/>
            </a:pPr>
            <a:r>
              <a:rPr lang="ru-RU" sz="4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осуществляется мониторинг сформированности   патриотических и эстетических качеств как ценности у младших школьников.</a:t>
            </a:r>
          </a:p>
        </p:txBody>
      </p:sp>
      <p:sp>
        <p:nvSpPr>
          <p:cNvPr id="4" name="Рамка 3"/>
          <p:cNvSpPr/>
          <p:nvPr/>
        </p:nvSpPr>
        <p:spPr>
          <a:xfrm>
            <a:off x="170047" y="188640"/>
            <a:ext cx="8856984" cy="6471864"/>
          </a:xfrm>
          <a:prstGeom prst="frame">
            <a:avLst>
              <a:gd name="adj1" fmla="val 2107"/>
            </a:avLst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4224613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0000CC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Тематическое планирование.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708098"/>
            <a:ext cx="9144000" cy="461665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4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53436810"/>
              </p:ext>
            </p:extLst>
          </p:nvPr>
        </p:nvGraphicFramePr>
        <p:xfrm>
          <a:off x="215516" y="1268760"/>
          <a:ext cx="8712968" cy="528890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50412"/>
                <a:gridCol w="2661179"/>
                <a:gridCol w="2534243"/>
                <a:gridCol w="3167134"/>
              </a:tblGrid>
              <a:tr h="1257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/>
                </a:tc>
              </a:tr>
              <a:tr h="1257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71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Вальс. Произведения известных композиторов. Учимся танцевать вальс.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/>
                </a:tc>
                <a:tc rowSpan="2">
                  <a:txBody>
                    <a:bodyPr/>
                    <a:lstStyle/>
                    <a:p>
                      <a:pPr indent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Уметь анализировать музыкальное  произведение.</a:t>
                      </a:r>
                    </a:p>
                    <a:p>
                      <a:pPr indent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Учить воспринимать и оценивать музыку.</a:t>
                      </a:r>
                    </a:p>
                    <a:p>
                      <a:pPr indent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Развивать умение организовать  свои действия под музыку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/>
                </a:tc>
                <a:tc rowSpan="2">
                  <a:txBody>
                    <a:bodyPr/>
                    <a:lstStyle/>
                    <a:p>
                      <a:pPr indent="209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Познакомить детей с историей бального танца.</a:t>
                      </a:r>
                    </a:p>
                    <a:p>
                      <a:pPr indent="209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Научить основам танца «Полька».</a:t>
                      </a:r>
                    </a:p>
                    <a:p>
                      <a:pPr indent="209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Разучить основные элементы танца «Вальс».</a:t>
                      </a:r>
                    </a:p>
                    <a:p>
                      <a:pPr indent="209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Биография и творческий путь Дмитрия Шостаковича. Музыкальное наследие композитора.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/>
                </a:tc>
              </a:tr>
              <a:tr h="8800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Сила музыки. 7 симфония Д.Д. Шостаковича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57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Живопись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14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Знакомство с творчеством И.К. Айвазовского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/>
                </a:tc>
                <a:tc rowSpan="2">
                  <a:txBody>
                    <a:bodyPr/>
                    <a:lstStyle/>
                    <a:p>
                      <a:pPr indent="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Воспитывать у детей умение понимать художественные картины.</a:t>
                      </a:r>
                    </a:p>
                    <a:p>
                      <a:pPr indent="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Учить воспринимать и оценивать произведения художников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Знакомство с творчеством И.К. Айвазовского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Посещение художественного музея.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/>
                </a:tc>
              </a:tr>
              <a:tr h="7543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Посещение художественного музея.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57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Балет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14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Великие артисты русского балета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/>
                </a:tc>
                <a:tc rowSpan="2">
                  <a:txBody>
                    <a:bodyPr/>
                    <a:lstStyle/>
                    <a:p>
                      <a:pPr indent="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Учить воспринимать и оценивать красоту движения, пластику тела человека.</a:t>
                      </a:r>
                    </a:p>
                    <a:p>
                      <a:pPr indent="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Развивать у детей умение понимать искусство балет.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Воспитывать любовь к классическому танцу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Знакомство с великими артистами русского балета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Знакомство с балетом «Щелкунчик».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Практическая работа.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Рисунок «Золушка»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/>
                </a:tc>
              </a:tr>
              <a:tr h="8800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Балет «Щелкунчик»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57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Театр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57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Посещение Саха театра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/>
                </a:tc>
                <a:tc rowSpan="2">
                  <a:txBody>
                    <a:bodyPr/>
                    <a:lstStyle/>
                    <a:p>
                      <a:pPr indent="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Воспитывать у детей любовь к театру.</a:t>
                      </a:r>
                    </a:p>
                    <a:p>
                      <a:pPr indent="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Знакомство с театрами республики.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Знакомство с репертуаром театров.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/>
                </a:tc>
              </a:tr>
              <a:tr h="3771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Посещение театра юного зрителя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559287080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1979613" y="692151"/>
            <a:ext cx="5126037" cy="50460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Программа опирается на:</a:t>
            </a:r>
            <a:endParaRPr lang="ru-RU" sz="1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ФГОС </a:t>
            </a:r>
            <a:r>
              <a:rPr lang="ru-RU" sz="1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НОО от 6 октября 2009 г. № 373 </a:t>
            </a:r>
            <a:endParaRPr lang="ru-RU" sz="12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2008981" y="1340768"/>
            <a:ext cx="5126037" cy="92186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цели:</a:t>
            </a:r>
            <a:endParaRPr lang="ru-RU" sz="1100" b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Создание условий для формирования личности ученика с присущими ему ценностями, взглядами, ориентациями, установками, мотивами деятельности и поведения.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Формирование духовных качеств, высоких эстетических чувств у младших школьников</a:t>
            </a:r>
            <a:r>
              <a:rPr lang="ru-RU" sz="10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305128" y="898408"/>
            <a:ext cx="1512168" cy="586376"/>
          </a:xfrm>
          <a:prstGeom prst="rect">
            <a:avLst/>
          </a:prstGeom>
          <a:gradFill>
            <a:gsLst>
              <a:gs pos="0">
                <a:srgbClr val="0000CC"/>
              </a:gs>
              <a:gs pos="80000">
                <a:srgbClr val="3366FF"/>
              </a:gs>
              <a:gs pos="100000">
                <a:srgbClr val="3399FF"/>
              </a:gs>
            </a:gsLst>
          </a:gra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sz="2000" b="1" i="1" dirty="0" smtClean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Музыка</a:t>
            </a:r>
            <a:endParaRPr lang="ru-RU" sz="1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383261" y="1772816"/>
            <a:ext cx="1355725" cy="576436"/>
          </a:xfrm>
          <a:prstGeom prst="rect">
            <a:avLst/>
          </a:prstGeom>
          <a:gradFill>
            <a:gsLst>
              <a:gs pos="0">
                <a:srgbClr val="0000CC"/>
              </a:gs>
              <a:gs pos="80000">
                <a:srgbClr val="3366FF"/>
              </a:gs>
              <a:gs pos="100000">
                <a:srgbClr val="3399FF"/>
              </a:gs>
            </a:gsLst>
          </a:gra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sz="2000" b="1" i="1" dirty="0" smtClean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Живопись</a:t>
            </a:r>
            <a:endParaRPr lang="ru-RU" sz="2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7380312" y="782571"/>
            <a:ext cx="1485900" cy="558197"/>
          </a:xfrm>
          <a:prstGeom prst="rect">
            <a:avLst/>
          </a:prstGeom>
          <a:gradFill>
            <a:gsLst>
              <a:gs pos="0">
                <a:srgbClr val="0000CC"/>
              </a:gs>
              <a:gs pos="80000">
                <a:srgbClr val="3366FF"/>
              </a:gs>
              <a:gs pos="100000">
                <a:srgbClr val="3399FF"/>
              </a:gs>
            </a:gsLst>
          </a:gra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600" b="1" i="1" dirty="0" smtClean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Балет</a:t>
            </a:r>
            <a:endParaRPr lang="ru-RU" sz="2000" b="1" i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7380312" y="1751359"/>
            <a:ext cx="1485900" cy="597893"/>
          </a:xfrm>
          <a:prstGeom prst="rect">
            <a:avLst/>
          </a:prstGeom>
          <a:gradFill>
            <a:gsLst>
              <a:gs pos="0">
                <a:srgbClr val="0000CC"/>
              </a:gs>
              <a:gs pos="80000">
                <a:srgbClr val="3366FF"/>
              </a:gs>
              <a:gs pos="100000">
                <a:srgbClr val="3399FF"/>
              </a:gs>
            </a:gsLst>
          </a:gra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sz="12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Театр</a:t>
            </a:r>
            <a:endParaRPr lang="ru-RU" sz="2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9" name="Rectangle 35"/>
          <p:cNvSpPr>
            <a:spLocks noChangeArrowheads="1"/>
          </p:cNvSpPr>
          <p:nvPr/>
        </p:nvSpPr>
        <p:spPr bwMode="auto">
          <a:xfrm>
            <a:off x="2555962" y="2420888"/>
            <a:ext cx="4392488" cy="5762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Коллектив  </a:t>
            </a:r>
            <a:r>
              <a:rPr lang="ru-RU" sz="1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400" b="1" u="sng" dirty="0" smtClean="0">
                <a:solidFill>
                  <a:srgbClr val="FF0000"/>
                </a:solidFill>
                <a:cs typeface="Times New Roman" pitchFamily="18" charset="0"/>
              </a:rPr>
              <a:t>«</a:t>
            </a:r>
            <a:r>
              <a:rPr lang="ru-RU" sz="1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400" b="1" u="sng" dirty="0" smtClean="0">
                <a:solidFill>
                  <a:srgbClr val="FF0000"/>
                </a:solidFill>
                <a:cs typeface="Times New Roman" pitchFamily="18" charset="0"/>
              </a:rPr>
              <a:t>»</a:t>
            </a:r>
            <a:r>
              <a:rPr lang="ru-RU" sz="1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класса</a:t>
            </a:r>
            <a:endParaRPr lang="ru-RU" sz="1050" b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Кол-во учеников </a:t>
            </a:r>
            <a:r>
              <a:rPr lang="ru-RU" sz="1400" b="1" i="1" dirty="0">
                <a:solidFill>
                  <a:srgbClr val="0000CC"/>
                </a:solidFill>
                <a:cs typeface="Times New Roman" pitchFamily="18" charset="0"/>
              </a:rPr>
              <a:t>–</a:t>
            </a:r>
            <a:r>
              <a:rPr lang="ru-RU" sz="1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27</a:t>
            </a:r>
            <a:r>
              <a:rPr lang="ru-RU" sz="1050" b="1" i="1" dirty="0" smtClean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ru-RU" sz="1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Девочек </a:t>
            </a:r>
            <a:r>
              <a:rPr lang="ru-RU" sz="1400" b="1" i="1" dirty="0">
                <a:solidFill>
                  <a:srgbClr val="0000CC"/>
                </a:solidFill>
                <a:cs typeface="Times New Roman" pitchFamily="18" charset="0"/>
              </a:rPr>
              <a:t>–</a:t>
            </a:r>
            <a:r>
              <a:rPr lang="ru-RU" sz="1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14  </a:t>
            </a:r>
            <a:r>
              <a:rPr lang="ru-RU" sz="1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Мальчиков - </a:t>
            </a:r>
            <a:r>
              <a:rPr lang="ru-RU" sz="1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ru-RU" sz="3200" b="1" i="1" dirty="0">
              <a:solidFill>
                <a:srgbClr val="0000CC"/>
              </a:solidFill>
              <a:latin typeface="Arial" charset="0"/>
              <a:cs typeface="Arial" charset="0"/>
            </a:endParaRPr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3924300" y="3141663"/>
            <a:ext cx="1655812" cy="2873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Деятельность</a:t>
            </a:r>
            <a:endParaRPr lang="ru-RU" sz="3600" b="1" i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2987824" y="3573463"/>
            <a:ext cx="3384376" cy="50360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i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Строим отношения на гуманной и демократической основе</a:t>
            </a:r>
            <a:endParaRPr lang="ru-RU" sz="3600" b="1" i="1" dirty="0">
              <a:solidFill>
                <a:srgbClr val="009900"/>
              </a:solidFill>
              <a:latin typeface="Arial" charset="0"/>
              <a:cs typeface="Arial" charset="0"/>
            </a:endParaRPr>
          </a:p>
        </p:txBody>
      </p:sp>
      <p:sp>
        <p:nvSpPr>
          <p:cNvPr id="11289" name="Oval 3"/>
          <p:cNvSpPr>
            <a:spLocks noChangeArrowheads="1"/>
          </p:cNvSpPr>
          <p:nvPr/>
        </p:nvSpPr>
        <p:spPr bwMode="auto">
          <a:xfrm>
            <a:off x="1763713" y="4221112"/>
            <a:ext cx="5803900" cy="1008063"/>
          </a:xfrm>
          <a:prstGeom prst="ellips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3714303" y="4365104"/>
            <a:ext cx="2075805" cy="2880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b="1" i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Тематические классные часы</a:t>
            </a:r>
            <a:endParaRPr lang="ru-RU" sz="2400" b="1" i="1" dirty="0">
              <a:solidFill>
                <a:srgbClr val="17375E"/>
              </a:solidFill>
              <a:latin typeface="Arial" charset="0"/>
              <a:cs typeface="Arial" charset="0"/>
            </a:endParaRPr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3816102" y="4858273"/>
            <a:ext cx="1872208" cy="2880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b="1" i="1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Изобразительное искусство</a:t>
            </a:r>
            <a:endParaRPr lang="ru-RU" sz="1000" b="1" i="1" dirty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195736" y="4509120"/>
            <a:ext cx="1355725" cy="25241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b="1" i="1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Музыка</a:t>
            </a:r>
            <a:endParaRPr lang="ru-RU" sz="2400" b="1" i="1" dirty="0">
              <a:solidFill>
                <a:srgbClr val="17375E"/>
              </a:solidFill>
              <a:latin typeface="Arial" charset="0"/>
              <a:cs typeface="Arial" charset="0"/>
            </a:endParaRPr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auto">
          <a:xfrm>
            <a:off x="5849463" y="4456346"/>
            <a:ext cx="1355725" cy="43204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b="1" i="1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Специальные предметы</a:t>
            </a:r>
            <a:endParaRPr lang="ru-RU" sz="2000" b="1" i="1" dirty="0">
              <a:solidFill>
                <a:srgbClr val="17375E"/>
              </a:solidFill>
              <a:latin typeface="Arial" charset="0"/>
              <a:cs typeface="Arial" charset="0"/>
            </a:endParaRPr>
          </a:p>
        </p:txBody>
      </p:sp>
      <p:sp>
        <p:nvSpPr>
          <p:cNvPr id="11303" name="Rectangle 5"/>
          <p:cNvSpPr>
            <a:spLocks noChangeArrowheads="1"/>
          </p:cNvSpPr>
          <p:nvPr/>
        </p:nvSpPr>
        <p:spPr bwMode="auto">
          <a:xfrm>
            <a:off x="3492500" y="5373688"/>
            <a:ext cx="2400300" cy="1295672"/>
          </a:xfrm>
          <a:prstGeom prst="rect">
            <a:avLst/>
          </a:prstGeom>
          <a:solidFill>
            <a:srgbClr val="FFFFFF"/>
          </a:solidFill>
          <a:ln w="76200" cmpd="tri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Результат:</a:t>
            </a:r>
            <a:endParaRPr lang="ru-RU" altLang="ru-RU" sz="1000" dirty="0" smtClean="0">
              <a:solidFill>
                <a:srgbClr val="FF0000"/>
              </a:solidFill>
              <a:latin typeface="Arial" charset="0"/>
            </a:endParaRPr>
          </a:p>
          <a:p>
            <a:pPr algn="ctr"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0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 младших школьников должно вырабатываться чувство прекрасного, первоначальные умения видеть красоту в окружающем мире, в поведении, поступках людей; элементарные представления об эстетических и художественных ценностях общечеловеческой культуры.</a:t>
            </a:r>
            <a:endParaRPr lang="ru-RU" altLang="ru-RU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304" name="Rectangle 36"/>
          <p:cNvSpPr>
            <a:spLocks noChangeArrowheads="1"/>
          </p:cNvSpPr>
          <p:nvPr/>
        </p:nvSpPr>
        <p:spPr bwMode="auto">
          <a:xfrm>
            <a:off x="0" y="-427038"/>
            <a:ext cx="9144000" cy="1330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2400" b="1" i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base" hangingPunct="1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2400" b="1" i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base" hangingPunct="1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2400" b="1" i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base" hangingPunct="1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2400" b="1" i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base" hangingPunct="1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Структура программы «Мир искусств»</a:t>
            </a:r>
            <a:endParaRPr lang="ru-RU" altLang="ru-RU" sz="11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305" name="Rectangle 53"/>
          <p:cNvSpPr>
            <a:spLocks noChangeArrowheads="1"/>
          </p:cNvSpPr>
          <p:nvPr/>
        </p:nvSpPr>
        <p:spPr bwMode="auto">
          <a:xfrm>
            <a:off x="0" y="188913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800" smtClean="0">
                <a:solidFill>
                  <a:prstClr val="black"/>
                </a:solidFill>
                <a:latin typeface="Arial" charset="0"/>
              </a:rPr>
              <a:t/>
            </a:r>
            <a:br>
              <a:rPr lang="ru-RU" altLang="ru-RU" sz="800" smtClean="0">
                <a:solidFill>
                  <a:prstClr val="black"/>
                </a:solidFill>
                <a:latin typeface="Arial" charset="0"/>
              </a:rPr>
            </a:br>
            <a:endParaRPr lang="ru-RU" altLang="ru-RU" smtClean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306" name="Rectangle 54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4019758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672"/>
            <a:ext cx="9144000" cy="461665"/>
          </a:xfrm>
          <a:prstGeom prst="rect">
            <a:avLst/>
          </a:prstGeom>
          <a:solidFill>
            <a:srgbClr val="0000CC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Анализ результатов опытно-экспериментальной работы.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24744"/>
            <a:ext cx="84969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Для подведения итогов, нами была проведена повторная диагностика сформированности гражданско-патриотических качеств и эстетической воспитанности младших школьников. Были использованы все методики, проведенные на констатирующем этапе. Место проведения и численность детей не менялась. </a:t>
            </a:r>
            <a:endParaRPr lang="ru-RU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467544" y="2492896"/>
          <a:ext cx="8208912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9569" name="Rectangle 1"/>
          <p:cNvSpPr>
            <a:spLocks noChangeArrowheads="1"/>
          </p:cNvSpPr>
          <p:nvPr/>
        </p:nvSpPr>
        <p:spPr bwMode="auto">
          <a:xfrm>
            <a:off x="323528" y="5367699"/>
            <a:ext cx="84969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Таким образом, если на констатирующем этапе высокий уровень сформированности </a:t>
            </a: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гражданско-патриотических качеств 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показали всего 4 % детей, то на контрольном – 52% детей, средний уровень был 68 %, стал  40%, с низким уровнем  было 28 %, то на контрольном этапе низкий уровень показали 8% детей.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1"/>
          <p:cNvSpPr>
            <a:spLocks noChangeArrowheads="1"/>
          </p:cNvSpPr>
          <p:nvPr/>
        </p:nvSpPr>
        <p:spPr bwMode="auto">
          <a:xfrm>
            <a:off x="251520" y="332656"/>
            <a:ext cx="849694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Обобщив результаты всех проведенных методик, мы  выяснили, что у учащихся класса сформированность 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эстетической воспитанности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находится на следующих уровнях.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539552" y="1340768"/>
          <a:ext cx="7992888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251520" y="5178679"/>
            <a:ext cx="864096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на констатирующем этапе высокий уровень сформированности эстетической воспитанности показали всего 25 % детей, то на контрольном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67% детей, средний уровень был 38 %, стал  33 %, с низким уровнем  было 37 %, то на контрольном этапе детей с низким уровнем не оказалось.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1"/>
          <p:cNvSpPr>
            <a:spLocks noChangeArrowheads="1"/>
          </p:cNvSpPr>
          <p:nvPr/>
        </p:nvSpPr>
        <p:spPr bwMode="auto">
          <a:xfrm>
            <a:off x="0" y="332656"/>
            <a:ext cx="9144000" cy="461665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ЗАКЛЮЧЕНИЕ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7522" name="Rectangle 2"/>
          <p:cNvSpPr>
            <a:spLocks noChangeArrowheads="1"/>
          </p:cNvSpPr>
          <p:nvPr/>
        </p:nvSpPr>
        <p:spPr bwMode="auto">
          <a:xfrm>
            <a:off x="251520" y="908720"/>
            <a:ext cx="864096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настоящей  работе были решены следующие задачи:</a:t>
            </a:r>
            <a:endParaRPr kumimoji="0" lang="ru-RU" b="0" i="0" u="sng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Определены сущность, форма, способы и методы гражданско-патриотического и эстетического воспитания младших школьников в современных условиях.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Разработаны программы гражданско-патриотического и эстетического воспитания младших школьников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Апробированы и обобщены результаты внедрения разработанных программ в опытно-экспериментальной работе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Проведена входная диагностика сформированности гражданско-патриотических качеств и эстетической воспитанности младших школьников.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данной работе была подтверждена  гипотеза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поставленная нами в начале работы. Формирование личности младшего школьника посредством гражданско-патриотического  и эстетического воспитания должно осуществляться с соблюдением следующих условий: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создана  целостная образовательная среда, включающая урочную, внеурочную и внешкольную деятельность, учитывающая историко-культурную, этническую и  региональную специфику воспитательного процесса;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воспитательная работа осуществляется на основе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деятельностного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подхода и принципах системности и непрерывности;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осуществляется мониторинг сформированности   патриотических и эстетических качеств как ценности у младших школьников.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1"/>
          <p:cNvSpPr>
            <a:spLocks noChangeArrowheads="1"/>
          </p:cNvSpPr>
          <p:nvPr/>
        </p:nvSpPr>
        <p:spPr bwMode="auto">
          <a:xfrm>
            <a:off x="395536" y="332656"/>
            <a:ext cx="8352928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Таким образом, в работе по гражданско-патриотическому и эстетическому воспитанию детей необходимо использовать разные формы и методы работы, правильно сочетать их между собой. Выбор методов и необходимость комплексного их использования определяется возрастными возможностями детей, характером воспитательно-образовательных задач, которые решает учитель.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Эффективность    решения   задач гражданско-патриотического и эстетического воспитания зависит от многократного и вариативного их использования. Они способствуют формированию у школьников отчетливых знаний об окружающем мире, об истории, традициях, ценностях своей Родины, об искусстве в целом.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Тесное    сотрудничество    и    взаимодействие  педагогов   и родителей  на основе единства и взаимопонимания по вопросам воспитания даст свои результаты: дети станут отзывчивее, гуманнее, терпимее друг к другу,  активно участвовать в жизни класса и школы, будут гордиться своей страной, уважать и знать историю своего Отечества, любить и восхищаться произведениями искусства.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359" y="116632"/>
            <a:ext cx="8229600" cy="418058"/>
          </a:xfrm>
          <a:solidFill>
            <a:srgbClr val="0000CC"/>
          </a:solidFill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работы учащихся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48" y="836712"/>
            <a:ext cx="3174504" cy="238087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692696"/>
            <a:ext cx="2484276" cy="3312368"/>
          </a:xfrm>
        </p:spPr>
      </p:pic>
      <p:pic>
        <p:nvPicPr>
          <p:cNvPr id="7" name="Объект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115110"/>
            <a:ext cx="3096344" cy="2322258"/>
          </a:xfrm>
          <a:prstGeom prst="rect">
            <a:avLst/>
          </a:prstGeom>
        </p:spPr>
      </p:pic>
      <p:pic>
        <p:nvPicPr>
          <p:cNvPr id="8" name="Объект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4788024" y="4214164"/>
            <a:ext cx="3744416" cy="23111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50294949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55778"/>
            <a:ext cx="4038600" cy="2897187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half" idx="4294967295"/>
          </p:nvPr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501008"/>
            <a:ext cx="4038600" cy="3021013"/>
          </a:xfrm>
        </p:spPr>
      </p:pic>
      <p:pic>
        <p:nvPicPr>
          <p:cNvPr id="8" name="Объект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4038600" cy="2964325"/>
          </a:xfrm>
          <a:prstGeom prst="rect">
            <a:avLst/>
          </a:prstGeom>
        </p:spPr>
      </p:pic>
      <p:pic>
        <p:nvPicPr>
          <p:cNvPr id="11" name="Объект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267337"/>
            <a:ext cx="4038600" cy="33300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54937360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4294967295"/>
          </p:nvPr>
        </p:nvSpPr>
        <p:spPr>
          <a:xfrm>
            <a:off x="395536" y="620688"/>
            <a:ext cx="8424936" cy="288032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исследования: </a:t>
            </a:r>
            <a:endParaRPr lang="ru-RU" b="1" u="sng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Определить сущность, форму, способы и методы гражданско-патриотического и эстетического воспитания младших школьников в современных условиях.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Разработать программы гражданско-патриотического и эстетического воспитания младших школьников.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Апробировать и обобщить результаты внедрения разработанных программ в опытно-экспериментальной работе.</a:t>
            </a:r>
          </a:p>
        </p:txBody>
      </p:sp>
      <p:pic>
        <p:nvPicPr>
          <p:cNvPr id="1027" name="Picture 3" descr="E:\Для распечатки ПЕД ИДЕЯ\P4250726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3717032"/>
            <a:ext cx="4567366" cy="2304256"/>
          </a:xfrm>
          <a:prstGeom prst="wave">
            <a:avLst>
              <a:gd name="adj1" fmla="val 12500"/>
              <a:gd name="adj2" fmla="val -1191"/>
            </a:avLst>
          </a:prstGeom>
          <a:noFill/>
          <a:ln w="25400">
            <a:solidFill>
              <a:srgbClr val="0000CC"/>
            </a:solidFill>
          </a:ln>
        </p:spPr>
      </p:pic>
      <p:sp>
        <p:nvSpPr>
          <p:cNvPr id="4" name="Рамка 3"/>
          <p:cNvSpPr/>
          <p:nvPr/>
        </p:nvSpPr>
        <p:spPr>
          <a:xfrm>
            <a:off x="170047" y="188640"/>
            <a:ext cx="8856984" cy="6471864"/>
          </a:xfrm>
          <a:prstGeom prst="frame">
            <a:avLst>
              <a:gd name="adj1" fmla="val 2107"/>
            </a:avLst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1026" name="Picture 2" descr="E:\Для распечатки ПЕД ИДЕЯ\CAM0022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940152" y="3933056"/>
            <a:ext cx="2592288" cy="1944216"/>
          </a:xfrm>
          <a:prstGeom prst="rect">
            <a:avLst/>
          </a:prstGeom>
          <a:noFill/>
          <a:ln w="25400">
            <a:solidFill>
              <a:srgbClr val="0000CC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527388088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1403350" y="476250"/>
            <a:ext cx="7127875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Методы исследования</a:t>
            </a:r>
          </a:p>
          <a:p>
            <a:pPr algn="ctr" eaLnBrk="1" hangingPunct="1"/>
            <a:endParaRPr lang="ru-RU" altLang="ru-RU" sz="2400" b="1" i="1" dirty="0">
              <a:solidFill>
                <a:srgbClr val="CC3300"/>
              </a:solidFill>
            </a:endParaRPr>
          </a:p>
          <a:p>
            <a:pPr algn="ctr" eaLnBrk="1" hangingPunct="1"/>
            <a:endParaRPr lang="ru-RU" altLang="ru-RU" sz="2400" b="1" i="1" dirty="0">
              <a:solidFill>
                <a:srgbClr val="CC3300"/>
              </a:solidFill>
            </a:endParaRPr>
          </a:p>
          <a:p>
            <a:pPr algn="ctr" eaLnBrk="1" hangingPunct="1"/>
            <a:endParaRPr lang="ru-RU" altLang="ru-RU" sz="2400" b="1" i="1" dirty="0">
              <a:solidFill>
                <a:srgbClr val="CC3300"/>
              </a:solidFill>
            </a:endParaRPr>
          </a:p>
          <a:p>
            <a:pPr algn="ctr" eaLnBrk="1" hangingPunct="1"/>
            <a:endParaRPr lang="ru-RU" altLang="ru-RU" sz="2400" b="1" i="1" dirty="0">
              <a:solidFill>
                <a:srgbClr val="CC3300"/>
              </a:solidFill>
            </a:endParaRPr>
          </a:p>
          <a:p>
            <a:pPr algn="ctr" eaLnBrk="1" hangingPunct="1"/>
            <a:endParaRPr lang="ru-RU" altLang="ru-RU" sz="2400" b="1" i="1" dirty="0">
              <a:solidFill>
                <a:srgbClr val="CC3300"/>
              </a:solidFill>
            </a:endParaRPr>
          </a:p>
          <a:p>
            <a:pPr algn="ctr" eaLnBrk="1" hangingPunct="1"/>
            <a:endParaRPr lang="ru-RU" altLang="ru-RU" sz="2400" b="1" i="1" dirty="0">
              <a:solidFill>
                <a:srgbClr val="CC3300"/>
              </a:solidFill>
            </a:endParaRPr>
          </a:p>
          <a:p>
            <a:pPr algn="ctr" eaLnBrk="1" hangingPunct="1"/>
            <a:endParaRPr lang="ru-RU" altLang="ru-RU" sz="2400" b="1" i="1" dirty="0">
              <a:solidFill>
                <a:srgbClr val="CC3300"/>
              </a:solidFill>
            </a:endParaRPr>
          </a:p>
          <a:p>
            <a:pPr algn="ctr" eaLnBrk="1" hangingPunct="1"/>
            <a:endParaRPr lang="ru-RU" altLang="ru-RU" sz="2400" b="1" i="1" dirty="0">
              <a:solidFill>
                <a:srgbClr val="CC3300"/>
              </a:solidFill>
            </a:endParaRPr>
          </a:p>
          <a:p>
            <a:pPr algn="just" eaLnBrk="1" hangingPunct="1"/>
            <a:endParaRPr lang="ru-RU" altLang="ru-RU" sz="2400" b="1" i="1" dirty="0">
              <a:solidFill>
                <a:srgbClr val="CC3300"/>
              </a:solidFill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611560" y="1268760"/>
            <a:ext cx="4679950" cy="1008112"/>
          </a:xfrm>
          <a:prstGeom prst="rect">
            <a:avLst/>
          </a:prstGeom>
          <a:gradFill rotWithShape="1">
            <a:gsLst>
              <a:gs pos="0">
                <a:srgbClr val="FFFF00">
                  <a:gamma/>
                  <a:tint val="0"/>
                  <a:invGamma/>
                </a:srgbClr>
              </a:gs>
              <a:gs pos="100000">
                <a:srgbClr val="0000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extrusionH="355600">
            <a:bevelT w="165100" prst="coolSlant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анализ психолого-педагогической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литературы по теме исследования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6516688" y="1341438"/>
            <a:ext cx="2014537" cy="719410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наблюдение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539552" y="2852936"/>
            <a:ext cx="5040560" cy="864667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50000">
                <a:schemeClr val="bg1"/>
              </a:gs>
              <a:gs pos="100000">
                <a:srgbClr val="0000CC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обобщение педагогического опыта</a:t>
            </a: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6012160" y="3429000"/>
            <a:ext cx="2519362" cy="1224781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rgbClr val="66FF99">
                  <a:gamma/>
                  <a:tint val="23137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творческие работы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учащихся</a:t>
            </a: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575047" y="4138660"/>
            <a:ext cx="2376488" cy="9354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folHlink">
                  <a:gamma/>
                  <a:tint val="9020"/>
                  <a:invGamma/>
                </a:schemeClr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эксперимент</a:t>
            </a: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4572000" y="5373216"/>
            <a:ext cx="3960813" cy="936104"/>
          </a:xfrm>
          <a:prstGeom prst="rect">
            <a:avLst/>
          </a:prstGeom>
          <a:gradFill rotWithShape="1">
            <a:gsLst>
              <a:gs pos="0">
                <a:srgbClr val="FFFF99">
                  <a:gamma/>
                  <a:tint val="25098"/>
                  <a:invGamma/>
                </a:srgbClr>
              </a:gs>
              <a:gs pos="100000">
                <a:srgbClr val="0000CC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качественный и количественный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анализ результатов</a:t>
            </a:r>
          </a:p>
        </p:txBody>
      </p:sp>
      <p:sp>
        <p:nvSpPr>
          <p:cNvPr id="8213" name="Line 12"/>
          <p:cNvSpPr>
            <a:spLocks noChangeShapeType="1"/>
          </p:cNvSpPr>
          <p:nvPr/>
        </p:nvSpPr>
        <p:spPr bwMode="auto">
          <a:xfrm flipH="1">
            <a:off x="323850" y="765175"/>
            <a:ext cx="2519363" cy="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14" name="Line 13"/>
          <p:cNvSpPr>
            <a:spLocks noChangeShapeType="1"/>
          </p:cNvSpPr>
          <p:nvPr/>
        </p:nvSpPr>
        <p:spPr bwMode="auto">
          <a:xfrm>
            <a:off x="323850" y="765175"/>
            <a:ext cx="0" cy="3743325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15" name="Line 14"/>
          <p:cNvSpPr>
            <a:spLocks noChangeShapeType="1"/>
          </p:cNvSpPr>
          <p:nvPr/>
        </p:nvSpPr>
        <p:spPr bwMode="auto">
          <a:xfrm>
            <a:off x="323850" y="1628775"/>
            <a:ext cx="215900" cy="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16" name="Line 15"/>
          <p:cNvSpPr>
            <a:spLocks noChangeShapeType="1"/>
          </p:cNvSpPr>
          <p:nvPr/>
        </p:nvSpPr>
        <p:spPr bwMode="auto">
          <a:xfrm>
            <a:off x="323850" y="3068638"/>
            <a:ext cx="215900" cy="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17" name="Line 16"/>
          <p:cNvSpPr>
            <a:spLocks noChangeShapeType="1"/>
          </p:cNvSpPr>
          <p:nvPr/>
        </p:nvSpPr>
        <p:spPr bwMode="auto">
          <a:xfrm>
            <a:off x="323850" y="4508500"/>
            <a:ext cx="215900" cy="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18" name="Line 17"/>
          <p:cNvSpPr>
            <a:spLocks noChangeShapeType="1"/>
          </p:cNvSpPr>
          <p:nvPr/>
        </p:nvSpPr>
        <p:spPr bwMode="auto">
          <a:xfrm>
            <a:off x="7092950" y="765175"/>
            <a:ext cx="1582738" cy="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19" name="Line 18"/>
          <p:cNvSpPr>
            <a:spLocks noChangeShapeType="1"/>
          </p:cNvSpPr>
          <p:nvPr/>
        </p:nvSpPr>
        <p:spPr bwMode="auto">
          <a:xfrm>
            <a:off x="8675688" y="765175"/>
            <a:ext cx="1587" cy="4751388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20" name="Line 19"/>
          <p:cNvSpPr>
            <a:spLocks noChangeShapeType="1"/>
          </p:cNvSpPr>
          <p:nvPr/>
        </p:nvSpPr>
        <p:spPr bwMode="auto">
          <a:xfrm flipH="1">
            <a:off x="8532813" y="5516563"/>
            <a:ext cx="142875" cy="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21" name="Line 20"/>
          <p:cNvSpPr>
            <a:spLocks noChangeShapeType="1"/>
          </p:cNvSpPr>
          <p:nvPr/>
        </p:nvSpPr>
        <p:spPr bwMode="auto">
          <a:xfrm flipH="1">
            <a:off x="8532813" y="4076700"/>
            <a:ext cx="142875" cy="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22" name="Line 21"/>
          <p:cNvSpPr>
            <a:spLocks noChangeShapeType="1"/>
          </p:cNvSpPr>
          <p:nvPr/>
        </p:nvSpPr>
        <p:spPr bwMode="auto">
          <a:xfrm flipH="1">
            <a:off x="8532813" y="1557338"/>
            <a:ext cx="142875" cy="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0021682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Организация и этапы проведения исследования: </a:t>
            </a:r>
            <a:endParaRPr lang="ru-RU" sz="2800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2376263"/>
          </a:xfrm>
        </p:spPr>
        <p:txBody>
          <a:bodyPr>
            <a:normAutofit/>
          </a:bodyPr>
          <a:lstStyle/>
          <a:p>
            <a:pPr marL="0" indent="342900" algn="just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Опытно-экспериментальной базой исследования является МОБУ Средняя общеобразовательная школа № 27 города Якутска Республики Саха (Якутия). В экспериментальном исследовании приняло участие 27 детей младшего школьного возраста. Исследование осуществлялось с сентября 2012 г. по март 2015 г. и включило 3 этапа</a:t>
            </a:r>
            <a:r>
              <a:rPr lang="ru-RU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170047" y="188640"/>
            <a:ext cx="8856984" cy="6471864"/>
          </a:xfrm>
          <a:prstGeom prst="frame">
            <a:avLst>
              <a:gd name="adj1" fmla="val 2107"/>
            </a:avLst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3074" name="Picture 2" descr="https://fbcdn-sphotos-a-a.akamaihd.net/hphotos-ak-xpa1/v/t1.0-9/10152021_581207322014590_600290000266980674_n.jpg?oh=78380c120b0530bebc2ddf5c49d91f2d&amp;oe=55B54692&amp;__gda__=1438200239_649d1c0b43ab11ceda3db386205933e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92080" y="3933056"/>
            <a:ext cx="3360373" cy="2304256"/>
          </a:xfrm>
          <a:prstGeom prst="round2DiagRect">
            <a:avLst>
              <a:gd name="adj1" fmla="val 40885"/>
              <a:gd name="adj2" fmla="val 0"/>
            </a:avLst>
          </a:prstGeom>
          <a:noFill/>
        </p:spPr>
      </p:pic>
      <p:pic>
        <p:nvPicPr>
          <p:cNvPr id="3076" name="Picture 4" descr="https://fbcdn-sphotos-f-a.akamaihd.net/hphotos-ak-xpf1/v/t1.0-9/10952577_581210092014313_6150769408736593406_n.jpg?oh=717519882a47b93013ea5d71b603824d&amp;oe=55AB1F0A&amp;__gda__=1437651552_6ce834b450d6df55d6c1bd89e5598d6d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3933056"/>
            <a:ext cx="4545579" cy="2304256"/>
          </a:xfrm>
          <a:prstGeom prst="round2DiagRect">
            <a:avLst>
              <a:gd name="adj1" fmla="val 0"/>
              <a:gd name="adj2" fmla="val 31391"/>
            </a:avLst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39552" y="620688"/>
            <a:ext cx="8229600" cy="5616624"/>
          </a:xfrm>
        </p:spPr>
        <p:txBody>
          <a:bodyPr>
            <a:normAutofit fontScale="92500" lnSpcReduction="20000"/>
          </a:bodyPr>
          <a:lstStyle/>
          <a:p>
            <a:pPr marL="0" indent="342900" algn="just">
              <a:spcBef>
                <a:spcPts val="0"/>
              </a:spcBef>
              <a:buNone/>
            </a:pPr>
            <a:r>
              <a:rPr lang="ru-RU" sz="33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Теоретическая значимость исследования </a:t>
            </a:r>
            <a:r>
              <a:rPr lang="ru-RU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заключается в определении эффективных педагогических условий гражданско-патриотического и эстетического воспитания младших школьников. </a:t>
            </a:r>
          </a:p>
          <a:p>
            <a:pPr marL="0" indent="342900" algn="just">
              <a:spcBef>
                <a:spcPts val="0"/>
              </a:spcBef>
              <a:buNone/>
            </a:pPr>
            <a:r>
              <a:rPr lang="ru-RU" sz="33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Практическая значимость исследования </a:t>
            </a:r>
            <a:r>
              <a:rPr lang="ru-RU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состоит в том, что разработаны и апробированы программы гражданско-патриотического и эстетического воспитания младших школьников «Я – Гражданин России» и "Мир искусств", разработан инструментарий для проведения мониторинговой работы,  которые  могут быть использованы учителями начальных классов в воспитательной работе.</a:t>
            </a:r>
          </a:p>
          <a:p>
            <a:endParaRPr lang="ru-RU" dirty="0"/>
          </a:p>
        </p:txBody>
      </p:sp>
      <p:sp>
        <p:nvSpPr>
          <p:cNvPr id="4" name="Рамка 3"/>
          <p:cNvSpPr/>
          <p:nvPr/>
        </p:nvSpPr>
        <p:spPr>
          <a:xfrm>
            <a:off x="170047" y="188640"/>
            <a:ext cx="8856984" cy="6471864"/>
          </a:xfrm>
          <a:prstGeom prst="frame">
            <a:avLst>
              <a:gd name="adj1" fmla="val 2107"/>
            </a:avLst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документ 3"/>
          <p:cNvSpPr/>
          <p:nvPr/>
        </p:nvSpPr>
        <p:spPr>
          <a:xfrm>
            <a:off x="251520" y="260648"/>
            <a:ext cx="8568952" cy="6408712"/>
          </a:xfrm>
          <a:prstGeom prst="flowChartDocument">
            <a:avLst/>
          </a:prstGeom>
          <a:solidFill>
            <a:schemeClr val="bg1"/>
          </a:solidFill>
          <a:ln w="254000" cmpd="tri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3548" y="2996952"/>
            <a:ext cx="806489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000" algn="just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условиях реализации нового образовательного стандарта управление развитием каждого ученика становится непременным условием всей системы организации учебного и воспитательного процесса. Такое управление, в первую очередь, предполагает выявление картины происходящих в обучении и воспитании изменений в деятельности каждого отдельного индивида.</a:t>
            </a:r>
            <a:endParaRPr lang="ru-RU" sz="32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Объект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06" y="430400"/>
            <a:ext cx="3643630" cy="2224514"/>
          </a:xfrm>
          <a:prstGeom prst="round2DiagRect">
            <a:avLst>
              <a:gd name="adj1" fmla="val 46"/>
              <a:gd name="adj2" fmla="val 31885"/>
            </a:avLst>
          </a:prstGeom>
          <a:ln w="38100" cap="sq">
            <a:solidFill>
              <a:srgbClr val="0000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4535996" y="430400"/>
            <a:ext cx="3916610" cy="2224514"/>
          </a:xfrm>
          <a:prstGeom prst="round2DiagRect">
            <a:avLst>
              <a:gd name="adj1" fmla="val 33542"/>
              <a:gd name="adj2" fmla="val 428"/>
            </a:avLst>
          </a:prstGeom>
          <a:ln w="38100" cap="sq">
            <a:solidFill>
              <a:srgbClr val="0000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Объект 2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843808" y="4682664"/>
            <a:ext cx="1856676" cy="1715514"/>
          </a:xfrm>
          <a:prstGeom prst="ellipse">
            <a:avLst/>
          </a:prstGeom>
          <a:ln w="25400" cap="rnd">
            <a:solidFill>
              <a:srgbClr val="0000C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Объект 25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436096" y="4365105"/>
            <a:ext cx="1338619" cy="1296144"/>
          </a:xfrm>
          <a:prstGeom prst="ellipse">
            <a:avLst/>
          </a:prstGeom>
          <a:ln w="25400" cap="rnd">
            <a:solidFill>
              <a:srgbClr val="0000C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Объект 22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57370" y="4566612"/>
            <a:ext cx="2044194" cy="1947618"/>
          </a:xfrm>
          <a:prstGeom prst="ellipse">
            <a:avLst/>
          </a:prstGeom>
          <a:ln w="25400" cap="rnd">
            <a:solidFill>
              <a:srgbClr val="0000C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139083451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4452</Words>
  <Application>Microsoft Office PowerPoint</Application>
  <PresentationFormat>Экран (4:3)</PresentationFormat>
  <Paragraphs>473</Paragraphs>
  <Slides>47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47</vt:i4>
      </vt:variant>
    </vt:vector>
  </HeadingPairs>
  <TitlesOfParts>
    <vt:vector size="50" baseType="lpstr">
      <vt:lpstr>1_Тема Office</vt:lpstr>
      <vt:lpstr>2_Тема Office</vt:lpstr>
      <vt:lpstr>3_Тема Office</vt:lpstr>
      <vt:lpstr>«Система воспитательной работы по формированию гражданско-патриотических и эстетических качеств младших школьников на примере учащихся специализированного хореографического класса МОБУ СОШ № 27 города Якутска»</vt:lpstr>
      <vt:lpstr>Слайд 2</vt:lpstr>
      <vt:lpstr>Слайд 3</vt:lpstr>
      <vt:lpstr>Слайд 4</vt:lpstr>
      <vt:lpstr>Слайд 5</vt:lpstr>
      <vt:lpstr>Слайд 6</vt:lpstr>
      <vt:lpstr>Организация и этапы проведения исследования: </vt:lpstr>
      <vt:lpstr>Слайд 8</vt:lpstr>
      <vt:lpstr>Слайд 9</vt:lpstr>
      <vt:lpstr>Слайд 10</vt:lpstr>
      <vt:lpstr>Критерии и показатели сформированности гражданско-патриотических качеств младшего школьника.</vt:lpstr>
      <vt:lpstr>Критерии и показатели сформированности гражданско-патриотических качеств младшего школьника.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Формы реализации программы</vt:lpstr>
      <vt:lpstr>Программа включает в себя следующие направления: </vt:lpstr>
      <vt:lpstr>Программа рассчитана на 4 года.</vt:lpstr>
      <vt:lpstr>Планируемые результаты реализации проекта.</vt:lpstr>
      <vt:lpstr>Программа «Мир искусств»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Творческие работы учащихся</vt:lpstr>
      <vt:lpstr>Слайд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Admin</cp:lastModifiedBy>
  <cp:revision>49</cp:revision>
  <dcterms:created xsi:type="dcterms:W3CDTF">2014-03-18T03:37:18Z</dcterms:created>
  <dcterms:modified xsi:type="dcterms:W3CDTF">2015-05-04T05:42:14Z</dcterms:modified>
</cp:coreProperties>
</file>