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ПК\Desktop\лена\соц. быт\картинки разные\C1zdid3-NgA-600x4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08"/>
            <a:ext cx="9144000" cy="684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276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ПК\Desktop\лена\соц. быт\картинки разные\globus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706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К\Desktop\лена\соц. быт\картинки разные\4f037eb37d76a-600x45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41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К\Desktop\лена\соц. быт\картинки разные\dA7cOgeAO4k-600x57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127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К\Desktop\лена\соц. быт\картинки разные\W6vdc1q8BE-600x57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802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К\Desktop\лена\соц. быт\картинки разные\nCQ6xaq1c4c-600x57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830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ПК\Desktop\лена\соц. быт\картинки разные\HcYeBuaYUMg-600x57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292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К\Desktop\лена\соц. быт\картинки разные\XdTn7H7ACeA-600x57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399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ПК\Desktop\лена\соц. быт\картинки разные\AqjVSivDR7U-545x6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249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К\Desktop\лена\соц. быт\картинки разные\0_abed6_b98b49bb_XL-600x517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8359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3</cp:revision>
  <dcterms:created xsi:type="dcterms:W3CDTF">2014-02-03T15:38:29Z</dcterms:created>
  <dcterms:modified xsi:type="dcterms:W3CDTF">2014-02-04T03:44:34Z</dcterms:modified>
</cp:coreProperties>
</file>