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11A1A40-4265-44B7-91DB-F7BFF9C3A087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457EEF-EC6C-4CD9-9E59-93BAA2379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 descr="XXI Зимние Олимпийские Игры 2010. Фигурное катание. 15,16,17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767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50165" y="5517232"/>
            <a:ext cx="2643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Тихвин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Наша команда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соревнованиях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тренировке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7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Слайд 1</vt:lpstr>
      <vt:lpstr>Наша команда</vt:lpstr>
      <vt:lpstr>На соревнованиях</vt:lpstr>
      <vt:lpstr>На тренировке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техношок</dc:creator>
  <cp:lastModifiedBy>техношок</cp:lastModifiedBy>
  <cp:revision>3</cp:revision>
  <dcterms:created xsi:type="dcterms:W3CDTF">2015-05-04T08:06:25Z</dcterms:created>
  <dcterms:modified xsi:type="dcterms:W3CDTF">2015-05-04T08:28:58Z</dcterms:modified>
</cp:coreProperties>
</file>