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57155-3C27-40CA-93F6-7F567F36E6CA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8036D-E899-4574-8360-0DEEE51DA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4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9B1FD7-AD90-4BEE-A099-F326DAAFB9B8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EAA3CF-E984-4C7B-AEFE-5E439693AD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2856" y="53955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«Детский сад №38» п. Нагорный</a:t>
            </a:r>
          </a:p>
          <a:p>
            <a:r>
              <a:rPr lang="ru-RU" dirty="0" err="1" smtClean="0"/>
              <a:t>Петушинского</a:t>
            </a:r>
            <a:r>
              <a:rPr lang="ru-RU" dirty="0" smtClean="0"/>
              <a:t> района </a:t>
            </a:r>
          </a:p>
          <a:p>
            <a:r>
              <a:rPr lang="ru-RU" dirty="0" smtClean="0"/>
              <a:t>Владимирской области 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4664" y="320384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Обобщение педагогического опыта.</a:t>
            </a:r>
          </a:p>
          <a:p>
            <a:r>
              <a:rPr lang="ru-RU" sz="2000" b="1" dirty="0" smtClean="0"/>
              <a:t>Тема</a:t>
            </a:r>
            <a:r>
              <a:rPr lang="ru-RU" sz="2000" dirty="0" smtClean="0"/>
              <a:t>: Проектно – исследовательская деятельность в экологическом образовании старших дошкольников.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32856" y="6876256"/>
            <a:ext cx="473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Виноградова Надежда Георгиевна.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01208" y="81724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59422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5466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62544" cy="9144000"/>
          </a:xfrm>
        </p:spPr>
      </p:pic>
    </p:spTree>
    <p:extLst>
      <p:ext uri="{BB962C8B-B14F-4D97-AF65-F5344CB8AC3E}">
        <p14:creationId xmlns:p14="http://schemas.microsoft.com/office/powerpoint/2010/main" val="321895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73128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405775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22020"/>
          </a:xfrm>
        </p:spPr>
      </p:pic>
    </p:spTree>
    <p:extLst>
      <p:ext uri="{BB962C8B-B14F-4D97-AF65-F5344CB8AC3E}">
        <p14:creationId xmlns:p14="http://schemas.microsoft.com/office/powerpoint/2010/main" val="165448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57060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898"/>
            <a:ext cx="6858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Список используемой литературы.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Апполонова</a:t>
            </a:r>
            <a:r>
              <a:rPr lang="ru-RU" dirty="0" smtClean="0"/>
              <a:t> Н.И., </a:t>
            </a:r>
            <a:r>
              <a:rPr lang="ru-RU" dirty="0" err="1" smtClean="0"/>
              <a:t>Артёмова</a:t>
            </a:r>
            <a:r>
              <a:rPr lang="ru-RU" dirty="0" smtClean="0"/>
              <a:t> </a:t>
            </a:r>
            <a:r>
              <a:rPr lang="ru-RU" dirty="0" err="1" smtClean="0"/>
              <a:t>Т.А.,Башкирова</a:t>
            </a:r>
            <a:r>
              <a:rPr lang="ru-RU" dirty="0" smtClean="0"/>
              <a:t> К.В. Интегрированная программа и методические рекомендации по экологическому образованию и воспитанию  детей дошкольного возраста «Я познаю мир» </a:t>
            </a:r>
            <a:r>
              <a:rPr lang="en-US" dirty="0" smtClean="0"/>
              <a:t>//</a:t>
            </a:r>
            <a:r>
              <a:rPr lang="ru-RU" dirty="0" smtClean="0"/>
              <a:t>ДОУ № 232 «Жемчужинка», - Ульяновск, 1999г.</a:t>
            </a:r>
          </a:p>
          <a:p>
            <a:r>
              <a:rPr lang="ru-RU" dirty="0" smtClean="0"/>
              <a:t>2.Артёмова Л.В. Окружающий мир в дидактических играх дошкольников </a:t>
            </a:r>
            <a:r>
              <a:rPr lang="en-US" dirty="0" smtClean="0"/>
              <a:t>/</a:t>
            </a:r>
            <a:r>
              <a:rPr lang="ru-RU" dirty="0" smtClean="0"/>
              <a:t> Пособие для воспитателей детей дошкольного возраста – М., Просвещение,1992г.</a:t>
            </a:r>
          </a:p>
          <a:p>
            <a:r>
              <a:rPr lang="ru-RU" dirty="0" smtClean="0"/>
              <a:t>3.Анненкова В. Путь к Экологическому человеку</a:t>
            </a:r>
            <a:r>
              <a:rPr lang="en-US" dirty="0" smtClean="0"/>
              <a:t>//</a:t>
            </a:r>
            <a:r>
              <a:rPr lang="ru-RU" dirty="0" smtClean="0"/>
              <a:t>Дошкольное воспитание, 2001г.,№7.</a:t>
            </a:r>
          </a:p>
          <a:p>
            <a:r>
              <a:rPr lang="ru-RU" dirty="0" smtClean="0"/>
              <a:t>4.Бондаренко А.К. Дидактические игры в детском саду.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ru-RU" dirty="0" smtClean="0"/>
              <a:t>Пособие для воспитателей детского сада – М., Просвещение, 1991г.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Борндаренко</a:t>
            </a:r>
            <a:r>
              <a:rPr lang="ru-RU" dirty="0" smtClean="0"/>
              <a:t> Т .М. Диагностика педагогического процесса в ДОУ. Практическое пособие для воспитателей и методистов ДОУ. – Воронеж 2010г.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Борндаренко</a:t>
            </a:r>
            <a:r>
              <a:rPr lang="ru-RU" dirty="0" smtClean="0"/>
              <a:t> Т.М. Комплексные занятие в подготовительной группе детского сада: Практическое пособие для воспитателей и методистов  ДОУ.- Воронеж, 2007г.</a:t>
            </a:r>
          </a:p>
          <a:p>
            <a:r>
              <a:rPr lang="ru-RU" dirty="0" smtClean="0"/>
              <a:t>7.Вашурина Р.И., </a:t>
            </a:r>
            <a:r>
              <a:rPr lang="ru-RU" dirty="0" err="1" smtClean="0"/>
              <a:t>Репникова</a:t>
            </a:r>
            <a:r>
              <a:rPr lang="ru-RU" dirty="0" smtClean="0"/>
              <a:t>  Л.А., Федорова Т.С. Игра в воспитании основ  экологической культуры детей дошкольного возраста – Тольятти, 2000г.</a:t>
            </a:r>
          </a:p>
          <a:p>
            <a:r>
              <a:rPr lang="ru-RU" dirty="0" smtClean="0"/>
              <a:t>8.Венгер Л.А. Игры и упражнения по развитию умственных способностей у детей дошкольного возраста </a:t>
            </a:r>
            <a:r>
              <a:rPr lang="en-US" dirty="0" smtClean="0"/>
              <a:t>/</a:t>
            </a:r>
            <a:r>
              <a:rPr lang="ru-RU" dirty="0" smtClean="0"/>
              <a:t> Книга для воспитателей детского сада – М., Просвещение, 1989г.</a:t>
            </a:r>
          </a:p>
          <a:p>
            <a:r>
              <a:rPr lang="ru-RU" dirty="0" smtClean="0"/>
              <a:t>9. </a:t>
            </a:r>
            <a:r>
              <a:rPr lang="ru-RU" dirty="0" err="1" smtClean="0"/>
              <a:t>Воронкевич</a:t>
            </a:r>
            <a:r>
              <a:rPr lang="ru-RU" dirty="0" smtClean="0"/>
              <a:t> О.А. Добро пожаловать в экологию! Перспективный план работы по формированию экологической культуры у детей дошкольного возраста – СПб.: «ДЕТСТВО – ПРЕСС», 2006г.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Дрязгунова</a:t>
            </a:r>
            <a:r>
              <a:rPr lang="ru-RU" dirty="0" smtClean="0"/>
              <a:t> В.А. Дидактические игры для ознакомления дошкольников с растениями: Пособие для воспитателей  </a:t>
            </a:r>
            <a:r>
              <a:rPr lang="ru-RU" dirty="0" err="1" smtClean="0"/>
              <a:t>дет.сада</a:t>
            </a:r>
            <a:r>
              <a:rPr lang="ru-RU" dirty="0" smtClean="0"/>
              <a:t> – М,: просвещение, 1980г.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9278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299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2014-07-27T18:48:17Z</dcterms:created>
  <dcterms:modified xsi:type="dcterms:W3CDTF">2014-07-28T05:35:43Z</dcterms:modified>
</cp:coreProperties>
</file>