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69" r:id="rId5"/>
    <p:sldId id="270" r:id="rId6"/>
    <p:sldId id="259" r:id="rId7"/>
    <p:sldId id="262" r:id="rId8"/>
    <p:sldId id="271" r:id="rId9"/>
    <p:sldId id="272" r:id="rId10"/>
    <p:sldId id="273" r:id="rId11"/>
    <p:sldId id="274" r:id="rId12"/>
    <p:sldId id="275" r:id="rId13"/>
    <p:sldId id="265" r:id="rId14"/>
    <p:sldId id="27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58" autoAdjust="0"/>
    <p:restoredTop sz="94694" autoAdjust="0"/>
  </p:normalViewPr>
  <p:slideViewPr>
    <p:cSldViewPr>
      <p:cViewPr varScale="1">
        <p:scale>
          <a:sx n="56" d="100"/>
          <a:sy n="56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 cap="none" spc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p:transition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2pPr>
            <a:lvl3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3pPr>
            <a:lvl4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4pPr>
            <a:lvl5pPr>
              <a:defRPr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Лена\Pictures\Организатор клипов (Microsoft)\j04380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5" y="61872"/>
            <a:ext cx="1357322" cy="135732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>
              <a:defRPr sz="24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2pPr>
            <a:lvl3pPr>
              <a:defRPr sz="20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3pPr>
            <a:lvl4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4pPr>
            <a:lvl5pPr>
              <a:defRPr sz="180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Лена\Pictures\Организатор клипов (Microsoft)\j0438039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07" y="39000"/>
            <a:ext cx="1300162" cy="13001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solidFill>
                  <a:srgbClr val="00B050"/>
                </a:solidFill>
              </a:defRPr>
            </a:lvl1pPr>
            <a:lvl2pPr>
              <a:defRPr sz="2000">
                <a:solidFill>
                  <a:srgbClr val="00B050"/>
                </a:solidFill>
              </a:defRPr>
            </a:lvl2pPr>
            <a:lvl3pPr>
              <a:defRPr sz="1800">
                <a:solidFill>
                  <a:srgbClr val="00B050"/>
                </a:solidFill>
              </a:defRPr>
            </a:lvl3pPr>
            <a:lvl4pPr>
              <a:defRPr sz="1600">
                <a:solidFill>
                  <a:srgbClr val="00B050"/>
                </a:solidFill>
              </a:defRPr>
            </a:lvl4pPr>
            <a:lvl5pPr>
              <a:defRPr sz="1600">
                <a:solidFill>
                  <a:srgbClr val="00B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solidFill>
                  <a:srgbClr val="00B050"/>
                </a:solidFill>
              </a:defRPr>
            </a:lvl1pPr>
            <a:lvl2pPr>
              <a:defRPr sz="2000">
                <a:solidFill>
                  <a:srgbClr val="00B050"/>
                </a:solidFill>
              </a:defRPr>
            </a:lvl2pPr>
            <a:lvl3pPr>
              <a:defRPr sz="1800">
                <a:solidFill>
                  <a:srgbClr val="00B050"/>
                </a:solidFill>
              </a:defRPr>
            </a:lvl3pPr>
            <a:lvl4pPr>
              <a:defRPr sz="1600">
                <a:solidFill>
                  <a:srgbClr val="00B050"/>
                </a:solidFill>
              </a:defRPr>
            </a:lvl4pPr>
            <a:lvl5pPr>
              <a:defRPr sz="1600">
                <a:solidFill>
                  <a:srgbClr val="00B05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C:\Users\Лена\Pictures\Организатор клипов (Microsoft)\j0438039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2707" y="39000"/>
            <a:ext cx="1300162" cy="1300162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Лена\Pictures\Организатор клипов (Microsoft)\j0438041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55" y="61872"/>
            <a:ext cx="1357322" cy="135732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 userDrawn="1"/>
        </p:nvSpPr>
        <p:spPr>
          <a:xfrm>
            <a:off x="1500166" y="1285860"/>
            <a:ext cx="7643834" cy="14287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</p:sldLayoutIdLst>
  <p:transition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ln>
            <a:solidFill>
              <a:sysClr val="windowText" lastClr="000000"/>
            </a:solidFill>
          </a:ln>
          <a:solidFill>
            <a:srgbClr val="00B05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nattik.ru/wp-content/uploads/2012/02/dikie_wivotnie8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nattik.ru/wp-content/uploads/2012/02/dikie_wivotnie4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nattik.ru/wp-content/uploads/2012/02/dikie_wivotnie1.jpg" TargetMode="Externa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19.jpeg"/><Relationship Id="rId2" Type="http://schemas.openxmlformats.org/officeDocument/2006/relationships/hyperlink" Target="http://nattik.ru/wp-content/uploads/2012/02/dikie_wivotnie5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attik.ru/wp-content/uploads/2012/02/dikie_wivotnie7.jpg" TargetMode="External"/><Relationship Id="rId5" Type="http://schemas.openxmlformats.org/officeDocument/2006/relationships/image" Target="../media/image18.jpeg"/><Relationship Id="rId4" Type="http://schemas.openxmlformats.org/officeDocument/2006/relationships/hyperlink" Target="http://nattik.ru/wp-content/uploads/2012/02/dikie_wivotnie2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nattik.ru/wp-content/uploads/2012/02/dikie_wivotnie6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hyperlink" Target="http://nattik.ru/wp-content/uploads/2012/02/dikie_wivotnie7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nattik.ru/wp-content/uploads/2012/02/dikie_wivotnie11.jpg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Викторина по экологии: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«Загадки леса»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подготовительная группа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0" y="5643578"/>
            <a:ext cx="5429256" cy="785818"/>
          </a:xfrm>
        </p:spPr>
        <p:txBody>
          <a:bodyPr>
            <a:normAutofit fontScale="47500" lnSpcReduction="20000"/>
          </a:bodyPr>
          <a:lstStyle/>
          <a:p>
            <a:r>
              <a:rPr lang="ru-RU" dirty="0" smtClean="0"/>
              <a:t>Автор: Тарасова Татьяна Николаевна</a:t>
            </a:r>
          </a:p>
          <a:p>
            <a:r>
              <a:rPr lang="ru-RU" dirty="0" smtClean="0"/>
              <a:t>Воспитатель МДОУ ИРМО «Марковский детский сад комбинированного вида»</a:t>
            </a:r>
            <a:endParaRPr lang="ru-RU" dirty="0"/>
          </a:p>
        </p:txBody>
      </p:sp>
      <p:pic>
        <p:nvPicPr>
          <p:cNvPr id="1026" name="Picture 2" descr="C:\Users\АсКомп\Pictures\654998638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15206" y="3852270"/>
            <a:ext cx="666747" cy="6167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АсКомп\Pictures\75735198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325407">
            <a:off x="6735569" y="4570037"/>
            <a:ext cx="438150" cy="381000"/>
          </a:xfrm>
          <a:prstGeom prst="rect">
            <a:avLst/>
          </a:prstGeom>
          <a:noFill/>
        </p:spPr>
      </p:pic>
      <p:pic>
        <p:nvPicPr>
          <p:cNvPr id="1029" name="Picture 5" descr="C:\Users\АсКомп\Pictures\110752829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285728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Мелькнула в траве и скрылась, только её и видели. 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Ну, а если всё-таки схватит её враг,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то оставит она ему свой хвост.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Пока враг разберётся, что к чему – она скроется, а хвост потом отрастит.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3714744" y="4429132"/>
            <a:ext cx="4071966" cy="20002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blog.cafemam.ru/static_media/default/blog/20120131135749_700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4643446"/>
            <a:ext cx="2149160" cy="1547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4286248" y="1785926"/>
            <a:ext cx="4357718" cy="192882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282" y="2428868"/>
            <a:ext cx="3571900" cy="2000264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www.ebftour.ru/images/import/news/86d6a922129371d7ffdd6317b595d96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000240"/>
            <a:ext cx="2083482" cy="149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Содержимое 6" descr="http://sustdev.narod.ru/pril_priroda/dopolnenie/int_ili/small/62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2714620"/>
            <a:ext cx="2000264" cy="1490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Этот зверь валит деревья зубами без топора,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зубы его длинные и острые.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Капля 6"/>
          <p:cNvSpPr/>
          <p:nvPr/>
        </p:nvSpPr>
        <p:spPr>
          <a:xfrm>
            <a:off x="357158" y="3571876"/>
            <a:ext cx="2714644" cy="2286016"/>
          </a:xfrm>
          <a:prstGeom prst="teardrop">
            <a:avLst>
              <a:gd name="adj" fmla="val 15716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ikie_wivotnie8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3786190"/>
            <a:ext cx="1785940" cy="1662116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Капля 8"/>
          <p:cNvSpPr/>
          <p:nvPr/>
        </p:nvSpPr>
        <p:spPr>
          <a:xfrm>
            <a:off x="3714744" y="2000240"/>
            <a:ext cx="2643206" cy="2357454"/>
          </a:xfrm>
          <a:prstGeom prst="teardrop">
            <a:avLst>
              <a:gd name="adj" fmla="val 153334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ohota-v-sibiri.ru/uploads/posts/2013-03/1364011604_foto-ohota-i-rybalka-1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71934" y="2357430"/>
            <a:ext cx="1909570" cy="151924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1" name="Капля 10"/>
          <p:cNvSpPr/>
          <p:nvPr/>
        </p:nvSpPr>
        <p:spPr>
          <a:xfrm>
            <a:off x="4786314" y="4286256"/>
            <a:ext cx="3071834" cy="2357454"/>
          </a:xfrm>
          <a:prstGeom prst="teardrop">
            <a:avLst>
              <a:gd name="adj" fmla="val 18903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3" descr="http://www.saratovnews.ru/i/news/middle/6598.jpg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00694" y="4714884"/>
            <a:ext cx="1890720" cy="144383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Всем, всем, всем! У кого возникла надобность в рогах. Раз в год обращайтесь ко мне.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Блок-схема: дисплей 6"/>
          <p:cNvSpPr/>
          <p:nvPr/>
        </p:nvSpPr>
        <p:spPr>
          <a:xfrm rot="5400000">
            <a:off x="35687" y="1893083"/>
            <a:ext cx="3000396" cy="2500330"/>
          </a:xfrm>
          <a:prstGeom prst="flowChartDisplay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дисплей 8"/>
          <p:cNvSpPr/>
          <p:nvPr/>
        </p:nvSpPr>
        <p:spPr>
          <a:xfrm rot="5400000">
            <a:off x="3000364" y="3000372"/>
            <a:ext cx="3000396" cy="2714644"/>
          </a:xfrm>
          <a:prstGeom prst="flowChartDisplay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дисплей 9"/>
          <p:cNvSpPr/>
          <p:nvPr/>
        </p:nvSpPr>
        <p:spPr>
          <a:xfrm rot="5400000">
            <a:off x="6143636" y="3786190"/>
            <a:ext cx="3000396" cy="2571768"/>
          </a:xfrm>
          <a:prstGeom prst="flowChartDisplay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Содержимое 3" descr="http://www.xakac.info/sites/default/files/ar6073-001.jpg?1286339394"/>
          <p:cNvPicPr>
            <a:picLocks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4286256"/>
            <a:ext cx="2143108" cy="1857372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http://www.ebftour.ru/images/load/Image/2n(18)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7554" y="3429000"/>
            <a:ext cx="2286016" cy="2000264"/>
          </a:xfrm>
          <a:prstGeom prst="rect">
            <a:avLst/>
          </a:prstGeom>
          <a:noFill/>
          <a:ln w="9525">
            <a:solidFill>
              <a:schemeClr val="accent5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5" name="Рисунок 14" descr="Дикие козлы — Бородатые скалолазы"/>
          <p:cNvPicPr/>
          <p:nvPr/>
        </p:nvPicPr>
        <p:blipFill>
          <a:blip r:embed="rId7"/>
          <a:srcRect l="52194" t="19141" r="25625" b="39633"/>
          <a:stretch>
            <a:fillRect/>
          </a:stretch>
        </p:blipFill>
        <p:spPr bwMode="auto">
          <a:xfrm>
            <a:off x="571472" y="2214554"/>
            <a:ext cx="1928826" cy="2143140"/>
          </a:xfrm>
          <a:prstGeom prst="rect">
            <a:avLst/>
          </a:prstGeom>
          <a:noFill/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8" presetClass="exit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</a:rPr>
              <a:t>Птенцы какой птицы не знают своей матери?</a:t>
            </a:r>
            <a:endParaRPr lang="ru-RU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Выноска-облако 6"/>
          <p:cNvSpPr/>
          <p:nvPr/>
        </p:nvSpPr>
        <p:spPr>
          <a:xfrm>
            <a:off x="2714612" y="3429000"/>
            <a:ext cx="3343292" cy="2970102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Выноска-облако 7"/>
          <p:cNvSpPr/>
          <p:nvPr/>
        </p:nvSpPr>
        <p:spPr>
          <a:xfrm>
            <a:off x="5643538" y="1714488"/>
            <a:ext cx="3500462" cy="2857520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Обои и картинки 1024x768 136KB Птицы"/>
          <p:cNvPicPr/>
          <p:nvPr/>
        </p:nvPicPr>
        <p:blipFill>
          <a:blip r:embed="rId2" cstate="print"/>
          <a:srcRect l="15485" r="13282"/>
          <a:stretch>
            <a:fillRect/>
          </a:stretch>
        </p:blipFill>
        <p:spPr bwMode="auto">
          <a:xfrm>
            <a:off x="6500826" y="2285992"/>
            <a:ext cx="1857388" cy="181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www.pgbooks.ru/upload/blog/904/9048dc47682509c3ff2d70d7eb12ae2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857628"/>
            <a:ext cx="1643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носка-облако 10"/>
          <p:cNvSpPr/>
          <p:nvPr/>
        </p:nvSpPr>
        <p:spPr>
          <a:xfrm>
            <a:off x="0" y="1428736"/>
            <a:ext cx="3643338" cy="2928958"/>
          </a:xfrm>
          <a:prstGeom prst="cloudCallout">
            <a:avLst/>
          </a:prstGeom>
          <a:solidFill>
            <a:srgbClr val="FFFF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Содержимое 3" descr="http://www.stihi.ru/pics/2012/07/22/2855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785926"/>
            <a:ext cx="207170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pic>
        <p:nvPicPr>
          <p:cNvPr id="4" name="Содержимое 3" descr="http://dsad-chernoe.umi.ru/images/cms/data/0_1ba8f_34566055_xl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Какой лесной зверь сушит себе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грибы на ветках?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Выноска-облако 3"/>
          <p:cNvSpPr/>
          <p:nvPr/>
        </p:nvSpPr>
        <p:spPr>
          <a:xfrm>
            <a:off x="357158" y="1928802"/>
            <a:ext cx="3357554" cy="2714644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Выноска-облако 5"/>
          <p:cNvSpPr/>
          <p:nvPr/>
        </p:nvSpPr>
        <p:spPr>
          <a:xfrm>
            <a:off x="2714612" y="3786190"/>
            <a:ext cx="3500462" cy="2643182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носка-облако 6"/>
          <p:cNvSpPr/>
          <p:nvPr/>
        </p:nvSpPr>
        <p:spPr>
          <a:xfrm>
            <a:off x="5500694" y="1785926"/>
            <a:ext cx="3357586" cy="2428892"/>
          </a:xfrm>
          <a:prstGeom prst="cloudCallout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http://static.newsland.com/news_images/708/big_70847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4214818"/>
            <a:ext cx="2166936" cy="157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АсКомп\Pictures\63163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2214554"/>
            <a:ext cx="2088614" cy="1566461"/>
          </a:xfrm>
          <a:prstGeom prst="rect">
            <a:avLst/>
          </a:prstGeom>
          <a:noFill/>
        </p:spPr>
      </p:pic>
      <p:pic>
        <p:nvPicPr>
          <p:cNvPr id="11" name="Рисунок 10" descr="http://img156.imageshack.us/img156/9472/vasakbobcat27nj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2428868"/>
            <a:ext cx="1964530" cy="14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Какие птицы роют себе норы по берегам рек?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71472" y="1714488"/>
            <a:ext cx="2786082" cy="2714644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143240" y="4000504"/>
            <a:ext cx="2786082" cy="28574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072066" y="1714488"/>
            <a:ext cx="3000396" cy="2571768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http://dic.academic.ru/pictures/wiki/files/65/Alauda_arvens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000240"/>
            <a:ext cx="200026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http://static.eva.ru/eva/20001-30000/28350/avatar/28350.jp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2071678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Рисунок 15" descr="http://birdchuvashia.ru/index.php?view=image&amp;format=raw&amp;type=img&amp;id=3723&amp;option=com_joomgallery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572008"/>
            <a:ext cx="1857388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Какой страшный зверь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 падок до малины?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Капля 4"/>
          <p:cNvSpPr/>
          <p:nvPr/>
        </p:nvSpPr>
        <p:spPr>
          <a:xfrm>
            <a:off x="714348" y="1857364"/>
            <a:ext cx="2500330" cy="2428892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Капля 6"/>
          <p:cNvSpPr/>
          <p:nvPr/>
        </p:nvSpPr>
        <p:spPr>
          <a:xfrm>
            <a:off x="5857884" y="2071678"/>
            <a:ext cx="2714644" cy="2571768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апля 7"/>
          <p:cNvSpPr/>
          <p:nvPr/>
        </p:nvSpPr>
        <p:spPr>
          <a:xfrm>
            <a:off x="2928926" y="3500438"/>
            <a:ext cx="2643206" cy="2500330"/>
          </a:xfrm>
          <a:prstGeom prst="teardrop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3" descr="http://yaroslavl.rfn.ru/p/b_508924403.jpg"/>
          <p:cNvPicPr>
            <a:picLocks/>
          </p:cNvPicPr>
          <p:nvPr/>
        </p:nvPicPr>
        <p:blipFill>
          <a:blip r:embed="rId2"/>
          <a:srcRect l="9326" t="17442" r="27720"/>
          <a:stretch>
            <a:fillRect/>
          </a:stretch>
        </p:blipFill>
        <p:spPr bwMode="auto">
          <a:xfrm>
            <a:off x="1071538" y="2214554"/>
            <a:ext cx="2071702" cy="1904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ikie_wivotnie4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2357430"/>
            <a:ext cx="2571758" cy="19288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dikie_wivotnie1">
            <a:hlinkClick r:id="rId5"/>
          </p:cNvPr>
          <p:cNvPicPr/>
          <p:nvPr/>
        </p:nvPicPr>
        <p:blipFill>
          <a:blip r:embed="rId6"/>
          <a:srcRect l="6452" r="16129"/>
          <a:stretch>
            <a:fillRect/>
          </a:stretch>
        </p:blipFill>
        <p:spPr bwMode="auto">
          <a:xfrm>
            <a:off x="3286116" y="3857628"/>
            <a:ext cx="2000264" cy="21431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Какое животное не впадает </a:t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в зимнюю спячку?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571472" y="1500174"/>
            <a:ext cx="2714644" cy="2428892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>
            <a:off x="5857884" y="1714488"/>
            <a:ext cx="2714644" cy="2500330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/>
          <p:cNvSpPr/>
          <p:nvPr/>
        </p:nvSpPr>
        <p:spPr>
          <a:xfrm>
            <a:off x="3143240" y="3357562"/>
            <a:ext cx="3000396" cy="2786058"/>
          </a:xfrm>
          <a:prstGeom prst="wedgeEllipseCallou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ikie_wivotnie5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643050"/>
            <a:ext cx="1928826" cy="2000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dikie_wivotnie2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3857628"/>
            <a:ext cx="2214573" cy="17573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Содержимое 3" descr="dikie_wivotnie7">
            <a:hlinkClick r:id="rId6"/>
          </p:cNvPr>
          <p:cNvPicPr>
            <a:picLocks/>
          </p:cNvPicPr>
          <p:nvPr/>
        </p:nvPicPr>
        <p:blipFill>
          <a:blip r:embed="rId7"/>
          <a:srcRect t="8675"/>
          <a:stretch>
            <a:fillRect/>
          </a:stretch>
        </p:blipFill>
        <p:spPr bwMode="auto">
          <a:xfrm>
            <a:off x="6143636" y="2214554"/>
            <a:ext cx="2071702" cy="150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Какая обезьяна самая большая?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1785926"/>
            <a:ext cx="2357454" cy="3571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Содержимое 3" descr="http://www.zooblog.ru/uploads/posts/2011-01/thumbs/1296226427_1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285992"/>
            <a:ext cx="200026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799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715008" y="2000240"/>
            <a:ext cx="2928958" cy="221457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 descr="http://www.zooclub.ru/attach/fotogal/oboi/primat/66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2285992"/>
            <a:ext cx="2357454" cy="1759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928926" y="4214818"/>
            <a:ext cx="3000396" cy="228601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http://www.photogallerys.ru/photo/photoanimals/photoanimals-01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7554" y="4429132"/>
            <a:ext cx="2332035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1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Назовите птицу, которая прилетает к нам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самой первой и улетает самой последней осенью?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Шестиугольник 6"/>
          <p:cNvSpPr/>
          <p:nvPr/>
        </p:nvSpPr>
        <p:spPr>
          <a:xfrm>
            <a:off x="714348" y="1571612"/>
            <a:ext cx="3143272" cy="2857520"/>
          </a:xfrm>
          <a:prstGeom prst="hexagon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естиугольник 7"/>
          <p:cNvSpPr/>
          <p:nvPr/>
        </p:nvSpPr>
        <p:spPr>
          <a:xfrm>
            <a:off x="3214678" y="3786190"/>
            <a:ext cx="3143272" cy="2643206"/>
          </a:xfrm>
          <a:prstGeom prst="hexagon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Шестиугольник 8"/>
          <p:cNvSpPr/>
          <p:nvPr/>
        </p:nvSpPr>
        <p:spPr>
          <a:xfrm>
            <a:off x="5572132" y="1500174"/>
            <a:ext cx="3143272" cy="2786082"/>
          </a:xfrm>
          <a:prstGeom prst="hexagon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http://prirodasibiri.ru/images/news/pic/2618_1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928802"/>
            <a:ext cx="2071702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www.stihi.ru/pics/2012/07/22/285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4000504"/>
            <a:ext cx="185738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Содержимое 3" descr="http://foto-zverey.ru/images/ptica-28_small1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1785926"/>
            <a:ext cx="2643206" cy="19288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457200" y="6429396"/>
            <a:ext cx="8229600" cy="214313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Кто из лесных обитателей любит полакомиться муравьями и их личинками?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7-конечная звезда 3"/>
          <p:cNvSpPr/>
          <p:nvPr/>
        </p:nvSpPr>
        <p:spPr>
          <a:xfrm>
            <a:off x="357158" y="1500174"/>
            <a:ext cx="3357586" cy="3071834"/>
          </a:xfrm>
          <a:prstGeom prst="star7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7-конечная звезда 4"/>
          <p:cNvSpPr/>
          <p:nvPr/>
        </p:nvSpPr>
        <p:spPr>
          <a:xfrm>
            <a:off x="5500694" y="1071546"/>
            <a:ext cx="3643306" cy="3357586"/>
          </a:xfrm>
          <a:prstGeom prst="star7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857488" y="3143248"/>
            <a:ext cx="3571900" cy="3714752"/>
          </a:xfrm>
          <a:prstGeom prst="star6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dikie_wivotnie6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1714488"/>
            <a:ext cx="2428892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dikie_wivotnie7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68" y="4143380"/>
            <a:ext cx="2286016" cy="1662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i46.fastpic.ru/big/2013/0513/43/286110aa6b1aacf09f0334f9efa71f43.jpg"/>
          <p:cNvPicPr/>
          <p:nvPr/>
        </p:nvPicPr>
        <p:blipFill>
          <a:blip r:embed="rId6"/>
          <a:srcRect r="20289"/>
          <a:stretch>
            <a:fillRect/>
          </a:stretch>
        </p:blipFill>
        <p:spPr bwMode="auto">
          <a:xfrm>
            <a:off x="1142976" y="2357430"/>
            <a:ext cx="1785950" cy="1576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6" dur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4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9" dur="1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Зверёк этот живёт в земле. Там и спит, там и еду – насекомых и их личинок – себе находит. Увидать его трудно. Но узнать о том, где он, можно по кучкам свежей земли.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714348" y="1857364"/>
            <a:ext cx="2428892" cy="2357454"/>
          </a:xfrm>
          <a:prstGeom prst="parallelogram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http://i.allday.ru/uploads/posts/thumbs/1203617811_3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1485904" cy="1414466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Параллелограмм 8"/>
          <p:cNvSpPr/>
          <p:nvPr/>
        </p:nvSpPr>
        <p:spPr>
          <a:xfrm>
            <a:off x="2857488" y="4143380"/>
            <a:ext cx="2857520" cy="2214578"/>
          </a:xfrm>
          <a:prstGeom prst="parallelogram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Содержимое 3" descr="dikie_wivotnie11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4500570"/>
            <a:ext cx="1928826" cy="146288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" name="Параллелограмм 11"/>
          <p:cNvSpPr/>
          <p:nvPr/>
        </p:nvSpPr>
        <p:spPr>
          <a:xfrm>
            <a:off x="6072198" y="1857364"/>
            <a:ext cx="2428892" cy="2857520"/>
          </a:xfrm>
          <a:prstGeom prst="parallelogram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2" descr="http://mir-prekrasen.net/uploads/posts/2010-11/thumbs/1289580355_zemleroika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2357430"/>
            <a:ext cx="1368168" cy="1809746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икторин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викторина</Template>
  <TotalTime>207</TotalTime>
  <Words>152</Words>
  <Application>Microsoft Office PowerPoint</Application>
  <PresentationFormat>Экран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викторина</vt:lpstr>
      <vt:lpstr>Викторина по экологии: «Загадки леса» подготовительная группа</vt:lpstr>
      <vt:lpstr>Какой лесной зверь сушит себе  грибы на ветках?</vt:lpstr>
      <vt:lpstr>Какие птицы роют себе норы по берегам рек?</vt:lpstr>
      <vt:lpstr>Какой страшный зверь  падок до малины?</vt:lpstr>
      <vt:lpstr>Какое животное не впадает  в зимнюю спячку?</vt:lpstr>
      <vt:lpstr>Какая обезьяна самая большая?</vt:lpstr>
      <vt:lpstr>Назовите птицу, которая прилетает к нам  самой первой и улетает самой последней осенью?</vt:lpstr>
      <vt:lpstr>Кто из лесных обитателей любит полакомиться муравьями и их личинками?</vt:lpstr>
      <vt:lpstr>Зверёк этот живёт в земле. Там и спит, там и еду – насекомых и их личинок – себе находит. Увидать его трудно. Но узнать о том, где он, можно по кучкам свежей земли.</vt:lpstr>
      <vt:lpstr>Мелькнула в траве и скрылась, только её и видели.  Ну, а если всё-таки схватит её враг,  то оставит она ему свой хвост.  Пока враг разберётся, что к чему – она скроется, а хвост потом отрастит.</vt:lpstr>
      <vt:lpstr>Этот зверь валит деревья зубами без топора,  зубы его длинные и острые.</vt:lpstr>
      <vt:lpstr>Всем, всем, всем! У кого возникла надобность в рогах. Раз в год обращайтесь ко мне.</vt:lpstr>
      <vt:lpstr>Птенцы какой птицы не знают своей матери?</vt:lpstr>
      <vt:lpstr>МОЛОДЦЫ!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Викторина по экологии</dc:title>
  <dc:creator>АсКомп</dc:creator>
  <cp:lastModifiedBy>АсКомп</cp:lastModifiedBy>
  <cp:revision>32</cp:revision>
  <dcterms:created xsi:type="dcterms:W3CDTF">2013-11-04T10:05:43Z</dcterms:created>
  <dcterms:modified xsi:type="dcterms:W3CDTF">2013-11-16T10:21:05Z</dcterms:modified>
</cp:coreProperties>
</file>