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58" r:id="rId4"/>
    <p:sldId id="280" r:id="rId5"/>
    <p:sldId id="275" r:id="rId6"/>
    <p:sldId id="264" r:id="rId7"/>
    <p:sldId id="274" r:id="rId8"/>
    <p:sldId id="276" r:id="rId9"/>
    <p:sldId id="263" r:id="rId10"/>
    <p:sldId id="272" r:id="rId11"/>
    <p:sldId id="278" r:id="rId12"/>
    <p:sldId id="279" r:id="rId13"/>
    <p:sldId id="267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4566-5F72-4314-AA3E-E27D893AC17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ECD3-4EF6-48FF-A927-65117D2B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ECD3-4EF6-48FF-A927-65117D2B80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4A35-3191-4248-A811-790D01F14619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1F4-B99E-46E6-B81C-9A8BAAFBD888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568952" cy="1080120"/>
          </a:xfrm>
        </p:spPr>
        <p:txBody>
          <a:bodyPr/>
          <a:lstStyle/>
          <a:p>
            <a:pPr algn="ctr"/>
            <a:r>
              <a:rPr lang="ru-RU" sz="1600" b="1" i="1" dirty="0">
                <a:latin typeface="Calibri"/>
                <a:cs typeface="+mj-cs"/>
              </a:rPr>
              <a:t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                                                   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4824536"/>
          </a:xfrm>
        </p:spPr>
        <p:txBody>
          <a:bodyPr>
            <a:normAutofit fontScale="92500" lnSpcReduction="20000"/>
          </a:bodyPr>
          <a:lstStyle/>
          <a:p>
            <a:pPr lvl="3" defTabSz="914400">
              <a:spcAft>
                <a:spcPts val="0"/>
              </a:spcAft>
              <a:buClrTx/>
            </a:pPr>
            <a:r>
              <a:rPr lang="ru-RU" sz="2600" i="1" dirty="0">
                <a:solidFill>
                  <a:schemeClr val="tx1"/>
                </a:solidFill>
                <a:latin typeface="Calibri"/>
              </a:rPr>
              <a:t>Презентация </a:t>
            </a:r>
            <a:r>
              <a:rPr lang="ru-RU" sz="2600" i="1" dirty="0" smtClean="0">
                <a:solidFill>
                  <a:schemeClr val="tx1"/>
                </a:solidFill>
                <a:latin typeface="Calibri"/>
              </a:rPr>
              <a:t>информационно-познавательного </a:t>
            </a:r>
            <a:r>
              <a:rPr lang="ru-RU" sz="2600" i="1" dirty="0">
                <a:solidFill>
                  <a:schemeClr val="tx1"/>
                </a:solidFill>
                <a:latin typeface="Calibri"/>
              </a:rPr>
              <a:t>проекта </a:t>
            </a:r>
          </a:p>
          <a:p>
            <a:pPr lvl="0" algn="ctr" defTabSz="914400">
              <a:spcAft>
                <a:spcPts val="0"/>
              </a:spcAft>
              <a:buClrTx/>
            </a:pPr>
            <a:r>
              <a:rPr lang="ru-RU" sz="3000" b="1" i="1" dirty="0" smtClean="0">
                <a:solidFill>
                  <a:schemeClr val="tx1"/>
                </a:solidFill>
                <a:latin typeface="Calibri"/>
              </a:rPr>
              <a:t>«</a:t>
            </a:r>
            <a:r>
              <a:rPr lang="ru-RU" sz="4100" b="1" i="1" dirty="0" smtClean="0">
                <a:solidFill>
                  <a:schemeClr val="tx1"/>
                </a:solidFill>
                <a:latin typeface="Calibri"/>
              </a:rPr>
              <a:t>Мы за здоровый образ жизни»</a:t>
            </a:r>
            <a:endParaRPr lang="ru-RU" sz="4100" b="1" i="1" dirty="0">
              <a:solidFill>
                <a:schemeClr val="tx1"/>
              </a:solidFill>
              <a:latin typeface="Calibri"/>
            </a:endParaRPr>
          </a:p>
          <a:p>
            <a:pPr lvl="0" algn="ctr" defTabSz="914400">
              <a:spcAft>
                <a:spcPts val="0"/>
              </a:spcAft>
              <a:buClrTx/>
            </a:pPr>
            <a:r>
              <a:rPr lang="ru-RU" sz="2600" i="1" dirty="0" smtClean="0">
                <a:solidFill>
                  <a:schemeClr val="tx1"/>
                </a:solidFill>
                <a:latin typeface="Calibri"/>
              </a:rPr>
              <a:t>старшая </a:t>
            </a:r>
            <a:r>
              <a:rPr lang="ru-RU" sz="2600" i="1" dirty="0">
                <a:solidFill>
                  <a:schemeClr val="tx1"/>
                </a:solidFill>
                <a:latin typeface="Calibri"/>
              </a:rPr>
              <a:t>группа</a:t>
            </a:r>
          </a:p>
          <a:p>
            <a:pPr lvl="0" algn="ctr" defTabSz="914400">
              <a:spcAft>
                <a:spcPts val="0"/>
              </a:spcAft>
              <a:buClrTx/>
            </a:pPr>
            <a:r>
              <a:rPr lang="ru-RU" sz="2200" i="1" dirty="0">
                <a:solidFill>
                  <a:schemeClr val="tx1"/>
                </a:solidFill>
                <a:latin typeface="Calibri"/>
              </a:rPr>
              <a:t>(краткосрочный проект)</a:t>
            </a:r>
          </a:p>
          <a:p>
            <a:pPr marL="252000" lvl="0" algn="r" defTabSz="914400">
              <a:spcAft>
                <a:spcPts val="0"/>
              </a:spcAft>
              <a:buClrTx/>
            </a:pPr>
            <a:endParaRPr lang="ru-RU" sz="1900" b="1" i="1" dirty="0">
              <a:solidFill>
                <a:schemeClr val="tx1"/>
              </a:solidFill>
              <a:latin typeface="Calibri"/>
            </a:endParaRPr>
          </a:p>
          <a:p>
            <a:pPr marL="252000" lvl="0" algn="r" defTabSz="914400">
              <a:spcAft>
                <a:spcPts val="0"/>
              </a:spcAft>
              <a:buClrTx/>
            </a:pPr>
            <a:endParaRPr lang="ru-RU" sz="1900" b="1" i="1" dirty="0">
              <a:solidFill>
                <a:schemeClr val="tx1"/>
              </a:solidFill>
              <a:latin typeface="Calibri"/>
            </a:endParaRPr>
          </a:p>
          <a:p>
            <a:pPr marL="252000" lvl="0" algn="r" defTabSz="914400">
              <a:spcAft>
                <a:spcPts val="0"/>
              </a:spcAft>
              <a:buClrTx/>
            </a:pPr>
            <a:r>
              <a:rPr lang="ru-RU" sz="1900" b="1" i="1" dirty="0">
                <a:solidFill>
                  <a:schemeClr val="tx1"/>
                </a:solidFill>
                <a:latin typeface="Calibri"/>
              </a:rPr>
              <a:t>Воспитатель ГБДОУ №71</a:t>
            </a:r>
          </a:p>
          <a:p>
            <a:pPr marL="252000" lvl="0" algn="r" defTabSz="914400">
              <a:spcAft>
                <a:spcPts val="0"/>
              </a:spcAft>
              <a:buClrTx/>
            </a:pPr>
            <a:r>
              <a:rPr lang="ru-RU" sz="1900" b="1" i="1" dirty="0">
                <a:solidFill>
                  <a:schemeClr val="tx1"/>
                </a:solidFill>
                <a:latin typeface="Calibri"/>
              </a:rPr>
              <a:t>Калининского района</a:t>
            </a:r>
          </a:p>
          <a:p>
            <a:pPr marL="252000" lvl="0" algn="r" defTabSz="914400">
              <a:spcAft>
                <a:spcPts val="0"/>
              </a:spcAft>
              <a:buClrTx/>
            </a:pPr>
            <a:r>
              <a:rPr lang="ru-RU" sz="1900" b="1" i="1" dirty="0">
                <a:solidFill>
                  <a:schemeClr val="tx1"/>
                </a:solidFill>
                <a:latin typeface="Calibri"/>
              </a:rPr>
              <a:t>Санкт-Петербурга</a:t>
            </a:r>
          </a:p>
          <a:p>
            <a:pPr marL="252000" lvl="0" algn="r" defTabSz="914400">
              <a:spcAft>
                <a:spcPts val="0"/>
              </a:spcAft>
              <a:buClrTx/>
            </a:pPr>
            <a:r>
              <a:rPr lang="ru-RU" sz="1900" b="1" i="1" dirty="0">
                <a:solidFill>
                  <a:schemeClr val="tx1"/>
                </a:solidFill>
                <a:latin typeface="Calibri"/>
              </a:rPr>
              <a:t>Каверзнева Наталья Вячеславовна</a:t>
            </a:r>
          </a:p>
          <a:p>
            <a:pPr lvl="0" algn="r" defTabSz="914400">
              <a:spcAft>
                <a:spcPts val="0"/>
              </a:spcAft>
              <a:buClrTx/>
            </a:pPr>
            <a:endParaRPr lang="ru-RU" sz="1900" b="1" i="1" dirty="0">
              <a:solidFill>
                <a:schemeClr val="tx1"/>
              </a:solidFill>
              <a:latin typeface="Calibri"/>
            </a:endParaRPr>
          </a:p>
          <a:p>
            <a:pPr lvl="0" algn="ctr" defTabSz="914400">
              <a:spcAft>
                <a:spcPts val="0"/>
              </a:spcAft>
              <a:buClrTx/>
            </a:pPr>
            <a:endParaRPr lang="ru-RU" sz="1700" b="1" i="1" dirty="0">
              <a:solidFill>
                <a:schemeClr val="tx1"/>
              </a:solidFill>
              <a:latin typeface="Calibri"/>
            </a:endParaRPr>
          </a:p>
          <a:p>
            <a:pPr lvl="0" algn="ctr" defTabSz="914400">
              <a:spcAft>
                <a:spcPts val="0"/>
              </a:spcAft>
              <a:buClrTx/>
            </a:pPr>
            <a:endParaRPr lang="ru-RU" sz="1700" b="1" i="1" dirty="0">
              <a:solidFill>
                <a:schemeClr val="tx1"/>
              </a:solidFill>
              <a:latin typeface="Calibri"/>
            </a:endParaRPr>
          </a:p>
          <a:p>
            <a:pPr lvl="0" algn="ctr" defTabSz="914400">
              <a:spcAft>
                <a:spcPts val="0"/>
              </a:spcAft>
              <a:buClrTx/>
            </a:pPr>
            <a:r>
              <a:rPr lang="ru-RU" sz="1700" b="1" i="1" dirty="0">
                <a:solidFill>
                  <a:schemeClr val="tx1"/>
                </a:solidFill>
                <a:latin typeface="Calibri"/>
              </a:rPr>
              <a:t>Санкт-Петербург </a:t>
            </a:r>
            <a:r>
              <a:rPr lang="ru-RU" sz="1700" b="1" i="1" dirty="0" smtClean="0">
                <a:solidFill>
                  <a:schemeClr val="tx1"/>
                </a:solidFill>
                <a:latin typeface="Calibri"/>
              </a:rPr>
              <a:t>2015 </a:t>
            </a:r>
            <a:r>
              <a:rPr lang="ru-RU" sz="1700" b="1" i="1" dirty="0">
                <a:solidFill>
                  <a:schemeClr val="tx1"/>
                </a:solidFill>
                <a:latin typeface="Calibri"/>
              </a:rPr>
              <a:t>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44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3"/>
          </a:xfrm>
        </p:spPr>
        <p:txBody>
          <a:bodyPr/>
          <a:lstStyle/>
          <a:p>
            <a:r>
              <a:rPr lang="ru-RU" sz="4000" dirty="0" smtClean="0"/>
              <a:t>Оздоровительная работа</a:t>
            </a:r>
            <a:endParaRPr lang="ru-RU" sz="4000" dirty="0"/>
          </a:p>
        </p:txBody>
      </p:sp>
      <p:pic>
        <p:nvPicPr>
          <p:cNvPr id="3074" name="Picture 2" descr="C:\Users\Сергей\Pictures\С проигрывателя Nokia 800\Альбом камеры\WP_0007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500243"/>
            <a:ext cx="2448272" cy="31192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97" y="2060848"/>
            <a:ext cx="3287334" cy="2465501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4941168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Бодрящая гимнастика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4941168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Хождение по «дорожкам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294936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060848"/>
            <a:ext cx="3244519" cy="24333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580" y="2060848"/>
            <a:ext cx="3240360" cy="24302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76673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Пальчиковая гимнастика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516199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Логоритмические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338591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911" y="1916832"/>
            <a:ext cx="3312033" cy="296670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916832"/>
            <a:ext cx="3378696" cy="304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5004048" y="490219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Самомассаж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90219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white"/>
                </a:solidFill>
              </a:rPr>
              <a:t>Дыхательная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181700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20"/>
          </a:xfrm>
        </p:spPr>
        <p:txBody>
          <a:bodyPr/>
          <a:lstStyle/>
          <a:p>
            <a:pPr algn="ctr"/>
            <a:r>
              <a:rPr lang="ru-RU" sz="4400" dirty="0" smtClean="0"/>
              <a:t>Наши работы</a:t>
            </a:r>
            <a:endParaRPr lang="ru-RU" sz="4400" dirty="0"/>
          </a:p>
        </p:txBody>
      </p:sp>
      <p:pic>
        <p:nvPicPr>
          <p:cNvPr id="3" name="Picture 2" descr="C:\Users\Сергей\Pictures\С проигрывателя Nokia 800\Альбом камеры\WP_00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9" y="1484784"/>
            <a:ext cx="3220434" cy="24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Сергей\Pictures\С проигрывателя Nokia 800\Альбом камеры\WP_000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193113" cy="2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ергей\Pictures\С проигрывателя Nokia 800\Альбом камеры\WP_000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7177" y="3669539"/>
            <a:ext cx="2445202" cy="32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ергей\Pictures\С проигрывателя Nokia 800\Альбом камеры\WP_0006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3229" y="3721163"/>
            <a:ext cx="2394834" cy="31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2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83567"/>
          </a:xfrm>
        </p:spPr>
        <p:txBody>
          <a:bodyPr/>
          <a:lstStyle/>
          <a:p>
            <a:pPr algn="ctr"/>
            <a:r>
              <a:rPr lang="ru-RU" sz="4000" dirty="0" smtClean="0"/>
              <a:t>Фотогазета</a:t>
            </a:r>
            <a:br>
              <a:rPr lang="ru-RU" sz="4000" dirty="0" smtClean="0"/>
            </a:br>
            <a:r>
              <a:rPr lang="ru-RU" sz="3600" dirty="0" smtClean="0"/>
              <a:t>«Кто спортом занимается, тот с болезнями не знается» </a:t>
            </a:r>
            <a:endParaRPr lang="ru-RU" sz="3600" dirty="0"/>
          </a:p>
        </p:txBody>
      </p:sp>
      <p:pic>
        <p:nvPicPr>
          <p:cNvPr id="2054" name="Picture 6" descr="C:\Users\Сергей\Pictures\С проигрывателя Nokia 800\Альбом камеры\WP_000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844824"/>
            <a:ext cx="3868012" cy="42484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2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00199"/>
          </a:xfrm>
        </p:spPr>
        <p:txBody>
          <a:bodyPr/>
          <a:lstStyle/>
          <a:p>
            <a:pPr algn="ctr"/>
            <a:r>
              <a:rPr lang="ru-RU" sz="4400" dirty="0" smtClean="0"/>
              <a:t>Поваренная книга о здоровой и вкусной пище</a:t>
            </a:r>
            <a:endParaRPr lang="ru-RU" sz="4400" dirty="0"/>
          </a:p>
        </p:txBody>
      </p:sp>
      <p:pic>
        <p:nvPicPr>
          <p:cNvPr id="7" name="Picture 4" descr="C:\Users\Сергей\Pictures\С проигрывателя Nokia 800\Альбом камеры\WP_000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2">
            <a:off x="3948192" y="2000869"/>
            <a:ext cx="2704300" cy="36057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ергей\Pictures\С проигрывателя Nokia 800\Альбом камеры\WP_000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998">
            <a:off x="2271582" y="2109044"/>
            <a:ext cx="2815111" cy="37534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9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016224"/>
          </a:xfrm>
        </p:spPr>
        <p:txBody>
          <a:bodyPr/>
          <a:lstStyle/>
          <a:p>
            <a:pPr algn="ctr"/>
            <a:r>
              <a:rPr lang="ru-RU" b="1" dirty="0"/>
              <a:t>Итоговое </a:t>
            </a:r>
            <a:r>
              <a:rPr lang="ru-RU" b="1" dirty="0" smtClean="0"/>
              <a:t>мероприятие   физкультурный </a:t>
            </a:r>
            <a:r>
              <a:rPr lang="ru-RU" b="1" dirty="0"/>
              <a:t>досуг</a:t>
            </a:r>
            <a:br>
              <a:rPr lang="ru-RU" b="1" dirty="0"/>
            </a:br>
            <a:r>
              <a:rPr lang="ru-RU" b="1" dirty="0" smtClean="0"/>
              <a:t>«В здоровом теле-здоровый дух»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422411"/>
            <a:ext cx="3471863" cy="26008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2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17178" cy="1080120"/>
          </a:xfrm>
        </p:spPr>
        <p:txBody>
          <a:bodyPr/>
          <a:lstStyle/>
          <a:p>
            <a:pPr algn="l"/>
            <a:r>
              <a:rPr lang="ru-RU" sz="4000" dirty="0"/>
              <a:t>Задачи: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1556792"/>
            <a:ext cx="7117178" cy="408098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Формировать начальные представления о здоровом образе жизни, расширять знания о сохранении здоровья.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Расширять представления о здоровье, его ценности.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Укреплять и сохранять здоровье детей по средствам физкультурно-оздоровительных мероприятий.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Воспитывать привычку к здоровому образу жизни.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9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55536"/>
              </p:ext>
            </p:extLst>
          </p:nvPr>
        </p:nvGraphicFramePr>
        <p:xfrm>
          <a:off x="1" y="-27384"/>
          <a:ext cx="9143998" cy="5516840"/>
        </p:xfrm>
        <a:graphic>
          <a:graphicData uri="http://schemas.openxmlformats.org/drawingml/2006/table">
            <a:tbl>
              <a:tblPr/>
              <a:tblGrid>
                <a:gridCol w="900452"/>
                <a:gridCol w="1585691"/>
                <a:gridCol w="1801922"/>
                <a:gridCol w="1657768"/>
                <a:gridCol w="1657768"/>
                <a:gridCol w="1540397"/>
              </a:tblGrid>
              <a:tr h="858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Образоват. области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Познавательное развитие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Речевое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Художественно-эстетическое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Физическое развитие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Виды работы с детьми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Познавательно- исследовательская, конструирование, игровая деятельность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Коммуникативная деятельность, восприятие худ. литературы и фольклора, игровая деятельность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Игровая деятельность</a:t>
                      </a:r>
                      <a:r>
                        <a:rPr kumimoji="0" lang="ru-RU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коммуникативная, трудовая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Музыкальная, изобразительная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, восприятие худ. литературы и фольклора, игровая деятельность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Двигательная, игровая деятельность</a:t>
                      </a:r>
                      <a:endParaRPr kumimoji="0" lang="ru-RU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 работы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детьми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Рассматривание иллюстраций: «Будь здоров без докторов», Рассказ воспитателя:  «В здоровом теле-здоровый дух»; «Здоровым быть здорово». Д/и «Уроки здоровья», «Полезно-неполезно», «Что лишнее»,  «Азбука  здоровья», «Правила здорового человека», «Я и мое тело».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Беседа: «Что нужно делать  чтобы не болеть»; «Зачем нужно соблюдать режим дня». Пальчик. гим.: «С горки на горку», «Зимняя прогулка», Артикуляц. гим.: «Забей мяч», «Чистим зубки», Дыхат. гим.: «Окошки», «Вдохнем свежий воздух», Д/и «Назови одним словом» «Придумай пред -ложение», Е, Курганова  «Спорт-здоровье»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С/р/и: «Повара-здоровое питание, «Физкультурное  заня-тие», «Аптека», «Поли-клиника», Беседа «Как помочь людям со слабым зрением», «Чистота залог здоровья», В. Кортиков «Мойте руки перед едой», Беседа «Правила безопасного поведения Д/и «Можно-нельзя», Опасно-безопасно».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Логоритмические упраж. «Нам простуда не почем» , «На прогулке», «Веселые ребята», М/р/у «Придумай движение».  Слушанье  М. Лазарева «Знай свое тело»      П/д  «Где спрятались  витамины»  «Коварные микробы», «Лыжники», Д/и «Веселые  акробаты», «Цвета и краски», «Контуры»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П/и: «Спортивные фигуры», «Дорожки», «Ловишки»,  «Кто быстрей»,  «Наши забавы», Загадки о здоровье и ЗОЖ,  Д/и  «Валеология»,  «Назови правильно», «Я-спортсмен», пальч. гим. «Спортсмены», дых. гим.  «Снежинки», С/р «Скорая помощь», «Больница»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условий для самостоятель-ной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детей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«Режим дня», «Отгадай вид спорта», «Разложи по порядку». «Четвертый лишний», «Аскорбинка и ее друзья» №1 №2 , «Что кому», «Хорошо-плохо», «Собери картинку» , конструирование из строительного материала  «Скоростные горки»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«Во саду ли, в огороде», «Отгадай-ка»,  «Много-один», «Найди и назови», «Кто что делает», «Два хоккеиста»,  «Полезная и вредная еда», «Найди и опиши», «Назови ласково», «Чудесный мешочек», «Почемучка», «Опиши-мы отгадаем» , «Я и мое тело»,  «Да - нет», «Какой, какая, какое?»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С/р/и : «Кафе-Витамин»,  «Семья-готовим обед», «Магазин «Овощи  - Фрукты»», «Магазин – Спортмастер», игра имитация «На катке»,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Д/и «Правила чистюли»  «Одень спортсменов», «Правила   дорожного движения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»,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«Как избежать неприятностей» С/р/и «Транспорт»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М/р/и «Повтори за мной», « Снежки», «Саночки», М/д/и «Узнай по голосу», «На чем играю», «Эхо», Д/и  «Найди такого же спортсмена»,  «Найди по тени», «Подбери  по цвету», «Исправь ошибку художника»,  раскрашивание  раскрасок: «Зимние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виды спорта»,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«Спортсмены»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П/и «С кочки на кочку», «Попади в  круг», «Пустое место», «Кто сделает меньше шагов»,  игра-шутка  «Мое тело», «Повтори движение»,  Д/и «Команда чемпионов»,  «Сундучок  здоровья» Д/у «Окажи помощь», С/р/и «Мы-санитары» «Зеленая аптека»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CC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36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76673"/>
            <a:ext cx="7117178" cy="936103"/>
          </a:xfrm>
        </p:spPr>
        <p:txBody>
          <a:bodyPr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dirty="0" smtClean="0">
                <a:latin typeface="Arial" charset="0"/>
              </a:rPr>
              <a:t>Взаимодействие с </a:t>
            </a:r>
            <a:r>
              <a:rPr lang="ru-RU" sz="4000" b="1" dirty="0">
                <a:latin typeface="Arial" charset="0"/>
              </a:rPr>
              <a:t>семьей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1484784"/>
            <a:ext cx="7117178" cy="4464496"/>
          </a:xfrm>
        </p:spPr>
        <p:txBody>
          <a:bodyPr>
            <a:normAutofit/>
          </a:bodyPr>
          <a:lstStyle/>
          <a:p>
            <a:pPr lvl="0" algn="l" defTabSz="914400" fontAlgn="base"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Рекомендации для родителей:  «Кого называют здоровым»?»,  «Режим дня», «Примерный комплекс  домашних упражнений, для часто болеющих детей», «Организация   спортивного уголка  в домашних условиях».</a:t>
            </a:r>
          </a:p>
          <a:p>
            <a:pPr lvl="0" algn="l" defTabSz="914400" fontAlgn="base"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Советы родителям по организации прогулки «Зимние забавы», «Советы народной медицины»,  Д/и «Где спрятались витамины»,  «Полезно-неполезно», «Правила гигиены». Художественная литература: 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</a:rPr>
              <a:t>М.Ю. 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Безруких «Где живут витамины</a:t>
            </a:r>
            <a:r>
              <a:rPr lang="ru-RU">
                <a:solidFill>
                  <a:schemeClr val="tx1"/>
                </a:solidFill>
                <a:latin typeface="Verdana" pitchFamily="34" charset="0"/>
              </a:rPr>
              <a:t>», </a:t>
            </a:r>
            <a:r>
              <a:rPr lang="ru-RU" smtClean="0">
                <a:solidFill>
                  <a:schemeClr val="tx1"/>
                </a:solidFill>
                <a:latin typeface="Verdana" pitchFamily="34" charset="0"/>
              </a:rPr>
              <a:t>С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Verdana" pitchFamily="34" charset="0"/>
              </a:rPr>
              <a:t>Погореловский</a:t>
            </a:r>
            <a:r>
              <a:rPr lang="ru-RU" dirty="0">
                <a:solidFill>
                  <a:schemeClr val="tx1"/>
                </a:solidFill>
                <a:latin typeface="Verdana" pitchFamily="34" charset="0"/>
              </a:rPr>
              <a:t> «Физкульт-ура!». Привлечь родителей к участию в составлении книги : «Поваренная книга о здоровой и вкусной пище».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1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/>
          <a:lstStyle/>
          <a:p>
            <a:pPr algn="ctr"/>
            <a:r>
              <a:rPr lang="ru-RU" sz="4000" b="1" dirty="0" smtClean="0"/>
              <a:t>Утренняя гимнастика</a:t>
            </a:r>
            <a:endParaRPr lang="ru-RU" sz="4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400243"/>
            <a:ext cx="3672408" cy="33249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323528" y="2154802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 здоровым быть сполна</a:t>
            </a:r>
            <a:br>
              <a:rPr lang="ru-RU" b="1" dirty="0"/>
            </a:br>
            <a:r>
              <a:rPr lang="ru-RU" b="1" dirty="0"/>
              <a:t>Физкультура всем нужна.</a:t>
            </a:r>
            <a:br>
              <a:rPr lang="ru-RU" b="1" dirty="0"/>
            </a:br>
            <a:r>
              <a:rPr lang="ru-RU" b="1" dirty="0"/>
              <a:t>Для начала по порядку —</a:t>
            </a:r>
            <a:br>
              <a:rPr lang="ru-RU" b="1" dirty="0"/>
            </a:br>
            <a:r>
              <a:rPr lang="ru-RU" b="1" dirty="0"/>
              <a:t>Утром сделаем зарядку!</a:t>
            </a:r>
          </a:p>
        </p:txBody>
      </p:sp>
    </p:spTree>
    <p:extLst>
      <p:ext uri="{BB962C8B-B14F-4D97-AF65-F5344CB8AC3E}">
        <p14:creationId xmlns:p14="http://schemas.microsoft.com/office/powerpoint/2010/main" val="238473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09443" y="404664"/>
            <a:ext cx="6874925" cy="864096"/>
          </a:xfrm>
        </p:spPr>
        <p:txBody>
          <a:bodyPr/>
          <a:lstStyle/>
          <a:p>
            <a:pPr algn="ctr"/>
            <a:r>
              <a:rPr lang="ru-RU" sz="4000" dirty="0" smtClean="0"/>
              <a:t>Умывание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3839853" cy="2177576"/>
          </a:xfrm>
        </p:spPr>
        <p:txBody>
          <a:bodyPr>
            <a:normAutofit/>
          </a:bodyPr>
          <a:lstStyle/>
          <a:p>
            <a:r>
              <a:rPr lang="ru-RU" sz="1800" b="1" dirty="0"/>
              <a:t>Чтобы ни один микроб</a:t>
            </a:r>
            <a:br>
              <a:rPr lang="ru-RU" sz="1800" b="1" dirty="0"/>
            </a:br>
            <a:r>
              <a:rPr lang="ru-RU" sz="1800" b="1" dirty="0"/>
              <a:t>Не попал случайно в рот,</a:t>
            </a:r>
            <a:br>
              <a:rPr lang="ru-RU" sz="1800" b="1" dirty="0"/>
            </a:br>
            <a:r>
              <a:rPr lang="ru-RU" sz="1800" b="1" dirty="0"/>
              <a:t>Руки мыть перед едой</a:t>
            </a:r>
            <a:br>
              <a:rPr lang="ru-RU" sz="1800" b="1" dirty="0"/>
            </a:br>
            <a:r>
              <a:rPr lang="ru-RU" sz="1800" b="1" dirty="0"/>
              <a:t>Нужно мылом и водой.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556792"/>
            <a:ext cx="37890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88831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Здоровое питание</a:t>
            </a:r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39552" y="3212976"/>
            <a:ext cx="3767845" cy="18175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Кушать овощи и фрукты,</a:t>
            </a:r>
            <a:br>
              <a:rPr lang="ru-RU" sz="1800" b="1" dirty="0"/>
            </a:br>
            <a:r>
              <a:rPr lang="ru-RU" sz="1800" b="1" dirty="0"/>
              <a:t>Рыбу, молокопродукты —</a:t>
            </a:r>
            <a:br>
              <a:rPr lang="ru-RU" sz="1800" b="1" dirty="0"/>
            </a:br>
            <a:r>
              <a:rPr lang="ru-RU" sz="1800" b="1" dirty="0"/>
              <a:t>Вот полезная еда,</a:t>
            </a:r>
            <a:br>
              <a:rPr lang="ru-RU" sz="1800" b="1" dirty="0"/>
            </a:br>
            <a:r>
              <a:rPr lang="ru-RU" sz="1800" b="1" dirty="0"/>
              <a:t>Витаминами полна!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92" y="1556792"/>
            <a:ext cx="3429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7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pPr algn="ctr"/>
            <a:r>
              <a:rPr lang="ru-RU" sz="4000" dirty="0" smtClean="0"/>
              <a:t>Физкульт-ура!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94116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Физкультура каждый день </a:t>
            </a:r>
            <a:br>
              <a:rPr lang="ru-RU" b="1" dirty="0"/>
            </a:br>
            <a:r>
              <a:rPr lang="ru-RU" b="1" dirty="0"/>
              <a:t>Прогоняет сон и лень! </a:t>
            </a:r>
            <a:br>
              <a:rPr lang="ru-RU" b="1" dirty="0"/>
            </a:br>
            <a:r>
              <a:rPr lang="ru-RU" b="1" dirty="0"/>
              <a:t>Как прекрасно быть спортсменом </a:t>
            </a:r>
            <a:br>
              <a:rPr lang="ru-RU" b="1" dirty="0"/>
            </a:br>
            <a:r>
              <a:rPr lang="ru-RU" b="1" dirty="0"/>
              <a:t>Сильным, ловким и умелым!</a:t>
            </a:r>
            <a:r>
              <a:rPr lang="ru-RU" dirty="0"/>
              <a:t> </a:t>
            </a:r>
          </a:p>
        </p:txBody>
      </p:sp>
      <p:pic>
        <p:nvPicPr>
          <p:cNvPr id="1026" name="Picture 2" descr="C:\Users\Сергей\Pictures\С проигрывателя Nokia 800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468624" cy="26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9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224136"/>
          </a:xfrm>
        </p:spPr>
        <p:txBody>
          <a:bodyPr/>
          <a:lstStyle/>
          <a:p>
            <a:pPr algn="ctr"/>
            <a:r>
              <a:rPr lang="ru-RU" sz="4000" dirty="0" smtClean="0"/>
              <a:t>Наша прогулка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4078594"/>
            <a:ext cx="2448273" cy="18331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633" y="1371570"/>
            <a:ext cx="2541500" cy="18362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41" y="1414298"/>
            <a:ext cx="2448273" cy="18331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04314" y="2636912"/>
            <a:ext cx="3279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white"/>
                </a:solidFill>
              </a:rPr>
              <a:t>На прогулку выходи,</a:t>
            </a:r>
            <a:br>
              <a:rPr lang="ru-RU" sz="1600" b="1" dirty="0">
                <a:solidFill>
                  <a:prstClr val="white"/>
                </a:solidFill>
              </a:rPr>
            </a:br>
            <a:r>
              <a:rPr lang="ru-RU" sz="1600" b="1" dirty="0">
                <a:solidFill>
                  <a:prstClr val="white"/>
                </a:solidFill>
              </a:rPr>
              <a:t>Свежим воздухом дыши.</a:t>
            </a:r>
            <a:br>
              <a:rPr lang="ru-RU" sz="1600" b="1" dirty="0">
                <a:solidFill>
                  <a:prstClr val="white"/>
                </a:solidFill>
              </a:rPr>
            </a:br>
            <a:r>
              <a:rPr lang="ru-RU" sz="1600" b="1" dirty="0">
                <a:solidFill>
                  <a:prstClr val="white"/>
                </a:solidFill>
              </a:rPr>
              <a:t>Только помни при уходе:</a:t>
            </a:r>
            <a:br>
              <a:rPr lang="ru-RU" sz="1600" b="1" dirty="0">
                <a:solidFill>
                  <a:prstClr val="white"/>
                </a:solidFill>
              </a:rPr>
            </a:br>
            <a:r>
              <a:rPr lang="ru-RU" sz="1600" b="1" dirty="0">
                <a:solidFill>
                  <a:prstClr val="white"/>
                </a:solidFill>
              </a:rPr>
              <a:t>Одеваться по погоде!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1761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853</TotalTime>
  <Words>897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</vt:lpstr>
      <vt:lpstr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                                                   Санкт-Петербурга</vt:lpstr>
      <vt:lpstr>Задачи:</vt:lpstr>
      <vt:lpstr>Презентация PowerPoint</vt:lpstr>
      <vt:lpstr>Взаимодействие с семьей </vt:lpstr>
      <vt:lpstr>Утренняя гимнастика</vt:lpstr>
      <vt:lpstr>Умывание </vt:lpstr>
      <vt:lpstr>Здоровое питание</vt:lpstr>
      <vt:lpstr>Физкульт-ура!</vt:lpstr>
      <vt:lpstr>Наша прогулка</vt:lpstr>
      <vt:lpstr>Оздоровительная работа</vt:lpstr>
      <vt:lpstr>Презентация PowerPoint</vt:lpstr>
      <vt:lpstr>Презентация PowerPoint</vt:lpstr>
      <vt:lpstr>Наши работы</vt:lpstr>
      <vt:lpstr>Фотогазета «Кто спортом занимается, тот с болезнями не знается» </vt:lpstr>
      <vt:lpstr>Поваренная книга о здоровой и вкусной пище</vt:lpstr>
      <vt:lpstr>Итоговое мероприятие   физкультурный досуг «В здоровом теле-здоровый дух»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                                                   Санкт-Петербурга</dc:title>
  <dc:creator>Сергей</dc:creator>
  <cp:lastModifiedBy>Сергей</cp:lastModifiedBy>
  <cp:revision>99</cp:revision>
  <dcterms:created xsi:type="dcterms:W3CDTF">2015-01-31T10:10:32Z</dcterms:created>
  <dcterms:modified xsi:type="dcterms:W3CDTF">2015-05-03T15:39:38Z</dcterms:modified>
</cp:coreProperties>
</file>