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4" r:id="rId4"/>
    <p:sldId id="263" r:id="rId5"/>
    <p:sldId id="259" r:id="rId6"/>
    <p:sldId id="260" r:id="rId7"/>
    <p:sldId id="261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FA53-6DBD-41B4-924E-B8D04A39B6A0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C577-5281-4BE3-A835-71814948BE6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FA53-6DBD-41B4-924E-B8D04A39B6A0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C577-5281-4BE3-A835-71814948BE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FA53-6DBD-41B4-924E-B8D04A39B6A0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C577-5281-4BE3-A835-71814948BE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FA53-6DBD-41B4-924E-B8D04A39B6A0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C577-5281-4BE3-A835-71814948BE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FA53-6DBD-41B4-924E-B8D04A39B6A0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C577-5281-4BE3-A835-71814948BE6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FA53-6DBD-41B4-924E-B8D04A39B6A0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C577-5281-4BE3-A835-71814948BE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FA53-6DBD-41B4-924E-B8D04A39B6A0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C577-5281-4BE3-A835-71814948BE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FA53-6DBD-41B4-924E-B8D04A39B6A0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C577-5281-4BE3-A835-71814948BE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FA53-6DBD-41B4-924E-B8D04A39B6A0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C577-5281-4BE3-A835-71814948BE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FA53-6DBD-41B4-924E-B8D04A39B6A0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C577-5281-4BE3-A835-71814948BE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FA53-6DBD-41B4-924E-B8D04A39B6A0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0DC577-5281-4BE3-A835-71814948BE6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ECFA53-6DBD-41B4-924E-B8D04A39B6A0}" type="datetimeFigureOut">
              <a:rPr lang="ru-RU" smtClean="0"/>
              <a:t>02.05.2015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0DC577-5281-4BE3-A835-71814948BE6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459432"/>
            <a:ext cx="7851648" cy="2233464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ГБДОУ детский сад №65</a:t>
            </a:r>
            <a:br>
              <a:rPr lang="ru-RU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854696" cy="3888432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58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ПРЕДСТАВЛЯЕТ:</a:t>
            </a:r>
          </a:p>
          <a:p>
            <a:pPr algn="ctr"/>
            <a:endParaRPr lang="ru-RU" sz="5800" b="1" dirty="0">
              <a:solidFill>
                <a:srgbClr val="0BD0D9">
                  <a:tint val="90000"/>
                  <a:satMod val="120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/>
              <a:ea typeface="+mj-ea"/>
              <a:cs typeface="+mj-cs"/>
            </a:endParaRPr>
          </a:p>
          <a:p>
            <a:pPr algn="ctr"/>
            <a:r>
              <a:rPr lang="ru-RU" sz="7600" b="1" i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День Победы</a:t>
            </a:r>
          </a:p>
          <a:p>
            <a:pPr algn="ctr"/>
            <a:r>
              <a:rPr lang="ru-RU" sz="7600" b="1" i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в рисунках наших детей</a:t>
            </a:r>
            <a:r>
              <a:rPr lang="ru-RU" sz="6500" b="1" i="1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/>
            </a:r>
            <a:br>
              <a:rPr lang="ru-RU" sz="6500" b="1" i="1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endParaRPr lang="ru-RU" sz="6500" b="1" i="1" dirty="0" smtClean="0"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/>
              <a:ea typeface="+mj-ea"/>
              <a:cs typeface="+mj-cs"/>
            </a:endParaRPr>
          </a:p>
          <a:p>
            <a:endParaRPr lang="ru-RU" sz="2000" b="1" dirty="0">
              <a:solidFill>
                <a:srgbClr val="0BD0D9">
                  <a:tint val="90000"/>
                  <a:satMod val="120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/>
              <a:ea typeface="+mj-ea"/>
              <a:cs typeface="+mj-cs"/>
            </a:endParaRPr>
          </a:p>
          <a:p>
            <a:endParaRPr lang="ru-RU" sz="2000" b="1" dirty="0" smtClean="0">
              <a:solidFill>
                <a:srgbClr val="0BD0D9">
                  <a:tint val="90000"/>
                  <a:satMod val="120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/>
              <a:ea typeface="+mj-ea"/>
              <a:cs typeface="+mj-cs"/>
            </a:endParaRPr>
          </a:p>
          <a:p>
            <a:endParaRPr lang="ru-RU" sz="2000" b="1" dirty="0" smtClean="0">
              <a:solidFill>
                <a:srgbClr val="0BD0D9">
                  <a:tint val="90000"/>
                  <a:satMod val="120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/>
              <a:ea typeface="+mj-ea"/>
              <a:cs typeface="+mj-cs"/>
            </a:endParaRPr>
          </a:p>
          <a:p>
            <a:endParaRPr lang="ru-RU" sz="2000" b="1" dirty="0">
              <a:solidFill>
                <a:srgbClr val="0BD0D9">
                  <a:tint val="90000"/>
                  <a:satMod val="120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/>
              <a:ea typeface="+mj-ea"/>
              <a:cs typeface="+mj-cs"/>
            </a:endParaRPr>
          </a:p>
          <a:p>
            <a:endParaRPr lang="ru-RU" sz="2000" b="1" dirty="0" smtClean="0">
              <a:solidFill>
                <a:srgbClr val="0BD0D9">
                  <a:tint val="90000"/>
                  <a:satMod val="120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/>
              <a:ea typeface="+mj-ea"/>
              <a:cs typeface="+mj-cs"/>
            </a:endParaRPr>
          </a:p>
          <a:p>
            <a:endParaRPr lang="ru-RU" sz="2000" b="1" dirty="0">
              <a:solidFill>
                <a:srgbClr val="0BD0D9">
                  <a:tint val="90000"/>
                  <a:satMod val="120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/>
              <a:ea typeface="+mj-ea"/>
              <a:cs typeface="+mj-cs"/>
            </a:endParaRPr>
          </a:p>
          <a:p>
            <a:endParaRPr lang="ru-RU" sz="2000" b="1" dirty="0" smtClean="0">
              <a:solidFill>
                <a:srgbClr val="0BD0D9">
                  <a:tint val="90000"/>
                  <a:satMod val="120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/>
              <a:ea typeface="+mj-ea"/>
              <a:cs typeface="+mj-cs"/>
            </a:endParaRPr>
          </a:p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Санкт </a:t>
            </a:r>
            <a:r>
              <a:rPr lang="ru-RU" sz="40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– Петербург, 2015 г.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7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-387424"/>
            <a:ext cx="7851648" cy="3312368"/>
          </a:xfrm>
        </p:spPr>
        <p:txBody>
          <a:bodyPr>
            <a:normAutofit fontScale="90000"/>
          </a:bodyPr>
          <a:lstStyle/>
          <a:p>
            <a:r>
              <a:rPr lang="ru-RU" sz="5400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spc="50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spc="50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мая – День Победы</a:t>
            </a:r>
            <a:br>
              <a:rPr lang="ru-RU" sz="5400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Великой Отечественной Войне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0087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252327"/>
            <a:ext cx="3384227" cy="2480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2967" y="3252327"/>
            <a:ext cx="3601219" cy="2480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0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720080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412776"/>
            <a:ext cx="7854696" cy="51125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776864" cy="509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39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Что такое День Победы</a:t>
            </a:r>
            <a:r>
              <a:rPr lang="ru-RU" dirty="0" smtClean="0">
                <a:solidFill>
                  <a:srgbClr val="FFFF00"/>
                </a:solidFill>
              </a:rPr>
              <a:t>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484784"/>
            <a:ext cx="7854696" cy="50405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060847"/>
            <a:ext cx="6696744" cy="437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99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8164" y="-459432"/>
            <a:ext cx="7851648" cy="187220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Это запахи </a:t>
            </a:r>
            <a:r>
              <a:rPr lang="ru-RU" dirty="0" smtClean="0">
                <a:solidFill>
                  <a:srgbClr val="FFFF00"/>
                </a:solidFill>
              </a:rPr>
              <a:t>весны.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988840"/>
            <a:ext cx="7854696" cy="4392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720080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08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Что </a:t>
            </a:r>
            <a:r>
              <a:rPr lang="ru-RU" dirty="0">
                <a:solidFill>
                  <a:srgbClr val="FFFF00"/>
                </a:solidFill>
              </a:rPr>
              <a:t>такое День Победы?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916832"/>
            <a:ext cx="7854696" cy="4608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84887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33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Это значит - нет войны !!!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988840"/>
            <a:ext cx="7854696" cy="43204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447765" y="1592794"/>
            <a:ext cx="4536503" cy="518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64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7009" y="-171400"/>
            <a:ext cx="7851648" cy="12961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 Днем Победы !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844824"/>
            <a:ext cx="7854696" cy="43204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245049"/>
            <a:ext cx="3744416" cy="2803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222466"/>
            <a:ext cx="3795176" cy="2766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861048"/>
            <a:ext cx="4464496" cy="2646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13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</TotalTime>
  <Words>37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ГБДОУ детский сад №65 </vt:lpstr>
      <vt:lpstr>   9 мая – День Победы в Великой Отечественной Войне</vt:lpstr>
      <vt:lpstr>Презентация PowerPoint</vt:lpstr>
      <vt:lpstr>Что такое День Победы?</vt:lpstr>
      <vt:lpstr>Это запахи весны.</vt:lpstr>
      <vt:lpstr>Что такое День Победы?</vt:lpstr>
      <vt:lpstr>Это значит - нет войны !!! </vt:lpstr>
      <vt:lpstr>С Днем Победы 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мая – День Побед в Великой Отечественной Войне</dc:title>
  <dc:creator>User</dc:creator>
  <cp:lastModifiedBy>User</cp:lastModifiedBy>
  <cp:revision>13</cp:revision>
  <dcterms:created xsi:type="dcterms:W3CDTF">2015-05-02T12:53:27Z</dcterms:created>
  <dcterms:modified xsi:type="dcterms:W3CDTF">2015-05-02T18:32:29Z</dcterms:modified>
</cp:coreProperties>
</file>