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1" r:id="rId2"/>
    <p:sldId id="256" r:id="rId3"/>
    <p:sldId id="282" r:id="rId4"/>
    <p:sldId id="286" r:id="rId5"/>
    <p:sldId id="285" r:id="rId6"/>
    <p:sldId id="287" r:id="rId7"/>
    <p:sldId id="288" r:id="rId8"/>
    <p:sldId id="289" r:id="rId9"/>
    <p:sldId id="290" r:id="rId10"/>
    <p:sldId id="291" r:id="rId11"/>
    <p:sldId id="284" r:id="rId12"/>
    <p:sldId id="292" r:id="rId13"/>
    <p:sldId id="294" r:id="rId14"/>
    <p:sldId id="301" r:id="rId15"/>
    <p:sldId id="305" r:id="rId16"/>
    <p:sldId id="299" r:id="rId17"/>
    <p:sldId id="303" r:id="rId18"/>
    <p:sldId id="304" r:id="rId19"/>
    <p:sldId id="302" r:id="rId20"/>
    <p:sldId id="300" r:id="rId21"/>
    <p:sldId id="295" r:id="rId22"/>
    <p:sldId id="296" r:id="rId23"/>
    <p:sldId id="297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139" autoAdjust="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 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48224"/>
        <c:axId val="128335872"/>
      </c:barChart>
      <c:catAx>
        <c:axId val="126548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8335872"/>
        <c:crosses val="autoZero"/>
        <c:auto val="1"/>
        <c:lblAlgn val="ctr"/>
        <c:lblOffset val="100"/>
        <c:noMultiLvlLbl val="0"/>
      </c:catAx>
      <c:valAx>
        <c:axId val="128335872"/>
        <c:scaling>
          <c:orientation val="minMax"/>
          <c:max val="2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26548224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 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766912"/>
        <c:axId val="131772800"/>
      </c:barChart>
      <c:catAx>
        <c:axId val="13176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1772800"/>
        <c:crosses val="autoZero"/>
        <c:auto val="1"/>
        <c:lblAlgn val="ctr"/>
        <c:lblOffset val="100"/>
        <c:noMultiLvlLbl val="0"/>
      </c:catAx>
      <c:valAx>
        <c:axId val="131772800"/>
        <c:scaling>
          <c:orientation val="minMax"/>
          <c:max val="2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1766912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 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28736"/>
        <c:axId val="131834624"/>
      </c:barChart>
      <c:catAx>
        <c:axId val="131828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1834624"/>
        <c:crosses val="autoZero"/>
        <c:auto val="1"/>
        <c:lblAlgn val="ctr"/>
        <c:lblOffset val="100"/>
        <c:noMultiLvlLbl val="0"/>
      </c:catAx>
      <c:valAx>
        <c:axId val="131834624"/>
        <c:scaling>
          <c:orientation val="minMax"/>
          <c:max val="2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1828736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 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947328"/>
        <c:axId val="132949120"/>
      </c:barChart>
      <c:catAx>
        <c:axId val="132947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2949120"/>
        <c:crosses val="autoZero"/>
        <c:auto val="1"/>
        <c:lblAlgn val="ctr"/>
        <c:lblOffset val="100"/>
        <c:noMultiLvlLbl val="0"/>
      </c:catAx>
      <c:valAx>
        <c:axId val="132949120"/>
        <c:scaling>
          <c:orientation val="minMax"/>
          <c:max val="2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2947328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04800"/>
        <c:axId val="137818880"/>
      </c:barChart>
      <c:catAx>
        <c:axId val="13780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7818880"/>
        <c:crosses val="autoZero"/>
        <c:auto val="1"/>
        <c:lblAlgn val="ctr"/>
        <c:lblOffset val="100"/>
        <c:noMultiLvlLbl val="0"/>
      </c:catAx>
      <c:valAx>
        <c:axId val="137818880"/>
        <c:scaling>
          <c:orientation val="minMax"/>
          <c:max val="2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7804800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 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"5"</c:v>
                </c:pt>
                <c:pt idx="1">
                  <c:v>"5" и "4"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021056"/>
        <c:axId val="133022848"/>
      </c:barChart>
      <c:catAx>
        <c:axId val="13302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3022848"/>
        <c:crosses val="autoZero"/>
        <c:auto val="1"/>
        <c:lblAlgn val="ctr"/>
        <c:lblOffset val="100"/>
        <c:noMultiLvlLbl val="0"/>
      </c:catAx>
      <c:valAx>
        <c:axId val="133022848"/>
        <c:scaling>
          <c:orientation val="minMax"/>
          <c:max val="2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3021056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 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"5" и 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17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"5" и "4"</c:v>
                </c:pt>
                <c:pt idx="2">
                  <c:v>"3"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17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95936"/>
        <c:axId val="137897472"/>
      </c:barChart>
      <c:catAx>
        <c:axId val="13789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897472"/>
        <c:crosses val="autoZero"/>
        <c:auto val="1"/>
        <c:lblAlgn val="ctr"/>
        <c:lblOffset val="100"/>
        <c:noMultiLvlLbl val="0"/>
      </c:catAx>
      <c:valAx>
        <c:axId val="137897472"/>
        <c:scaling>
          <c:orientation val="minMax"/>
          <c:max val="2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7895936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C093-1CEA-40B1-90A8-D227FDFA59D1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F239-D01A-4FC0-834D-1471A49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7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F239-D01A-4FC0-834D-1471A49BB4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8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5E62-04E3-4A6B-81AB-A10C8EE727C7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FB3-B1DC-44DC-AD95-3D3F495D41E0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1779-D514-4631-B477-DE946A07F27A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38D5-B619-4614-9A7A-DE98C701F5BB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82AD-1240-416A-BE85-C1EDF8C6C605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C5AC-D833-4173-97AC-82D0F2C213BA}" type="datetime1">
              <a:rPr lang="ru-RU" smtClean="0"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A5F-8C46-4A71-AB38-881EA20D03B9}" type="datetime1">
              <a:rPr lang="ru-RU" smtClean="0"/>
              <a:t>02.05.2015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7B4-F080-45E0-9174-01208CD9F0DF}" type="datetime1">
              <a:rPr lang="ru-RU" smtClean="0"/>
              <a:t>02.05.2015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E73B-5B27-4DEB-A25E-42153B39AB2B}" type="datetime1">
              <a:rPr lang="ru-RU" smtClean="0"/>
              <a:t>02.05.2015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78EC-3C37-47C5-BF99-EC5DE275C27F}" type="datetime1">
              <a:rPr lang="ru-RU" smtClean="0"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676-5A72-4240-829A-572F94949116}" type="datetime1">
              <a:rPr lang="ru-RU" smtClean="0"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907631-CAD7-47BB-B95E-F86FB8CE3E20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1244564717_schkoljn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-315688">
            <a:off x="1839981" y="1626722"/>
            <a:ext cx="5041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folHlink"/>
                </a:solidFill>
              </a:rPr>
              <a:t>Родительское </a:t>
            </a:r>
            <a:r>
              <a:rPr lang="ru-RU" sz="2800" b="1" dirty="0" smtClean="0">
                <a:solidFill>
                  <a:schemeClr val="folHlink"/>
                </a:solidFill>
              </a:rPr>
              <a:t>собрание №3</a:t>
            </a:r>
            <a:endParaRPr lang="ru-RU" sz="2800" b="1" dirty="0">
              <a:solidFill>
                <a:schemeClr val="folHlink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21263135">
            <a:off x="1770817" y="2275632"/>
            <a:ext cx="54734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3300"/>
                </a:solidFill>
              </a:rPr>
              <a:t>«Итоги </a:t>
            </a:r>
          </a:p>
          <a:p>
            <a:pPr algn="ctr"/>
            <a:r>
              <a:rPr lang="ru-RU" sz="4800" b="1" dirty="0" smtClean="0">
                <a:solidFill>
                  <a:srgbClr val="FF3300"/>
                </a:solidFill>
              </a:rPr>
              <a:t>1 четверти в </a:t>
            </a:r>
          </a:p>
          <a:p>
            <a:pPr algn="ctr"/>
            <a:r>
              <a:rPr lang="ru-RU" sz="4800" b="1" dirty="0" smtClean="0">
                <a:solidFill>
                  <a:srgbClr val="FF3300"/>
                </a:solidFill>
              </a:rPr>
              <a:t>5 классе »</a:t>
            </a:r>
            <a:endParaRPr lang="ru-RU" sz="4800" b="1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237652">
            <a:off x="4880351" y="4356221"/>
            <a:ext cx="259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19.11.2014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5581" y="294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Общая успеваемость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15957"/>
            <a:ext cx="3312368" cy="24850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ОТЛИЧНИКИ (6 человек):</a:t>
            </a:r>
            <a:endParaRPr lang="ru-RU" dirty="0">
              <a:solidFill>
                <a:schemeClr val="tx1"/>
              </a:solidFill>
            </a:endParaRPr>
          </a:p>
          <a:p>
            <a:pPr lvl="0" algn="ctr"/>
            <a:r>
              <a:rPr lang="ru-RU" dirty="0" err="1">
                <a:solidFill>
                  <a:schemeClr val="tx1"/>
                </a:solidFill>
              </a:rPr>
              <a:t>Астапченко</a:t>
            </a:r>
            <a:r>
              <a:rPr lang="ru-RU" dirty="0">
                <a:solidFill>
                  <a:schemeClr val="tx1"/>
                </a:solidFill>
              </a:rPr>
              <a:t> Елена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Ерошенко Дмитрий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Казакова Анастасия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Казачкова Виктория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Лыкова Ангелина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Максимов Дмитрий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015957"/>
            <a:ext cx="3312368" cy="1836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 ОДНОЙ «4» (2 человека):</a:t>
            </a:r>
            <a:endParaRPr lang="ru-RU" dirty="0">
              <a:solidFill>
                <a:schemeClr val="tx1"/>
              </a:solidFill>
            </a:endParaRP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Антипова Анна (</a:t>
            </a:r>
            <a:r>
              <a:rPr lang="ru-RU" dirty="0" smtClean="0">
                <a:solidFill>
                  <a:schemeClr val="tx1"/>
                </a:solidFill>
              </a:rPr>
              <a:t>мат-ка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lvl="0" algn="ctr"/>
            <a:r>
              <a:rPr lang="ru-RU" dirty="0" err="1">
                <a:solidFill>
                  <a:schemeClr val="tx1"/>
                </a:solidFill>
              </a:rPr>
              <a:t>Кривецкая</a:t>
            </a:r>
            <a:r>
              <a:rPr lang="ru-RU" dirty="0">
                <a:solidFill>
                  <a:schemeClr val="tx1"/>
                </a:solidFill>
              </a:rPr>
              <a:t> Алина (</a:t>
            </a:r>
            <a:r>
              <a:rPr lang="ru-RU" dirty="0" smtClean="0">
                <a:solidFill>
                  <a:schemeClr val="tx1"/>
                </a:solidFill>
              </a:rPr>
              <a:t>мат-ка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1096" y="3073841"/>
            <a:ext cx="3312368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ХОРОШИСТЫ (9 человек):</a:t>
            </a:r>
            <a:endParaRPr lang="ru-RU" dirty="0">
              <a:solidFill>
                <a:schemeClr val="tx1"/>
              </a:solidFill>
            </a:endParaRP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Белов Никита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Бодрова Арина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Воронова Надя</a:t>
            </a:r>
          </a:p>
          <a:p>
            <a:pPr lvl="0" algn="ctr"/>
            <a:r>
              <a:rPr lang="ru-RU" dirty="0" err="1">
                <a:solidFill>
                  <a:schemeClr val="tx1"/>
                </a:solidFill>
              </a:rPr>
              <a:t>Гуторов</a:t>
            </a:r>
            <a:r>
              <a:rPr lang="ru-RU" dirty="0">
                <a:solidFill>
                  <a:schemeClr val="tx1"/>
                </a:solidFill>
              </a:rPr>
              <a:t> Илья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Данилов Костя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Ивахненко Тамара</a:t>
            </a:r>
          </a:p>
          <a:p>
            <a:pPr lvl="0" algn="ctr"/>
            <a:r>
              <a:rPr lang="ru-RU" dirty="0" err="1">
                <a:solidFill>
                  <a:schemeClr val="tx1"/>
                </a:solidFill>
              </a:rPr>
              <a:t>Малетин</a:t>
            </a:r>
            <a:r>
              <a:rPr lang="ru-RU" dirty="0">
                <a:solidFill>
                  <a:schemeClr val="tx1"/>
                </a:solidFill>
              </a:rPr>
              <a:t> Кирилл</a:t>
            </a:r>
          </a:p>
          <a:p>
            <a:pPr lvl="0" algn="ctr"/>
            <a:r>
              <a:rPr lang="ru-RU" dirty="0" err="1">
                <a:solidFill>
                  <a:schemeClr val="tx1"/>
                </a:solidFill>
              </a:rPr>
              <a:t>Урюмцев</a:t>
            </a:r>
            <a:r>
              <a:rPr lang="ru-RU" dirty="0">
                <a:solidFill>
                  <a:schemeClr val="tx1"/>
                </a:solidFill>
              </a:rPr>
              <a:t> Руслан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Шестаков Саша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738436"/>
            <a:ext cx="3312368" cy="24850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 ОДНОЙ «3» (4 человека):</a:t>
            </a:r>
            <a:endParaRPr lang="ru-RU" dirty="0">
              <a:solidFill>
                <a:schemeClr val="tx1"/>
              </a:solidFill>
            </a:endParaRP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Духанина Настя (</a:t>
            </a:r>
            <a:r>
              <a:rPr lang="ru-RU" dirty="0" smtClean="0">
                <a:solidFill>
                  <a:schemeClr val="tx1"/>
                </a:solidFill>
              </a:rPr>
              <a:t>мат-ка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lvl="0" algn="ctr"/>
            <a:r>
              <a:rPr lang="ru-RU" dirty="0" err="1">
                <a:solidFill>
                  <a:schemeClr val="tx1"/>
                </a:solidFill>
              </a:rPr>
              <a:t>Понаморенко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Ник.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мат-ка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lvl="0" algn="ctr"/>
            <a:r>
              <a:rPr lang="ru-RU" dirty="0" err="1">
                <a:solidFill>
                  <a:schemeClr val="tx1"/>
                </a:solidFill>
              </a:rPr>
              <a:t>Сизикова</a:t>
            </a:r>
            <a:r>
              <a:rPr lang="ru-RU" dirty="0">
                <a:solidFill>
                  <a:schemeClr val="tx1"/>
                </a:solidFill>
              </a:rPr>
              <a:t> Даша (</a:t>
            </a:r>
            <a:r>
              <a:rPr lang="ru-RU" dirty="0" smtClean="0">
                <a:solidFill>
                  <a:schemeClr val="tx1"/>
                </a:solidFill>
              </a:rPr>
              <a:t>мат-ка</a:t>
            </a:r>
            <a:r>
              <a:rPr lang="ru-RU" dirty="0">
                <a:solidFill>
                  <a:schemeClr val="tx1"/>
                </a:solidFill>
              </a:rPr>
              <a:t>)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Нефедов Артур (</a:t>
            </a:r>
            <a:r>
              <a:rPr lang="ru-RU" dirty="0" smtClean="0">
                <a:solidFill>
                  <a:schemeClr val="tx1"/>
                </a:solidFill>
              </a:rPr>
              <a:t>англ. </a:t>
            </a:r>
            <a:r>
              <a:rPr lang="ru-RU" dirty="0">
                <a:solidFill>
                  <a:schemeClr val="tx1"/>
                </a:solidFill>
              </a:rPr>
              <a:t>язык)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2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35581" y="294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Рейтинг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581" y="1015957"/>
            <a:ext cx="7968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i="1" dirty="0"/>
              <a:t>1 место (100%)</a:t>
            </a:r>
            <a:r>
              <a:rPr lang="ru-RU" sz="2800" dirty="0"/>
              <a:t> – Ерошенко </a:t>
            </a:r>
            <a:r>
              <a:rPr lang="ru-RU" sz="2800" dirty="0" smtClean="0"/>
              <a:t>Дима</a:t>
            </a:r>
            <a:endParaRPr lang="ru-RU" sz="2800" dirty="0"/>
          </a:p>
          <a:p>
            <a:pPr algn="just">
              <a:lnSpc>
                <a:spcPct val="150000"/>
              </a:lnSpc>
            </a:pPr>
            <a:r>
              <a:rPr lang="ru-RU" sz="2800" i="1" dirty="0"/>
              <a:t>1 место (100%)</a:t>
            </a:r>
            <a:r>
              <a:rPr lang="ru-RU" sz="2800" dirty="0"/>
              <a:t> – Казачкова Анастасия</a:t>
            </a:r>
          </a:p>
          <a:p>
            <a:pPr algn="just">
              <a:lnSpc>
                <a:spcPct val="150000"/>
              </a:lnSpc>
            </a:pPr>
            <a:r>
              <a:rPr lang="ru-RU" sz="2800" i="1" dirty="0"/>
              <a:t>2 место (99,22%)</a:t>
            </a:r>
            <a:r>
              <a:rPr lang="ru-RU" sz="2800" dirty="0"/>
              <a:t> – Лыкова Ангелина</a:t>
            </a:r>
          </a:p>
          <a:p>
            <a:pPr algn="just">
              <a:lnSpc>
                <a:spcPct val="150000"/>
              </a:lnSpc>
            </a:pPr>
            <a:r>
              <a:rPr lang="ru-RU" sz="2800" i="1" dirty="0"/>
              <a:t>3 место (99,17%)</a:t>
            </a:r>
            <a:r>
              <a:rPr lang="ru-RU" sz="2800" dirty="0"/>
              <a:t> – Антипова Анна</a:t>
            </a:r>
          </a:p>
          <a:p>
            <a:pPr algn="just">
              <a:lnSpc>
                <a:spcPct val="150000"/>
              </a:lnSpc>
            </a:pPr>
            <a:r>
              <a:rPr lang="ru-RU" sz="2800" i="1" dirty="0"/>
              <a:t>3 место (99,16%)</a:t>
            </a:r>
            <a:r>
              <a:rPr lang="ru-RU" sz="2800" dirty="0"/>
              <a:t> – Казачкова Вика</a:t>
            </a:r>
          </a:p>
          <a:p>
            <a:pPr algn="just">
              <a:lnSpc>
                <a:spcPct val="150000"/>
              </a:lnSpc>
            </a:pPr>
            <a:r>
              <a:rPr lang="ru-RU" sz="2800" i="1" dirty="0"/>
              <a:t>3 место (98,60%)</a:t>
            </a:r>
            <a:r>
              <a:rPr lang="ru-RU" sz="2800" dirty="0"/>
              <a:t> – </a:t>
            </a:r>
            <a:r>
              <a:rPr lang="ru-RU" sz="2800" dirty="0" err="1"/>
              <a:t>Астапченко</a:t>
            </a:r>
            <a:r>
              <a:rPr lang="ru-RU" sz="2800" dirty="0"/>
              <a:t> Елена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1562" y="5511135"/>
            <a:ext cx="783995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lloon XBd TL" pitchFamily="66" charset="0"/>
              </a:rPr>
              <a:t>Грамоты в номинации «лучший Ученик»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Balloon XBd TL" pitchFamily="66" charset="0"/>
              </a:rPr>
              <a:t>(за период 1 четверти)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51920" y="4869160"/>
            <a:ext cx="703637" cy="64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46344" y="5229200"/>
            <a:ext cx="78399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latin typeface="Balloon XBd TL" pitchFamily="66" charset="0"/>
              </a:rPr>
              <a:t>ГРАМОТы</a:t>
            </a:r>
            <a:r>
              <a:rPr lang="ru-RU" sz="4400" b="1" dirty="0" smtClean="0">
                <a:solidFill>
                  <a:srgbClr val="FF0000"/>
                </a:solidFill>
                <a:latin typeface="Balloon XBd TL" pitchFamily="66" charset="0"/>
              </a:rPr>
              <a:t> в номинации «5+» </a:t>
            </a:r>
            <a:r>
              <a:rPr lang="ru-RU" sz="2000" dirty="0" smtClean="0">
                <a:solidFill>
                  <a:srgbClr val="FF0000"/>
                </a:solidFill>
                <a:latin typeface="Balloon XBd TL" pitchFamily="66" charset="0"/>
              </a:rPr>
              <a:t>(за период 1 четверти)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i="1" dirty="0"/>
              <a:t>1 место (117 пятерок) – </a:t>
            </a:r>
            <a:r>
              <a:rPr lang="ru-RU" sz="2800" i="1" dirty="0" err="1"/>
              <a:t>Астапченко</a:t>
            </a:r>
            <a:r>
              <a:rPr lang="ru-RU" sz="2800" i="1" dirty="0"/>
              <a:t> Елена</a:t>
            </a:r>
          </a:p>
          <a:p>
            <a:pPr algn="just">
              <a:lnSpc>
                <a:spcPct val="150000"/>
              </a:lnSpc>
            </a:pPr>
            <a:r>
              <a:rPr lang="ru-RU" sz="2800" i="1" dirty="0"/>
              <a:t>2 место (115 пятерок) – Казачкова Анастасия</a:t>
            </a:r>
          </a:p>
          <a:p>
            <a:pPr algn="just">
              <a:lnSpc>
                <a:spcPct val="150000"/>
              </a:lnSpc>
            </a:pPr>
            <a:r>
              <a:rPr lang="ru-RU" sz="2800" i="1" dirty="0"/>
              <a:t>3 место (107 пятерок) – Казачкова Виктория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5581" y="294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Рейтинг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10178" y="3789040"/>
            <a:ext cx="703637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35579" y="1988839"/>
            <a:ext cx="783995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ДОСТИЖЕНИЯ</a:t>
            </a:r>
            <a:r>
              <a:rPr lang="ru-RU" sz="4000" b="1" dirty="0" smtClean="0">
                <a:solidFill>
                  <a:srgbClr val="FF0000"/>
                </a:solidFill>
                <a:latin typeface="Balloon XBd TL" pitchFamily="66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alloon XBd TL" pitchFamily="66" charset="0"/>
              </a:rPr>
              <a:t>во </a:t>
            </a:r>
            <a:r>
              <a:rPr lang="ru-RU" sz="4000" b="1" dirty="0">
                <a:solidFill>
                  <a:srgbClr val="FF0000"/>
                </a:solidFill>
                <a:latin typeface="Balloon XBd TL" pitchFamily="66" charset="0"/>
              </a:rPr>
              <a:t>внеурочной деятельности </a:t>
            </a:r>
            <a:endParaRPr lang="ru-RU" sz="4000" b="1" dirty="0" smtClean="0">
              <a:solidFill>
                <a:srgbClr val="FF0000"/>
              </a:solidFill>
              <a:latin typeface="Balloon XBd TL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alloon XBd TL" pitchFamily="66" charset="0"/>
              </a:rPr>
              <a:t>за октябрь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4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0479" y="147"/>
            <a:ext cx="78399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alloon XBd TL" pitchFamily="66" charset="0"/>
              </a:rPr>
              <a:t>Предметные олимпиады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995" y="831143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/>
              <a:t>Предметы – 9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Участники – 21 (с учетом повторяемости 84)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Победители – 1 (</a:t>
            </a:r>
            <a:r>
              <a:rPr lang="ru-RU" sz="2800" dirty="0" err="1" smtClean="0"/>
              <a:t>Астапченко</a:t>
            </a:r>
            <a:r>
              <a:rPr lang="ru-RU" sz="2800" dirty="0" smtClean="0"/>
              <a:t> Лена по ОБЖ)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Призеры – 19 (с учетом повторяемости 35)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7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0479" y="147"/>
            <a:ext cx="78399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alloon XBd TL" pitchFamily="66" charset="0"/>
              </a:rPr>
              <a:t>Предметные конкурсы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995" y="1124744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ФГОС ТЕСТ по английскому языку </a:t>
            </a:r>
            <a:r>
              <a:rPr lang="ru-RU" sz="2800" b="1" dirty="0" smtClean="0">
                <a:latin typeface="Comic Sans MS" pitchFamily="66" charset="0"/>
              </a:rPr>
              <a:t>– 4 чел.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800" dirty="0" smtClean="0">
                <a:latin typeface="Comic Sans MS" pitchFamily="66" charset="0"/>
              </a:rPr>
              <a:t>Антипова Анна – 4 место в регионе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800" dirty="0" smtClean="0">
                <a:latin typeface="Comic Sans MS" pitchFamily="66" charset="0"/>
              </a:rPr>
              <a:t>Казачкова Вика – 11 место в регионе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800" dirty="0" smtClean="0">
                <a:latin typeface="Comic Sans MS" pitchFamily="66" charset="0"/>
              </a:rPr>
              <a:t>Казачкова Настя – 11 место в регионе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800" dirty="0" smtClean="0">
                <a:latin typeface="Comic Sans MS" pitchFamily="66" charset="0"/>
              </a:rPr>
              <a:t>Максимов Дима – 5 место в регионе 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Русский медвежонок </a:t>
            </a:r>
            <a:r>
              <a:rPr lang="ru-RU" sz="2800" b="1" dirty="0" smtClean="0">
                <a:latin typeface="Comic Sans MS" pitchFamily="66" charset="0"/>
              </a:rPr>
              <a:t>– 21 чел.</a:t>
            </a:r>
          </a:p>
          <a:p>
            <a:endParaRPr lang="ru-RU" sz="1050" b="1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Всероссийский заочный турнир по истории</a:t>
            </a:r>
            <a:r>
              <a:rPr lang="ru-RU" sz="2800" b="1" dirty="0" smtClean="0">
                <a:latin typeface="Comic Sans MS" pitchFamily="66" charset="0"/>
              </a:rPr>
              <a:t>– 12 человек (2 команды)</a:t>
            </a:r>
          </a:p>
        </p:txBody>
      </p:sp>
    </p:spTree>
    <p:extLst>
      <p:ext uri="{BB962C8B-B14F-4D97-AF65-F5344CB8AC3E}">
        <p14:creationId xmlns:p14="http://schemas.microsoft.com/office/powerpoint/2010/main" val="29227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А класс\ФОТО\ФОТО 5А класса\Праздник бабушек и дедушек 16.10.2014\IMG_29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37312"/>
            <a:ext cx="8748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lloon XBd TL" pitchFamily="66" charset="0"/>
              </a:rPr>
              <a:t>Праздник для бабушек и дедушек</a:t>
            </a:r>
            <a:endParaRPr lang="ru-RU" sz="16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5А класс\ФОТО\ФОТО 5А класса\Праздник бабушек и дедушек 16.10.2014\IMG_29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89" y="-1941"/>
            <a:ext cx="9146589" cy="6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37312"/>
            <a:ext cx="8748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lloon XBd TL" pitchFamily="66" charset="0"/>
              </a:rPr>
              <a:t>Праздник для бабушек и дедушек</a:t>
            </a:r>
            <a:endParaRPr lang="ru-RU" sz="16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:\5А класс\ФОТО\ФОТО 5А класса\Изготовление Цветиков-семицветиков для акции Всем миром\IMG_3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2" y="3429002"/>
            <a:ext cx="4571998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6146" name="Picture 2" descr="G:\5А класс\ФОТО\ФОТО 5А класса\Изготовление Цветиков-семицветиков для акции Всем миром\IMG_3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5А класс\ФОТО\ФОТО 5А класса\Изготовление Цветиков-семицветиков для акции Всем миром\IMG_3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5А класс\ФОТО\ФОТО 5А класса\Изготовление Цветиков-семицветиков для акции Всем миром\IMG_3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237312"/>
            <a:ext cx="8748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lloon XBd TL" pitchFamily="66" charset="0"/>
              </a:rPr>
              <a:t>Городская акция «ВСЕМ МИРОМ»</a:t>
            </a:r>
            <a:endParaRPr lang="ru-RU" sz="16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5А класс\ФОТО\ФОТО 5А класса\Изготовление Цветиков-семицветиков для акции Всем миром\IMG_3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37312"/>
            <a:ext cx="8748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lloon XBd TL" pitchFamily="66" charset="0"/>
              </a:rPr>
              <a:t>Городская акция «ВСЕМ МИРОМ»</a:t>
            </a:r>
            <a:endParaRPr lang="ru-RU" sz="16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795117"/>
            <a:ext cx="770535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Balloon XBd TL" pitchFamily="66" charset="0"/>
              </a:rPr>
              <a:t>Цель:</a:t>
            </a:r>
            <a:endParaRPr lang="ru-RU" sz="3200" u="sng" dirty="0">
              <a:latin typeface="Balloon XBd TL" pitchFamily="66" charset="0"/>
            </a:endParaRPr>
          </a:p>
          <a:p>
            <a:pPr algn="ctr"/>
            <a:endParaRPr lang="ru-RU" sz="3200" dirty="0" smtClean="0">
              <a:latin typeface="Balloon XBd TL" pitchFamily="66" charset="0"/>
            </a:endParaRPr>
          </a:p>
          <a:p>
            <a:pPr algn="ctr"/>
            <a:r>
              <a:rPr lang="ru-RU" sz="4800" dirty="0" smtClean="0">
                <a:latin typeface="Balloon XBd TL" pitchFamily="66" charset="0"/>
              </a:rPr>
              <a:t>Подведение итогов адаптационного периода</a:t>
            </a:r>
            <a:endParaRPr lang="ru-RU" sz="4800" dirty="0">
              <a:latin typeface="Balloon XBd TL" pitchFamily="66" charset="0"/>
            </a:endParaRPr>
          </a:p>
          <a:p>
            <a:endParaRPr lang="ru-RU" sz="2400" dirty="0"/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73468" y="116632"/>
            <a:ext cx="208089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alloon XBd TL" pitchFamily="66" charset="0"/>
              </a:rPr>
              <a:t>1 место </a:t>
            </a:r>
            <a:endParaRPr lang="ru-RU" sz="24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028" y="260648"/>
            <a:ext cx="6327188" cy="427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1860" y="1052736"/>
            <a:ext cx="2267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Антипова                   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Анна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Бодрова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Арина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Лыкова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Ангелина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7994">
            <a:off x="4790399" y="3529146"/>
            <a:ext cx="3797376" cy="270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237312"/>
            <a:ext cx="8748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lloon XBd TL" pitchFamily="66" charset="0"/>
              </a:rPr>
              <a:t>Заочная викторина «На российских просторах»</a:t>
            </a:r>
            <a:endParaRPr lang="ru-RU" sz="16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37312"/>
            <a:ext cx="8748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lloon XBd TL" pitchFamily="66" charset="0"/>
              </a:rPr>
              <a:t>Конкурс презентаций «с чего начинается родина?»</a:t>
            </a:r>
            <a:endParaRPr lang="ru-RU" sz="16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3468" y="116632"/>
            <a:ext cx="208089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alloon XBd TL" pitchFamily="66" charset="0"/>
              </a:rPr>
              <a:t>1 место </a:t>
            </a:r>
            <a:endParaRPr lang="ru-RU" sz="24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6448" y="1679287"/>
            <a:ext cx="5607019" cy="426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04234">
            <a:off x="356286" y="484093"/>
            <a:ext cx="3304536" cy="269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3631629"/>
            <a:ext cx="2267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Гуторов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Илья – участник</a:t>
            </a: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Астапченко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Лена – 1 место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37312"/>
            <a:ext cx="8748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lloon XBd TL" pitchFamily="66" charset="0"/>
              </a:rPr>
              <a:t>Конкурс видеороликов «Россия – родина моя»</a:t>
            </a:r>
            <a:endParaRPr lang="ru-RU" sz="16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3468" y="116632"/>
            <a:ext cx="208089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alloon XBd TL" pitchFamily="66" charset="0"/>
              </a:rPr>
              <a:t>1 место </a:t>
            </a:r>
            <a:endParaRPr lang="ru-RU" sz="24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439" y="357188"/>
            <a:ext cx="6800850" cy="525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01302">
            <a:off x="6256093" y="4147127"/>
            <a:ext cx="2715649" cy="1812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4039" y="1711960"/>
            <a:ext cx="2556507" cy="1829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5А класс\ФОТО\ФОТО 5А класса\Своя игра Россия - Родина моя\IMG_3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37312"/>
            <a:ext cx="87484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lloon XBd TL" pitchFamily="66" charset="0"/>
              </a:rPr>
              <a:t>Своя игра «Россия – родина моя»</a:t>
            </a:r>
            <a:endParaRPr lang="ru-RU" sz="16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3468" y="116632"/>
            <a:ext cx="208089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alloon XBd TL" pitchFamily="66" charset="0"/>
              </a:rPr>
              <a:t>1 место </a:t>
            </a:r>
            <a:endParaRPr lang="ru-RU" sz="2400" b="1" dirty="0">
              <a:solidFill>
                <a:srgbClr val="FF0000"/>
              </a:solidFill>
              <a:latin typeface="Balloon XBd T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1026" name="Picture 2" descr="G:\5А класс\ФОТО\ФОТО 5А класса\Своя игра Россия - Родина моя\IMG_30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0479" y="147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Русский язык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85015799"/>
              </p:ext>
            </p:extLst>
          </p:nvPr>
        </p:nvGraphicFramePr>
        <p:xfrm>
          <a:off x="1043608" y="908720"/>
          <a:ext cx="7128792" cy="417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91356"/>
              </p:ext>
            </p:extLst>
          </p:nvPr>
        </p:nvGraphicFramePr>
        <p:xfrm>
          <a:off x="1115616" y="5013176"/>
          <a:ext cx="6096000" cy="162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6207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Понаморенко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Воронова Н. (нов.)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Урюмцев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 Р. (была «3»)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+ Нефедов А. (была «3»)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7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0479" y="147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литература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21903433"/>
              </p:ext>
            </p:extLst>
          </p:nvPr>
        </p:nvGraphicFramePr>
        <p:xfrm>
          <a:off x="1043608" y="1015810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29698"/>
              </p:ext>
            </p:extLst>
          </p:nvPr>
        </p:nvGraphicFramePr>
        <p:xfrm>
          <a:off x="1115616" y="5013176"/>
          <a:ext cx="6096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2819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- Данилов К. («4»)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Воронова Н.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Урюмцев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Р.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+ Ивахненко Т.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+ Духанина Н.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Понаморенко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Н. (нов.)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 Воронова Н. (нов.)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0479" y="147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математика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62643216"/>
              </p:ext>
            </p:extLst>
          </p:nvPr>
        </p:nvGraphicFramePr>
        <p:xfrm>
          <a:off x="1043608" y="1015810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56292"/>
              </p:ext>
            </p:extLst>
          </p:nvPr>
        </p:nvGraphicFramePr>
        <p:xfrm>
          <a:off x="1115616" y="5013176"/>
          <a:ext cx="6096000" cy="162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6207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- Антипова А. («4»)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Малетин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К. («4»)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Сизикова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Д. («3»)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- Духанина («3»)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Воронова Н. (нов.)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+ Нефедов А. (была «3»)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0479" y="147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Природоведение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50194940"/>
              </p:ext>
            </p:extLst>
          </p:nvPr>
        </p:nvGraphicFramePr>
        <p:xfrm>
          <a:off x="1043608" y="1015810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2947"/>
              </p:ext>
            </p:extLst>
          </p:nvPr>
        </p:nvGraphicFramePr>
        <p:xfrm>
          <a:off x="1115616" y="5013176"/>
          <a:ext cx="6096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6207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Воронова Н.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+ Данилов К.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+ Ивахненко Т.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Сизикова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Д.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Урюмцев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Р.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3 нов.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Урюмцев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Р. (была «3»)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0479" y="147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английский язык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67325208"/>
              </p:ext>
            </p:extLst>
          </p:nvPr>
        </p:nvGraphicFramePr>
        <p:xfrm>
          <a:off x="1043608" y="1015810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57423"/>
              </p:ext>
            </p:extLst>
          </p:nvPr>
        </p:nvGraphicFramePr>
        <p:xfrm>
          <a:off x="1115616" y="5013176"/>
          <a:ext cx="6096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6207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- Бодрова А. («4»)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- Духанина Н. («4»)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- Данилов К.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(«4»)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Малетин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К.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(«4»)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Воронова Н. (нов.)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3 нов.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0479" y="147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информатика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5629938"/>
              </p:ext>
            </p:extLst>
          </p:nvPr>
        </p:nvGraphicFramePr>
        <p:xfrm>
          <a:off x="1043608" y="1015810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353462"/>
              </p:ext>
            </p:extLst>
          </p:nvPr>
        </p:nvGraphicFramePr>
        <p:xfrm>
          <a:off x="1115616" y="5013176"/>
          <a:ext cx="6096000" cy="162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6207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Сизикова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 Д. («4»)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Ивахненко Т.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</a:rPr>
                        <a:t>Малетин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К.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Воронова Н. (нов.)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Понаморенко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+ Воронова Н. (нов.)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35581" y="294"/>
            <a:ext cx="78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alloon XBd TL" pitchFamily="66" charset="0"/>
              </a:rPr>
              <a:t>Общая успеваемость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26957116"/>
              </p:ext>
            </p:extLst>
          </p:nvPr>
        </p:nvGraphicFramePr>
        <p:xfrm>
          <a:off x="1043608" y="1015810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05068"/>
              </p:ext>
            </p:extLst>
          </p:nvPr>
        </p:nvGraphicFramePr>
        <p:xfrm>
          <a:off x="971600" y="5013176"/>
          <a:ext cx="6264696" cy="162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</a:tblGrid>
              <a:tr h="16207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 Антипова А. («4»)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Гургуца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Л. (выбыла)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Сизикова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 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 Духанина Н.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Урюмцев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 Р.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Кривецкая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А.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Воронова Н. (нов.)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Урюмцев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Р.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Сизикова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Д.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Духанина Н.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Понаморенко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Н. (нов.)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42210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Одна «3»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372200" y="4405763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</TotalTime>
  <Words>865</Words>
  <Application>Microsoft Office PowerPoint</Application>
  <PresentationFormat>Экран (4:3)</PresentationFormat>
  <Paragraphs>188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admin</cp:lastModifiedBy>
  <cp:revision>78</cp:revision>
  <dcterms:created xsi:type="dcterms:W3CDTF">2014-10-07T11:56:48Z</dcterms:created>
  <dcterms:modified xsi:type="dcterms:W3CDTF">2015-05-02T04:32:32Z</dcterms:modified>
</cp:coreProperties>
</file>