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712" autoAdjust="0"/>
  </p:normalViewPr>
  <p:slideViewPr>
    <p:cSldViewPr snapToGrid="0">
      <p:cViewPr varScale="1">
        <p:scale>
          <a:sx n="70" d="100"/>
          <a:sy n="70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2/15/2015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1089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655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344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2/15/2015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728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61BEF0D-F0BB-DE4B-95CE-6DB70DBA9567}" type="datetimeFigureOut">
              <a:rPr lang="en-US" smtClean="0"/>
              <a:pPr/>
              <a:t>2/15/2015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9096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2/15/2015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78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252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795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052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2/15/2015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74571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B61BEF0D-F0BB-DE4B-95CE-6DB70DBA9567}" type="datetimeFigureOut">
              <a:rPr lang="en-US" smtClean="0"/>
              <a:pPr/>
              <a:t>2/15/2015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6004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553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1849" y="1965278"/>
            <a:ext cx="10276764" cy="2877178"/>
          </a:xfrm>
        </p:spPr>
        <p:txBody>
          <a:bodyPr>
            <a:normAutofit/>
          </a:bodyPr>
          <a:lstStyle/>
          <a:p>
            <a:r>
              <a:rPr lang="ru-RU" sz="4800" dirty="0">
                <a:ea typeface="Calibri" panose="020F0502020204030204" pitchFamily="34" charset="0"/>
              </a:rPr>
              <a:t>Механизмы психологической защиты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2397" y="4597756"/>
            <a:ext cx="6815669" cy="489400"/>
          </a:xfrm>
        </p:spPr>
        <p:txBody>
          <a:bodyPr/>
          <a:lstStyle/>
          <a:p>
            <a:r>
              <a:rPr lang="ru-RU" sz="2400" dirty="0" smtClean="0">
                <a:latin typeface="+mj-lt"/>
                <a:ea typeface="Calibri" panose="020F0502020204030204" pitchFamily="34" charset="0"/>
              </a:rPr>
              <a:t>Выполнила: </a:t>
            </a:r>
            <a:r>
              <a:rPr lang="ru-RU" sz="2400" dirty="0">
                <a:latin typeface="+mj-lt"/>
                <a:ea typeface="Calibri" panose="020F0502020204030204" pitchFamily="34" charset="0"/>
              </a:rPr>
              <a:t>Игонина Светлана</a:t>
            </a: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2540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3468" y="451525"/>
            <a:ext cx="11505063" cy="1371600"/>
          </a:xfrm>
        </p:spPr>
        <p:txBody>
          <a:bodyPr>
            <a:noAutofit/>
          </a:bodyPr>
          <a:lstStyle/>
          <a:p>
            <a:pPr algn="ctr"/>
            <a:r>
              <a:rPr lang="ru-RU" sz="7200" i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Изоляция (или отчуждение) </a:t>
            </a:r>
            <a:endParaRPr lang="ru-RU" sz="7200" i="1" u="sng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395" y="1987886"/>
            <a:ext cx="5505877" cy="4150584"/>
          </a:xfrm>
        </p:spPr>
      </p:pic>
    </p:spTree>
    <p:extLst>
      <p:ext uri="{BB962C8B-B14F-4D97-AF65-F5344CB8AC3E}">
        <p14:creationId xmlns:p14="http://schemas.microsoft.com/office/powerpoint/2010/main" val="72750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cs typeface="Times New Roman" panose="02020603050405020304" pitchFamily="18" charset="0"/>
              </a:rPr>
              <a:t>Спасибо за внимание!</a:t>
            </a:r>
            <a:endParaRPr lang="ru-RU" dirty="0"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11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8186" y="792527"/>
            <a:ext cx="10998557" cy="3315834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 механизмам психологической защиты,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как правило, относят отрицание, вытеснение, проекцию, идентификацию, рационализацию, замещение, отчуждение и некоторые другие. </a:t>
            </a:r>
            <a:endParaRPr lang="ru-RU" sz="2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Остановим 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свое внимание на характеристике каждого из названных механизмов так, как их описывает Р. М. Грановская.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20" y="3099958"/>
            <a:ext cx="5870792" cy="3289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56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9242" y="454154"/>
            <a:ext cx="9628747" cy="1060033"/>
          </a:xfrm>
        </p:spPr>
        <p:txBody>
          <a:bodyPr>
            <a:normAutofit/>
          </a:bodyPr>
          <a:lstStyle/>
          <a:p>
            <a:pPr algn="ctr"/>
            <a:r>
              <a:rPr lang="ru-RU" sz="6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Психологические защиты</a:t>
            </a:r>
            <a:endParaRPr lang="ru-RU" sz="6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4177" y="2586831"/>
            <a:ext cx="2139881" cy="9876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332" y="4801407"/>
            <a:ext cx="2308172" cy="9876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5033" y="2547458"/>
            <a:ext cx="2139881" cy="9876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1183" y="4803390"/>
            <a:ext cx="2139881" cy="9876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3876" y="4798611"/>
            <a:ext cx="2249264" cy="9876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229" y="2552237"/>
            <a:ext cx="2139881" cy="9828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714" y="2439596"/>
            <a:ext cx="2456901" cy="1304657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857913" y="2895984"/>
            <a:ext cx="1776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Отрицание</a:t>
            </a:r>
            <a:endParaRPr lang="ru-RU" dirty="0"/>
          </a:p>
        </p:txBody>
      </p:sp>
      <p:sp>
        <p:nvSpPr>
          <p:cNvPr id="39" name="TextBox 38"/>
          <p:cNvSpPr txBox="1"/>
          <p:nvPr/>
        </p:nvSpPr>
        <p:spPr>
          <a:xfrm>
            <a:off x="3615908" y="2859001"/>
            <a:ext cx="18401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Вытеснение</a:t>
            </a:r>
            <a:endParaRPr lang="ru-RU" dirty="0"/>
          </a:p>
        </p:txBody>
      </p:sp>
      <p:sp>
        <p:nvSpPr>
          <p:cNvPr id="40" name="TextBox 39"/>
          <p:cNvSpPr txBox="1"/>
          <p:nvPr/>
        </p:nvSpPr>
        <p:spPr>
          <a:xfrm>
            <a:off x="7054118" y="2850284"/>
            <a:ext cx="1486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Проекция</a:t>
            </a:r>
            <a:endParaRPr lang="ru-RU" dirty="0"/>
          </a:p>
        </p:txBody>
      </p:sp>
      <p:sp>
        <p:nvSpPr>
          <p:cNvPr id="41" name="TextBox 40"/>
          <p:cNvSpPr txBox="1"/>
          <p:nvPr/>
        </p:nvSpPr>
        <p:spPr>
          <a:xfrm>
            <a:off x="5210403" y="5110152"/>
            <a:ext cx="2076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Идентификация</a:t>
            </a:r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1898054" y="5069488"/>
            <a:ext cx="2138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Рационализация</a:t>
            </a:r>
            <a:endParaRPr lang="ru-RU" dirty="0"/>
          </a:p>
        </p:txBody>
      </p:sp>
      <p:sp>
        <p:nvSpPr>
          <p:cNvPr id="43" name="TextBox 42"/>
          <p:cNvSpPr txBox="1"/>
          <p:nvPr/>
        </p:nvSpPr>
        <p:spPr>
          <a:xfrm>
            <a:off x="9743273" y="2859001"/>
            <a:ext cx="1643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Замещение</a:t>
            </a:r>
            <a:endParaRPr lang="ru-RU" dirty="0"/>
          </a:p>
        </p:txBody>
      </p:sp>
      <p:sp>
        <p:nvSpPr>
          <p:cNvPr id="44" name="TextBox 43"/>
          <p:cNvSpPr txBox="1"/>
          <p:nvPr/>
        </p:nvSpPr>
        <p:spPr>
          <a:xfrm>
            <a:off x="8540150" y="4945139"/>
            <a:ext cx="1721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Изоляция</a:t>
            </a:r>
          </a:p>
          <a:p>
            <a:pPr algn="ctr"/>
            <a:r>
              <a:rPr lang="ru-RU" dirty="0" smtClean="0"/>
              <a:t>(отчуждение)</a:t>
            </a:r>
            <a:endParaRPr lang="ru-RU" dirty="0"/>
          </a:p>
        </p:txBody>
      </p:sp>
      <p:cxnSp>
        <p:nvCxnSpPr>
          <p:cNvPr id="52" name="Прямая со стрелкой 51"/>
          <p:cNvCxnSpPr>
            <a:stCxn id="2" idx="2"/>
            <a:endCxn id="19" idx="0"/>
          </p:cNvCxnSpPr>
          <p:nvPr/>
        </p:nvCxnSpPr>
        <p:spPr>
          <a:xfrm>
            <a:off x="6083616" y="1514187"/>
            <a:ext cx="4481358" cy="10332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stCxn id="2" idx="2"/>
            <a:endCxn id="17" idx="0"/>
          </p:cNvCxnSpPr>
          <p:nvPr/>
        </p:nvCxnSpPr>
        <p:spPr>
          <a:xfrm flipH="1">
            <a:off x="4554118" y="1514187"/>
            <a:ext cx="1529498" cy="10726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stCxn id="2" idx="2"/>
            <a:endCxn id="22" idx="0"/>
          </p:cNvCxnSpPr>
          <p:nvPr/>
        </p:nvCxnSpPr>
        <p:spPr>
          <a:xfrm>
            <a:off x="6083616" y="1514187"/>
            <a:ext cx="1759554" cy="10380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9" name="Соединительная линия уступом 58"/>
          <p:cNvCxnSpPr>
            <a:stCxn id="2" idx="2"/>
            <a:endCxn id="18" idx="0"/>
          </p:cNvCxnSpPr>
          <p:nvPr/>
        </p:nvCxnSpPr>
        <p:spPr>
          <a:xfrm rot="5400000">
            <a:off x="2881907" y="1599698"/>
            <a:ext cx="3287220" cy="3116198"/>
          </a:xfrm>
          <a:prstGeom prst="bentConnector3">
            <a:avLst>
              <a:gd name="adj1" fmla="val 76572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>
            <a:stCxn id="2" idx="2"/>
          </p:cNvCxnSpPr>
          <p:nvPr/>
        </p:nvCxnSpPr>
        <p:spPr>
          <a:xfrm>
            <a:off x="6083616" y="1514187"/>
            <a:ext cx="13775" cy="329735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5" name="Соединительная линия уступом 64"/>
          <p:cNvCxnSpPr>
            <a:stCxn id="2" idx="2"/>
            <a:endCxn id="20" idx="0"/>
          </p:cNvCxnSpPr>
          <p:nvPr/>
        </p:nvCxnSpPr>
        <p:spPr>
          <a:xfrm rot="16200000" flipH="1">
            <a:off x="6097769" y="1500034"/>
            <a:ext cx="3289203" cy="3317508"/>
          </a:xfrm>
          <a:prstGeom prst="bentConnector3">
            <a:avLst>
              <a:gd name="adj1" fmla="val 76970"/>
            </a:avLst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/>
          <p:cNvCxnSpPr>
            <a:stCxn id="2" idx="2"/>
          </p:cNvCxnSpPr>
          <p:nvPr/>
        </p:nvCxnSpPr>
        <p:spPr>
          <a:xfrm flipH="1">
            <a:off x="1692324" y="1514187"/>
            <a:ext cx="4391292" cy="107264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407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2639" y="328696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ru-RU" sz="72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Отрицание</a:t>
            </a:r>
            <a:endParaRPr lang="ru-RU" sz="72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009" y="1852195"/>
            <a:ext cx="4817660" cy="4297353"/>
          </a:xfrm>
        </p:spPr>
      </p:pic>
    </p:spTree>
    <p:extLst>
      <p:ext uri="{BB962C8B-B14F-4D97-AF65-F5344CB8AC3E}">
        <p14:creationId xmlns:p14="http://schemas.microsoft.com/office/powerpoint/2010/main" val="152692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437877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ru-RU" sz="7200" i="1" u="sng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Вытеснение</a:t>
            </a:r>
            <a:endParaRPr lang="ru-RU" sz="7200" i="1" u="sng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430" y="2009292"/>
            <a:ext cx="6155140" cy="4231099"/>
          </a:xfrm>
        </p:spPr>
      </p:pic>
    </p:spTree>
    <p:extLst>
      <p:ext uri="{BB962C8B-B14F-4D97-AF65-F5344CB8AC3E}">
        <p14:creationId xmlns:p14="http://schemas.microsoft.com/office/powerpoint/2010/main" val="251661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76214" y="1082735"/>
            <a:ext cx="7631373" cy="1371600"/>
          </a:xfrm>
        </p:spPr>
        <p:txBody>
          <a:bodyPr>
            <a:normAutofit/>
          </a:bodyPr>
          <a:lstStyle/>
          <a:p>
            <a:pPr algn="ctr"/>
            <a:r>
              <a:rPr lang="ru-RU" sz="7200" i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 Проекция </a:t>
            </a:r>
            <a:endParaRPr lang="ru-RU" sz="7200" i="1" u="sng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39" y="1768535"/>
            <a:ext cx="3511714" cy="23317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867" y="3187902"/>
            <a:ext cx="3480266" cy="23317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647" y="4100313"/>
            <a:ext cx="3093175" cy="233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29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437878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ru-RU" sz="7200" i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Идентификация</a:t>
            </a:r>
            <a:endParaRPr lang="ru-RU" sz="7200" i="1" u="sng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72" y="2021552"/>
            <a:ext cx="5251735" cy="39322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991" y="2021551"/>
            <a:ext cx="5898356" cy="393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87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69639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ru-RU" sz="7200" i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Рационализация</a:t>
            </a:r>
            <a:endParaRPr lang="ru-RU" sz="7200" i="1" u="sng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310" y="2187437"/>
            <a:ext cx="4635690" cy="381285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932" y="2187437"/>
            <a:ext cx="5727465" cy="381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57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410582"/>
            <a:ext cx="10058400" cy="1371600"/>
          </a:xfrm>
        </p:spPr>
        <p:txBody>
          <a:bodyPr>
            <a:normAutofit/>
          </a:bodyPr>
          <a:lstStyle/>
          <a:p>
            <a:pPr algn="ctr"/>
            <a:r>
              <a:rPr lang="ru-RU" sz="7200" i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Замещение</a:t>
            </a:r>
            <a:endParaRPr lang="ru-RU" sz="7200" i="1" u="sng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59" y="2103436"/>
            <a:ext cx="5093571" cy="39322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103435"/>
            <a:ext cx="5512520" cy="393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84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Савон</Template>
  <TotalTime>53</TotalTime>
  <Words>81</Words>
  <Application>Microsoft Office PowerPoint</Application>
  <PresentationFormat>Широкоэкранный</PresentationFormat>
  <Paragraphs>21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Calibri</vt:lpstr>
      <vt:lpstr>Century Gothic</vt:lpstr>
      <vt:lpstr>Garamond</vt:lpstr>
      <vt:lpstr>Times New Roman</vt:lpstr>
      <vt:lpstr>Savon</vt:lpstr>
      <vt:lpstr>Механизмы психологической защиты</vt:lpstr>
      <vt:lpstr>Презентация PowerPoint</vt:lpstr>
      <vt:lpstr>Психологические защиты</vt:lpstr>
      <vt:lpstr>Отрицание</vt:lpstr>
      <vt:lpstr>Вытеснение</vt:lpstr>
      <vt:lpstr> Проекция </vt:lpstr>
      <vt:lpstr>Идентификация</vt:lpstr>
      <vt:lpstr>Рационализация</vt:lpstr>
      <vt:lpstr>Замещение</vt:lpstr>
      <vt:lpstr>Изоляция (или отчуждение) 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Механизмы психологической защиты</dc:title>
  <dc:creator>Света Смирнова</dc:creator>
  <cp:lastModifiedBy>Света Смирнова</cp:lastModifiedBy>
  <cp:revision>6</cp:revision>
  <dcterms:created xsi:type="dcterms:W3CDTF">2015-02-15T14:00:48Z</dcterms:created>
  <dcterms:modified xsi:type="dcterms:W3CDTF">2015-02-15T14:54:02Z</dcterms:modified>
</cp:coreProperties>
</file>