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995F7-61C3-43F8-8E13-DFFF7AB02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7B3C5-2B41-4A91-8A6E-E9DC73606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180CB-00A3-4602-9F28-DDF6F75CAD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A25D0-6B80-45F4-9346-764ACB451C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5E01C-8450-45EB-B97A-37D2D3F336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1D0E3-2B49-4D31-9DCC-DB82915E8C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00A90-62AD-4458-83A8-FD1CAEAD53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BD23C-2593-4751-B75E-47ED32510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5CFD6-645D-4D0C-88D6-FA22D24CF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F7325-2C69-4FD4-9BD9-CC9BD3B01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36084-2295-45AB-8C30-2C6FF00C0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5748813-CC4E-4B0B-8022-58129FCEE4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057400" y="381000"/>
            <a:ext cx="5486400" cy="1600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Бенито Муссолини</a:t>
            </a:r>
          </a:p>
        </p:txBody>
      </p:sp>
      <p:pic>
        <p:nvPicPr>
          <p:cNvPr id="4101" name="Picture 5" descr="mussolini-03202007082744_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6600" y="2514600"/>
            <a:ext cx="2743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7200" y="471488"/>
            <a:ext cx="83058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/>
              <a:t>	Бенито Муссолини (1883-1945 гг.), фашистский диктатор Италии в 1922-43 гг. Политическую карьеру начал в социалистической партии, из которой был исключен в 1914г. В 1919 г. основал фашистскую партию. Осуществив «поход на Рим» (28 октября 1922 г.), Муссолини захватил власть в стране и 1 ноября 1922 г. возглавил правительство Италии. Являясь одновременно руководителем (дуче) фашистской партии, Муссолини обладал диктаторскими полномочиями. Правительство Муссолини ввело в стране режим фашистского террора, проводило агрессивную внешнюю политику (оккупация Эфиопии в 1936 г., Албании в 1939 г. и др.), совместно с фашистской Германией развязало 2-ю мировую войну. В 1945 гг. захвачен итальянскими партизанами и расстрелян.</a:t>
            </a:r>
          </a:p>
        </p:txBody>
      </p:sp>
      <p:pic>
        <p:nvPicPr>
          <p:cNvPr id="5125" name="Picture 5" descr="mussolini_200903271036120_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4038600"/>
            <a:ext cx="2971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mussolini_3_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886200"/>
            <a:ext cx="21463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533400" y="533400"/>
            <a:ext cx="774382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Начало политической деятельности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28600" y="2057400"/>
            <a:ext cx="86106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Отец Муссолини был кузнецом, мать — учительницей начальной школы. После окончания гимназии в 1901 г. получил диплом преподавателя младших классов. В 1903 г. вступил в Итальянскую социалистическую партию (ИСП). Служил в армии, был преподавателем. В начале 1910-х гг. активно участвовал в акциях социалистического движения, занимался журналистикой, несколько раз арестовывался.</a:t>
            </a:r>
          </a:p>
          <a:p>
            <a:pPr algn="ctr"/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В начале 1-й мировой войны Муссолини призывал к вступлению Италии в войну на стороне Антанты. В связи с этим он был исключен из партии и оставил пост редактора газеты ИСП «Аванти».</a:t>
            </a:r>
          </a:p>
          <a:p>
            <a:pPr algn="ctr"/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После вступления Италии в войну (1915 г.) Муссолини был призван в армию, участвовал в военных действиях, был ранен.</a:t>
            </a:r>
          </a:p>
          <a:p>
            <a:pPr algn="ctr"/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В 1919 Муссолини, опираясь на националистические настроения бывших фронтовиков, создал фашистское движение «Боевой союз», которое начало осуществлять погромы.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1371600" y="457200"/>
            <a:ext cx="6096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Фашистская диктатура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52400" y="1708150"/>
            <a:ext cx="8763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/>
              <a:t>Фашистская организация Муссолини вскоре получила поддержку правящих кругов и быстро завоевала популярность среди тех слоев населения, которые жаждали порядка. На выборах 1921 Муссолини был избран депутатом парламента, а в 1922 гг. назначен премьер-министром Италии. На выборах 1924 гг. фашисты получили в парламенте большинство мест. Однако убийство депутата-социалиста Дж. Маттеоти, публично разоблачавшего фальсифицированные результаты голосования, поставило фашистское правительство на грань краха. Депутаты от других партий покинули парламент и создали оппозиционный «Авентинский блок». После покушения на дуче в 1926 гг. в стране было введено чрезвычайное положение, запрещены все политические партии, кроме фашистской. В стране была установлена фашистская диктатура. Были созданы тайная полиция (ОВРА) и Особый фашистский трибунал.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52400" y="2452688"/>
            <a:ext cx="87630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/>
              <a:t>Насаждался личный культ диктатора. Кроме поста премьер-министра, Муссолини одновременно занимал посты министра внутренних дел, министра иностранных дел, военного и военно-морского министров, был главой фашистской милиции, первым маршалом империи, «почетным академиком» болонской филармонии, имел множество других титулов.</a:t>
            </a:r>
          </a:p>
          <a:p>
            <a:pPr algn="ctr"/>
            <a:r>
              <a:rPr lang="ru-RU" b="1"/>
              <a:t>Муссолини стремился создать империю. В 1935-36 гг. итальянскими войсками была захвачена Эфиопия, в 1936-39 гг. он оказывал помощь Франко во время гражданской войны в Испании. В ноябре 1937 г. Италия присоединилась к «Антикоминтерновскому пакту», заключенному между Германией и Японией. Следуя в фарватере германской политики, Италия в 1939 г. захватила Албанию. В мае 1939 г. Италия и Германия заключили «Стальной пакт».</a:t>
            </a:r>
          </a:p>
        </p:txBody>
      </p:sp>
      <p:sp>
        <p:nvSpPr>
          <p:cNvPr id="17410" name="WordArt 5" descr="Белый мрамор"/>
          <p:cNvSpPr>
            <a:spLocks noChangeArrowheads="1" noChangeShapeType="1" noTextEdit="1"/>
          </p:cNvSpPr>
          <p:nvPr/>
        </p:nvSpPr>
        <p:spPr bwMode="auto">
          <a:xfrm>
            <a:off x="1371600" y="457200"/>
            <a:ext cx="6096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Фашистская диктатура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8458200" cy="10668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В годы Второй Мировой войны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04800" y="1617663"/>
            <a:ext cx="8229600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dirty="0"/>
              <a:t>В июне 1940 г. Италия вступила во 2-ю мировую войну на стороне Германии. Коррупция, экономические трудности и военные поражения привели к тому, что с середины 1930-х гг. начал нарастать кризис режима Муссолини. В январе 1943г. итальянская армия была разгромлена в России, в мае войска Муссолини капитулировали в Тунисе. 25 июля 1943 г., после высадки войск союзников (США и Великобритании) на Сицилии, Муссолини арестовали и он был вынужден уйти в отставку. 3 сентября 1943 г. итальянское правительство подписало перемирие с командованием союзников. В ответ на это Германия оккупировала значительную часть Италии. Гитлер приказал выкрасть Муссолини и доставить его в Германию. В результате дерзкой вылазки отряда эсэсовцев под командованием </a:t>
            </a:r>
            <a:r>
              <a:rPr lang="ru-RU" b="1" dirty="0" err="1"/>
              <a:t>Отто</a:t>
            </a:r>
            <a:r>
              <a:rPr lang="ru-RU" b="1" dirty="0"/>
              <a:t> </a:t>
            </a:r>
            <a:r>
              <a:rPr lang="ru-RU" b="1" dirty="0" err="1"/>
              <a:t>Скорцени</a:t>
            </a:r>
            <a:r>
              <a:rPr lang="ru-RU" b="1" dirty="0"/>
              <a:t> </a:t>
            </a:r>
            <a:r>
              <a:rPr lang="ru-RU" b="1" dirty="0" smtClean="0"/>
              <a:t>Дуче </a:t>
            </a:r>
            <a:r>
              <a:rPr lang="ru-RU" b="1" dirty="0"/>
              <a:t>был освобожден. До 1945 г. Муссолини возглавлял фашистское марионеточное правительство в городке Сало. Был схвачен партизанами и 28 апреля 1945 г. расстрелян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mussolini_666_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9144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343400"/>
            <a:ext cx="2438400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 descr="imag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457200"/>
            <a:ext cx="20415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8" descr="mussolin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533400"/>
            <a:ext cx="177800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9" descr="mussolini-03202007082822_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1676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0" descr="mussolini_2_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3657600"/>
            <a:ext cx="3810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CAEFO96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"/>
            <a:ext cx="22828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mussolini_5322_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0" y="533400"/>
            <a:ext cx="2667000" cy="229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mussolini_200910151318130_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1800" y="3657600"/>
            <a:ext cx="2133600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 descr="imag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4267200"/>
            <a:ext cx="23622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 descr="image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19400" y="2590800"/>
            <a:ext cx="1509713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9" descr="image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3048000"/>
            <a:ext cx="181768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10" descr="images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19400" y="381000"/>
            <a:ext cx="24384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559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fridonzakaraa</dc:creator>
  <cp:lastModifiedBy>Фридон Закарая</cp:lastModifiedBy>
  <cp:revision>6</cp:revision>
  <cp:lastPrinted>1601-01-01T00:00:00Z</cp:lastPrinted>
  <dcterms:created xsi:type="dcterms:W3CDTF">1601-01-01T00:00:00Z</dcterms:created>
  <dcterms:modified xsi:type="dcterms:W3CDTF">2015-04-20T09:43:24Z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