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5C1342-894A-42EE-84E2-19A8DC9ECD4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BA9D92-8DA7-4C23-8796-943E18A9D4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Тема: </a:t>
            </a:r>
            <a:r>
              <a:rPr lang="ru-RU" dirty="0" smtClean="0"/>
              <a:t>Родовые </a:t>
            </a:r>
            <a:r>
              <a:rPr lang="ru-RU" dirty="0" smtClean="0"/>
              <a:t>общины охотников и собирателей.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Новая папка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645023"/>
            <a:ext cx="4006949" cy="2875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 ( устно)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пункт «Лук и стрелы»</a:t>
            </a:r>
            <a:br>
              <a:rPr lang="ru-RU" dirty="0" smtClean="0"/>
            </a:br>
            <a:r>
              <a:rPr lang="ru-RU" dirty="0" smtClean="0"/>
              <a:t>Опишите картинку: </a:t>
            </a:r>
            <a:endParaRPr lang="ru-RU" dirty="0"/>
          </a:p>
        </p:txBody>
      </p:sp>
      <p:pic>
        <p:nvPicPr>
          <p:cNvPr id="10242" name="Picture 2" descr="C:\Users\Андрей\Desktop\Новая папка\dr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80928"/>
            <a:ext cx="3099816" cy="3191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Родовая община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ндрей\Desktop\Новая папка\0018-018-Upravl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6372200" cy="477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2 ( письменно) </a:t>
            </a:r>
            <a:endParaRPr lang="ru-RU" dirty="0"/>
          </a:p>
        </p:txBody>
      </p:sp>
      <p:pic>
        <p:nvPicPr>
          <p:cNvPr id="12290" name="Picture 2" descr="C:\Users\Андрей\Desktop\Новая папка\0023-023-Sootnesite-termin-i-opredelen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№ 2- пересказ</a:t>
            </a:r>
          </a:p>
          <a:p>
            <a:r>
              <a:rPr lang="ru-RU" dirty="0" smtClean="0"/>
              <a:t>Ответить на вопросы после параграфа </a:t>
            </a:r>
          </a:p>
          <a:p>
            <a:pPr>
              <a:buNone/>
            </a:pPr>
            <a:r>
              <a:rPr lang="ru-RU" dirty="0" smtClean="0"/>
              <a:t>( письменно) </a:t>
            </a:r>
            <a:endParaRPr lang="ru-RU" dirty="0"/>
          </a:p>
        </p:txBody>
      </p:sp>
      <p:pic>
        <p:nvPicPr>
          <p:cNvPr id="13314" name="Picture 2" descr="C:\Users\Андрей\Desktop\Новая папка\cd0e1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96952"/>
            <a:ext cx="3624064" cy="271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Сородичи</a:t>
            </a:r>
            <a:r>
              <a:rPr lang="ru-RU" dirty="0" smtClean="0"/>
              <a:t>-</a:t>
            </a:r>
            <a:r>
              <a:rPr lang="ru-RU" b="1" i="1" dirty="0" smtClean="0"/>
              <a:t> близкие и дальние родственники.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Родовые общины</a:t>
            </a:r>
            <a:r>
              <a:rPr lang="ru-RU" dirty="0" smtClean="0"/>
              <a:t>- </a:t>
            </a:r>
            <a:r>
              <a:rPr lang="ru-RU" b="1" i="1" dirty="0" smtClean="0"/>
              <a:t>коллектив людей, связанных семейными узами.</a:t>
            </a:r>
            <a:endParaRPr lang="ru-RU" b="1" i="1" dirty="0"/>
          </a:p>
        </p:txBody>
      </p:sp>
      <p:pic>
        <p:nvPicPr>
          <p:cNvPr id="2050" name="Picture 2" descr="C:\Users\Андрей\Desktop\Новая папка\092ec177ec136108c849be0981ed73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1928242" cy="245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2818656" cy="4846320"/>
          </a:xfrm>
        </p:spPr>
        <p:txBody>
          <a:bodyPr/>
          <a:lstStyle/>
          <a:p>
            <a:r>
              <a:rPr lang="ru-RU" b="1" dirty="0" smtClean="0"/>
              <a:t>1. увеличивался мозг</a:t>
            </a:r>
          </a:p>
          <a:p>
            <a:r>
              <a:rPr lang="ru-RU" b="1" dirty="0" smtClean="0"/>
              <a:t>2. появилась речь</a:t>
            </a:r>
          </a:p>
        </p:txBody>
      </p:sp>
      <p:pic>
        <p:nvPicPr>
          <p:cNvPr id="3074" name="Picture 2" descr="C:\Users\Андрей\Desktop\Новая папка\1324577870_rrrr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8640"/>
            <a:ext cx="482453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Опишите развитие человека</a:t>
            </a:r>
            <a:endParaRPr lang="ru-RU" dirty="0"/>
          </a:p>
        </p:txBody>
      </p:sp>
      <p:pic>
        <p:nvPicPr>
          <p:cNvPr id="5122" name="Picture 2" descr="C:\Users\Андрей\Desktop\Новая папка\676b9ae58c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747044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дрей\Desktop\Новая папка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5730552" cy="399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ндрей\Desktop\Новая папка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7698432" cy="5773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Жилища</a:t>
            </a:r>
            <a:endParaRPr lang="ru-RU" dirty="0"/>
          </a:p>
        </p:txBody>
      </p:sp>
      <p:pic>
        <p:nvPicPr>
          <p:cNvPr id="7170" name="Picture 2" descr="C:\Users\Андрей\Desktop\Новая папка\0e641ddcdbc177a957e6b9023a99b7d60e703b32_6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2" y="1651794"/>
            <a:ext cx="63531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Жилища</a:t>
            </a:r>
            <a:endParaRPr lang="ru-RU" dirty="0"/>
          </a:p>
        </p:txBody>
      </p:sp>
      <p:pic>
        <p:nvPicPr>
          <p:cNvPr id="8194" name="Picture 2" descr="C:\Users\Андрей\Desktop\Новая папка\94936_cavemenfireli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239000" cy="4388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Охота</a:t>
            </a:r>
          </a:p>
          <a:p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Андрей\Desktop\Новая папка\218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5754216" cy="4150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77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Тема: Родовые общины охотников и собирателей.</vt:lpstr>
      <vt:lpstr>Словарик</vt:lpstr>
      <vt:lpstr>Слайд 3</vt:lpstr>
      <vt:lpstr>Опишите развитие человека</vt:lpstr>
      <vt:lpstr>Одежда</vt:lpstr>
      <vt:lpstr>Слайд 6</vt:lpstr>
      <vt:lpstr>Жилища</vt:lpstr>
      <vt:lpstr>Жилища</vt:lpstr>
      <vt:lpstr>Основные занятия</vt:lpstr>
      <vt:lpstr>Задание № 1 ( устно) </vt:lpstr>
      <vt:lpstr>Родовая община</vt:lpstr>
      <vt:lpstr>Задание № 2 ( письменно)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Родовые общины охотников и собирателей.</dc:title>
  <dc:creator>Андрей Василенко</dc:creator>
  <cp:lastModifiedBy>Андрей Василенко</cp:lastModifiedBy>
  <cp:revision>3</cp:revision>
  <dcterms:created xsi:type="dcterms:W3CDTF">2014-10-13T14:28:39Z</dcterms:created>
  <dcterms:modified xsi:type="dcterms:W3CDTF">2014-10-13T14:49:53Z</dcterms:modified>
</cp:coreProperties>
</file>