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C79679-E97C-4849-A2CD-B579008642DB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50D879-7FA1-452F-853D-EFDADC2C19B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446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 Black" pitchFamily="34" charset="0"/>
                <a:ea typeface="SimHei" pitchFamily="49" charset="-122"/>
              </a:rPr>
              <a:t>Введение в историю Средних веков</a:t>
            </a:r>
            <a:endParaRPr lang="ru-RU" sz="3600" b="1" dirty="0">
              <a:latin typeface="Arial Black" pitchFamily="34" charset="0"/>
              <a:ea typeface="SimHei" pitchFamily="49" charset="-122"/>
            </a:endParaRPr>
          </a:p>
        </p:txBody>
      </p:sp>
      <p:pic>
        <p:nvPicPr>
          <p:cNvPr id="5" name="Рисунок 4" descr="11185976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3048000" cy="2286000"/>
          </a:xfrm>
          <a:prstGeom prst="rect">
            <a:avLst/>
          </a:prstGeom>
        </p:spPr>
      </p:pic>
      <p:pic>
        <p:nvPicPr>
          <p:cNvPr id="6" name="Рисунок 5" descr="74091-012ac-55576822--ub79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149080"/>
            <a:ext cx="1783359" cy="2421632"/>
          </a:xfrm>
          <a:prstGeom prst="rect">
            <a:avLst/>
          </a:prstGeom>
        </p:spPr>
      </p:pic>
      <p:pic>
        <p:nvPicPr>
          <p:cNvPr id="7" name="Рисунок 6" descr="templar_and_hospitaller_knigh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32656"/>
            <a:ext cx="1959448" cy="2591370"/>
          </a:xfrm>
          <a:prstGeom prst="rect">
            <a:avLst/>
          </a:prstGeom>
        </p:spPr>
      </p:pic>
      <p:pic>
        <p:nvPicPr>
          <p:cNvPr id="8" name="Рисунок 7" descr="Charlemagne_and_Pope_Adrian_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4509120"/>
            <a:ext cx="2739108" cy="20377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d0e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8136904" cy="561662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история?</a:t>
            </a:r>
            <a:endParaRPr lang="ru-RU" dirty="0"/>
          </a:p>
        </p:txBody>
      </p:sp>
      <p:pic>
        <p:nvPicPr>
          <p:cNvPr id="4" name="Содержимое 3" descr="2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3908822" cy="2605881"/>
          </a:xfrm>
        </p:spPr>
      </p:pic>
      <p:pic>
        <p:nvPicPr>
          <p:cNvPr id="5" name="Рисунок 4" descr="97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04664"/>
            <a:ext cx="2190750" cy="2190750"/>
          </a:xfrm>
          <a:prstGeom prst="rect">
            <a:avLst/>
          </a:prstGeom>
        </p:spPr>
      </p:pic>
      <p:pic>
        <p:nvPicPr>
          <p:cNvPr id="6" name="Рисунок 5" descr="0cBLnjomXS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1898" y="4955406"/>
            <a:ext cx="3032102" cy="1902594"/>
          </a:xfrm>
          <a:prstGeom prst="rect">
            <a:avLst/>
          </a:prstGeom>
        </p:spPr>
      </p:pic>
      <p:pic>
        <p:nvPicPr>
          <p:cNvPr id="7" name="Рисунок 6" descr="1322005342_egip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2708920"/>
            <a:ext cx="2784309" cy="2088232"/>
          </a:xfrm>
          <a:prstGeom prst="rect">
            <a:avLst/>
          </a:prstGeom>
        </p:spPr>
      </p:pic>
      <p:pic>
        <p:nvPicPr>
          <p:cNvPr id="8" name="Рисунок 7" descr="11185976_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91680" y="4581128"/>
            <a:ext cx="2759968" cy="20699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4800" dirty="0" smtClean="0"/>
              <a:t>это рассказ о прошлом</a:t>
            </a:r>
            <a:endParaRPr lang="ru-RU" sz="4800" dirty="0"/>
          </a:p>
        </p:txBody>
      </p:sp>
      <p:pic>
        <p:nvPicPr>
          <p:cNvPr id="4" name="Рисунок 3" descr="108464392_1241702515_histor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12976"/>
            <a:ext cx="4176464" cy="2880320"/>
          </a:xfrm>
          <a:prstGeom prst="rect">
            <a:avLst/>
          </a:prstGeom>
        </p:spPr>
      </p:pic>
      <p:pic>
        <p:nvPicPr>
          <p:cNvPr id="5" name="Рисунок 4" descr="Istoriya-Kazahstana-stala-dostupney-molodomu-pokoleni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5258" y="3212976"/>
            <a:ext cx="4148742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века-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4000" b="1" dirty="0" smtClean="0"/>
              <a:t>это </a:t>
            </a:r>
            <a:r>
              <a:rPr lang="ru-RU" sz="4000" b="1" dirty="0" smtClean="0"/>
              <a:t> период от распада Римской империи (конец V века) до возникновения протестантизма (начало XVI века).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/>
              <a:t>Античность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3600" b="1" dirty="0" smtClean="0"/>
              <a:t>Средние века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Новое время</a:t>
            </a:r>
            <a:endParaRPr lang="ru-RU" sz="4000" b="1" dirty="0"/>
          </a:p>
        </p:txBody>
      </p:sp>
      <p:pic>
        <p:nvPicPr>
          <p:cNvPr id="4" name="Рисунок 3" descr="spetsialnye-ehffekty-v-3ds-max-og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556792"/>
            <a:ext cx="648464" cy="810580"/>
          </a:xfrm>
          <a:prstGeom prst="rect">
            <a:avLst/>
          </a:prstGeom>
        </p:spPr>
      </p:pic>
      <p:pic>
        <p:nvPicPr>
          <p:cNvPr id="5" name="Рисунок 4" descr="spetsialnye-ehffekty-v-3ds-max-og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140968"/>
            <a:ext cx="79248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2-012-Vremennye-ramki-epokhi-VXV-v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9514" y="764704"/>
            <a:ext cx="7392822" cy="55446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4-004-1.-KHronologicheskie-ramki-i-osobennosti-kultury-srednevekov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8136904" cy="61926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 ( письменно)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Буддизм</a:t>
            </a:r>
            <a:r>
              <a:rPr lang="ru-RU" dirty="0" smtClean="0"/>
              <a:t>- религия пробуждения. ( Древняя Индия, 6 в до н.э.)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Ислам</a:t>
            </a:r>
            <a:r>
              <a:rPr lang="ru-RU" dirty="0" smtClean="0"/>
              <a:t>- религия покорности и подчинения Аллаху(6 в, Аравийский полуостров)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Христианство</a:t>
            </a:r>
            <a:r>
              <a:rPr lang="ru-RU" dirty="0" smtClean="0"/>
              <a:t>- религия жизни и учения Иисуса Христа ( 1 в н.э., Палестина)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tx2">
                    <a:lumMod val="75000"/>
                  </a:schemeClr>
                </a:solidFill>
              </a:rPr>
              <a:t>Сегодня на уроке мы узнали…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79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Тема: </vt:lpstr>
      <vt:lpstr>Что такое история?</vt:lpstr>
      <vt:lpstr>История- </vt:lpstr>
      <vt:lpstr>Средние века- </vt:lpstr>
      <vt:lpstr>Слайд 5</vt:lpstr>
      <vt:lpstr>Слайд 6</vt:lpstr>
      <vt:lpstr>Слайд 7</vt:lpstr>
      <vt:lpstr>Задание № 1 ( письменно) </vt:lpstr>
      <vt:lpstr>Итог урока.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Андрей Василенко</dc:creator>
  <cp:lastModifiedBy>Андрей Василенко</cp:lastModifiedBy>
  <cp:revision>4</cp:revision>
  <dcterms:created xsi:type="dcterms:W3CDTF">2014-08-31T08:35:42Z</dcterms:created>
  <dcterms:modified xsi:type="dcterms:W3CDTF">2014-08-31T09:14:04Z</dcterms:modified>
</cp:coreProperties>
</file>