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65" r:id="rId3"/>
    <p:sldId id="266" r:id="rId4"/>
    <p:sldId id="268" r:id="rId5"/>
    <p:sldId id="269" r:id="rId6"/>
    <p:sldId id="27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 ЛЮБОВЬЮ В СЕРДЦЕ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276872"/>
            <a:ext cx="3822192" cy="648072"/>
          </a:xfrm>
        </p:spPr>
        <p:txBody>
          <a:bodyPr/>
          <a:lstStyle/>
          <a:p>
            <a:r>
              <a:rPr lang="ru-RU" dirty="0" smtClean="0"/>
              <a:t>Концерт к Дню инвалида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924944"/>
            <a:ext cx="3990198" cy="320121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2204865"/>
            <a:ext cx="3822192" cy="7920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Концерт в Октябрьском доме-интернате для престарелых и инвалидов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2924944"/>
            <a:ext cx="3846182" cy="3201219"/>
          </a:xfrm>
        </p:spPr>
      </p:pic>
    </p:spTree>
    <p:extLst>
      <p:ext uri="{BB962C8B-B14F-4D97-AF65-F5344CB8AC3E}">
        <p14:creationId xmlns:p14="http://schemas.microsoft.com/office/powerpoint/2010/main" val="220838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ЖИЗНЬ!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348880"/>
            <a:ext cx="3822192" cy="648072"/>
          </a:xfrm>
        </p:spPr>
        <p:txBody>
          <a:bodyPr/>
          <a:lstStyle/>
          <a:p>
            <a:r>
              <a:rPr lang="ru-RU" dirty="0" smtClean="0"/>
              <a:t>Зубов Иосиф Николаевич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3068960"/>
            <a:ext cx="3702166" cy="305720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2276873"/>
            <a:ext cx="3822192" cy="792088"/>
          </a:xfrm>
        </p:spPr>
        <p:txBody>
          <a:bodyPr/>
          <a:lstStyle/>
          <a:p>
            <a:r>
              <a:rPr lang="ru-RU" dirty="0" smtClean="0"/>
              <a:t>Личные вещи ветерана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3068960"/>
            <a:ext cx="3702166" cy="3057203"/>
          </a:xfrm>
        </p:spPr>
      </p:pic>
    </p:spTree>
    <p:extLst>
      <p:ext uri="{BB962C8B-B14F-4D97-AF65-F5344CB8AC3E}">
        <p14:creationId xmlns:p14="http://schemas.microsoft.com/office/powerpoint/2010/main" val="358821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ЖИЗНЬ!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276872"/>
            <a:ext cx="3822192" cy="720080"/>
          </a:xfrm>
        </p:spPr>
        <p:txBody>
          <a:bodyPr/>
          <a:lstStyle/>
          <a:p>
            <a:r>
              <a:rPr lang="ru-RU" dirty="0" smtClean="0"/>
              <a:t>Концерт к 9 Мая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996952"/>
            <a:ext cx="3846182" cy="312921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2204864"/>
            <a:ext cx="3822192" cy="64807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Поздравление ветеранов</a:t>
            </a:r>
          </a:p>
          <a:p>
            <a:r>
              <a:rPr lang="ru-RU" dirty="0" smtClean="0"/>
              <a:t> в доме-интернате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2924944"/>
            <a:ext cx="3846182" cy="3201219"/>
          </a:xfrm>
        </p:spPr>
      </p:pic>
    </p:spTree>
    <p:extLst>
      <p:ext uri="{BB962C8B-B14F-4D97-AF65-F5344CB8AC3E}">
        <p14:creationId xmlns:p14="http://schemas.microsoft.com/office/powerpoint/2010/main" val="51322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 ХЛЕБОМ ЕДИНЫМ…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420888"/>
            <a:ext cx="3822192" cy="720080"/>
          </a:xfrm>
        </p:spPr>
        <p:txBody>
          <a:bodyPr/>
          <a:lstStyle/>
          <a:p>
            <a:r>
              <a:rPr lang="ru-RU" dirty="0" smtClean="0"/>
              <a:t>Отец Виктор (</a:t>
            </a:r>
            <a:r>
              <a:rPr lang="ru-RU" dirty="0" err="1" smtClean="0"/>
              <a:t>Щавинский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140968"/>
            <a:ext cx="3846182" cy="298519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2420889"/>
            <a:ext cx="3822192" cy="576064"/>
          </a:xfrm>
        </p:spPr>
        <p:txBody>
          <a:bodyPr/>
          <a:lstStyle/>
          <a:p>
            <a:r>
              <a:rPr lang="ru-RU" dirty="0" smtClean="0"/>
              <a:t>Праздник Пасхи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3068960"/>
            <a:ext cx="3846182" cy="3057203"/>
          </a:xfrm>
        </p:spPr>
      </p:pic>
    </p:spTree>
    <p:extLst>
      <p:ext uri="{BB962C8B-B14F-4D97-AF65-F5344CB8AC3E}">
        <p14:creationId xmlns:p14="http://schemas.microsoft.com/office/powerpoint/2010/main" val="231890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ЗДОРОВОМ ТЕЛЕ – ЗДОРОВЫЙ ДУХ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420888"/>
            <a:ext cx="3822192" cy="648072"/>
          </a:xfrm>
        </p:spPr>
        <p:txBody>
          <a:bodyPr/>
          <a:lstStyle/>
          <a:p>
            <a:r>
              <a:rPr lang="ru-RU" dirty="0" smtClean="0"/>
              <a:t>Команда волейболистов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212976"/>
            <a:ext cx="3918190" cy="29131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2492897"/>
            <a:ext cx="3822192" cy="4320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«Боевые» девчонки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3140968"/>
            <a:ext cx="3774174" cy="2985195"/>
          </a:xfrm>
        </p:spPr>
      </p:pic>
    </p:spTree>
    <p:extLst>
      <p:ext uri="{BB962C8B-B14F-4D97-AF65-F5344CB8AC3E}">
        <p14:creationId xmlns:p14="http://schemas.microsoft.com/office/powerpoint/2010/main" val="206611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ЧТОБЫ ПОМНИЛИ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071678"/>
            <a:ext cx="3822192" cy="64294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Уборка территории возле памятника героям</a:t>
            </a:r>
            <a:endParaRPr lang="ru-RU" dirty="0"/>
          </a:p>
        </p:txBody>
      </p:sp>
      <p:pic>
        <p:nvPicPr>
          <p:cNvPr id="7" name="Содержимое 6" descr="DSC_01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6" y="2786058"/>
            <a:ext cx="3071833" cy="371477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2071679"/>
            <a:ext cx="3822192" cy="64294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Содержимое 7" descr="суб 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6248" y="2786058"/>
            <a:ext cx="4572032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</TotalTime>
  <Words>69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С ЛЮБОВЬЮ В СЕРДЦЕ</vt:lpstr>
      <vt:lpstr>СПАСИБО ЗА ЖИЗНЬ!</vt:lpstr>
      <vt:lpstr>СПАСИБО ЗА ЖИЗНЬ!</vt:lpstr>
      <vt:lpstr>НЕ ХЛЕБОМ ЕДИНЫМ…</vt:lpstr>
      <vt:lpstr>В ЗДОРОВОМ ТЕЛЕ – ЗДОРОВЫЙ ДУХ</vt:lpstr>
      <vt:lpstr>ЧТОБЫ ПОМНИЛИ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ПРОГРАММА  ДУХОВНО-НРАВСТВЕННОГО ВОСПИТАНИЯ «ГОРЯЧЕЕ СЕРДЕЦЕ»  ФОТООТЧЕТ </dc:title>
  <dc:creator>Администратор</dc:creator>
  <cp:lastModifiedBy>Vova</cp:lastModifiedBy>
  <cp:revision>17</cp:revision>
  <dcterms:created xsi:type="dcterms:W3CDTF">2013-11-04T18:24:12Z</dcterms:created>
  <dcterms:modified xsi:type="dcterms:W3CDTF">2015-04-19T19:13:26Z</dcterms:modified>
</cp:coreProperties>
</file>