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Default Extension="png" ContentType="image/png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68CA17-84B3-4C4B-9CD3-C8D4A2E5075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1D8AB06-D491-4CC9-B2B9-FD102560BB0C}">
      <dgm:prSet phldrT="[Текст]"/>
      <dgm:spPr/>
      <dgm:t>
        <a:bodyPr/>
        <a:lstStyle/>
        <a:p>
          <a:r>
            <a:rPr lang="ru-RU" dirty="0" smtClean="0"/>
            <a:t>Достигнуть высокого уровня мотивации, осознанной потребности в усвоении знаний и умений за счёт собственной активности ребёнка.</a:t>
          </a:r>
          <a:endParaRPr lang="ru-RU" dirty="0"/>
        </a:p>
      </dgm:t>
    </dgm:pt>
    <dgm:pt modelId="{58D2A90D-F67D-4DCD-AF82-B09F52D34727}" type="parTrans" cxnId="{204E8F34-0C59-4F35-A932-94CB6E85F07F}">
      <dgm:prSet/>
      <dgm:spPr/>
      <dgm:t>
        <a:bodyPr/>
        <a:lstStyle/>
        <a:p>
          <a:endParaRPr lang="ru-RU"/>
        </a:p>
      </dgm:t>
    </dgm:pt>
    <dgm:pt modelId="{3F25B738-F81B-4D6A-A725-6B09E008ED7F}" type="sibTrans" cxnId="{204E8F34-0C59-4F35-A932-94CB6E85F07F}">
      <dgm:prSet/>
      <dgm:spPr/>
      <dgm:t>
        <a:bodyPr/>
        <a:lstStyle/>
        <a:p>
          <a:endParaRPr lang="ru-RU"/>
        </a:p>
      </dgm:t>
    </dgm:pt>
    <dgm:pt modelId="{293C9E65-2EEC-423A-A908-26E3CF0213E3}">
      <dgm:prSet phldrT="[Текст]"/>
      <dgm:spPr/>
      <dgm:t>
        <a:bodyPr/>
        <a:lstStyle/>
        <a:p>
          <a:r>
            <a:rPr lang="ru-RU" dirty="0" smtClean="0"/>
            <a:t>Подобрать средства, активизирующие деятельность детей и повышающие её результативность.</a:t>
          </a:r>
          <a:endParaRPr lang="ru-RU" dirty="0"/>
        </a:p>
      </dgm:t>
    </dgm:pt>
    <dgm:pt modelId="{B1F30EA6-3BE3-4EAF-AB7D-43C6F50C087D}" type="parTrans" cxnId="{19B9005D-867D-4BFA-BE6F-591E93F438DD}">
      <dgm:prSet/>
      <dgm:spPr/>
      <dgm:t>
        <a:bodyPr/>
        <a:lstStyle/>
        <a:p>
          <a:endParaRPr lang="ru-RU"/>
        </a:p>
      </dgm:t>
    </dgm:pt>
    <dgm:pt modelId="{992C2F11-71F7-4F5D-99E7-D25CC6F800C8}" type="sibTrans" cxnId="{19B9005D-867D-4BFA-BE6F-591E93F438DD}">
      <dgm:prSet/>
      <dgm:spPr/>
      <dgm:t>
        <a:bodyPr/>
        <a:lstStyle/>
        <a:p>
          <a:endParaRPr lang="ru-RU"/>
        </a:p>
      </dgm:t>
    </dgm:pt>
    <dgm:pt modelId="{8310BAA2-6302-47FC-88C9-2ABB13716D57}" type="pres">
      <dgm:prSet presAssocID="{7C68CA17-84B3-4C4B-9CD3-C8D4A2E5075D}" presName="linear" presStyleCnt="0">
        <dgm:presLayoutVars>
          <dgm:animLvl val="lvl"/>
          <dgm:resizeHandles val="exact"/>
        </dgm:presLayoutVars>
      </dgm:prSet>
      <dgm:spPr/>
    </dgm:pt>
    <dgm:pt modelId="{2B6CAB57-FCAC-4BD5-BFD4-C2519028288E}" type="pres">
      <dgm:prSet presAssocID="{C1D8AB06-D491-4CC9-B2B9-FD102560BB0C}" presName="parentText" presStyleLbl="node1" presStyleIdx="0" presStyleCnt="2" custLinFactY="-100000" custLinFactNeighborX="2500" custLinFactNeighborY="-14019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237D40-205D-4AB1-A722-1FA72289850B}" type="pres">
      <dgm:prSet presAssocID="{3F25B738-F81B-4D6A-A725-6B09E008ED7F}" presName="spacer" presStyleCnt="0"/>
      <dgm:spPr/>
    </dgm:pt>
    <dgm:pt modelId="{86F2F5AD-D6CE-4D39-9F8C-8A75039DA470}" type="pres">
      <dgm:prSet presAssocID="{293C9E65-2EEC-423A-A908-26E3CF0213E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4E8F34-0C59-4F35-A932-94CB6E85F07F}" srcId="{7C68CA17-84B3-4C4B-9CD3-C8D4A2E5075D}" destId="{C1D8AB06-D491-4CC9-B2B9-FD102560BB0C}" srcOrd="0" destOrd="0" parTransId="{58D2A90D-F67D-4DCD-AF82-B09F52D34727}" sibTransId="{3F25B738-F81B-4D6A-A725-6B09E008ED7F}"/>
    <dgm:cxn modelId="{0D854316-2425-4C85-B485-80F99C698A93}" type="presOf" srcId="{7C68CA17-84B3-4C4B-9CD3-C8D4A2E5075D}" destId="{8310BAA2-6302-47FC-88C9-2ABB13716D57}" srcOrd="0" destOrd="0" presId="urn:microsoft.com/office/officeart/2005/8/layout/vList2"/>
    <dgm:cxn modelId="{FF196867-1D39-4ADC-B411-D993BB0FC568}" type="presOf" srcId="{293C9E65-2EEC-423A-A908-26E3CF0213E3}" destId="{86F2F5AD-D6CE-4D39-9F8C-8A75039DA470}" srcOrd="0" destOrd="0" presId="urn:microsoft.com/office/officeart/2005/8/layout/vList2"/>
    <dgm:cxn modelId="{23080A10-DE5F-4525-84C8-91265E559798}" type="presOf" srcId="{C1D8AB06-D491-4CC9-B2B9-FD102560BB0C}" destId="{2B6CAB57-FCAC-4BD5-BFD4-C2519028288E}" srcOrd="0" destOrd="0" presId="urn:microsoft.com/office/officeart/2005/8/layout/vList2"/>
    <dgm:cxn modelId="{19B9005D-867D-4BFA-BE6F-591E93F438DD}" srcId="{7C68CA17-84B3-4C4B-9CD3-C8D4A2E5075D}" destId="{293C9E65-2EEC-423A-A908-26E3CF0213E3}" srcOrd="1" destOrd="0" parTransId="{B1F30EA6-3BE3-4EAF-AB7D-43C6F50C087D}" sibTransId="{992C2F11-71F7-4F5D-99E7-D25CC6F800C8}"/>
    <dgm:cxn modelId="{8969602D-BC49-4FF7-A906-9E15262A61C4}" type="presParOf" srcId="{8310BAA2-6302-47FC-88C9-2ABB13716D57}" destId="{2B6CAB57-FCAC-4BD5-BFD4-C2519028288E}" srcOrd="0" destOrd="0" presId="urn:microsoft.com/office/officeart/2005/8/layout/vList2"/>
    <dgm:cxn modelId="{73A3DE82-5895-4B9B-9AB0-CFF35E319254}" type="presParOf" srcId="{8310BAA2-6302-47FC-88C9-2ABB13716D57}" destId="{EB237D40-205D-4AB1-A722-1FA72289850B}" srcOrd="1" destOrd="0" presId="urn:microsoft.com/office/officeart/2005/8/layout/vList2"/>
    <dgm:cxn modelId="{3F2F3989-5D65-4CFE-B9FE-A23B43D8223C}" type="presParOf" srcId="{8310BAA2-6302-47FC-88C9-2ABB13716D57}" destId="{86F2F5AD-D6CE-4D39-9F8C-8A75039DA470}" srcOrd="2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3EC829-71DD-43E2-912C-0C76087BB3E2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864ACCEA-FF23-45D6-826B-90D3DB288DC5}">
      <dgm:prSet custT="1"/>
      <dgm:spPr/>
      <dgm:t>
        <a:bodyPr/>
        <a:lstStyle/>
        <a:p>
          <a:r>
            <a:rPr lang="ru-RU" sz="2800" dirty="0" err="1" smtClean="0"/>
            <a:t>Воспроизводимость</a:t>
          </a:r>
          <a:r>
            <a:rPr lang="ru-RU" sz="2800" dirty="0" smtClean="0"/>
            <a:t> </a:t>
          </a:r>
          <a:endParaRPr lang="ru-RU" sz="2800" dirty="0"/>
        </a:p>
      </dgm:t>
    </dgm:pt>
    <dgm:pt modelId="{D09A1C49-330E-41C1-A852-CEB2154DE6AC}" type="parTrans" cxnId="{B054E79B-20D1-467A-9AC8-D39340159F77}">
      <dgm:prSet/>
      <dgm:spPr/>
      <dgm:t>
        <a:bodyPr/>
        <a:lstStyle/>
        <a:p>
          <a:endParaRPr lang="ru-RU"/>
        </a:p>
      </dgm:t>
    </dgm:pt>
    <dgm:pt modelId="{A681E34D-E9A6-433A-A15B-F7E4214D4547}" type="sibTrans" cxnId="{B054E79B-20D1-467A-9AC8-D39340159F77}">
      <dgm:prSet/>
      <dgm:spPr/>
      <dgm:t>
        <a:bodyPr/>
        <a:lstStyle/>
        <a:p>
          <a:endParaRPr lang="ru-RU"/>
        </a:p>
      </dgm:t>
    </dgm:pt>
    <dgm:pt modelId="{14FE513F-8F03-410C-ADB9-95F0542FB9CD}">
      <dgm:prSet custT="1"/>
      <dgm:spPr/>
      <dgm:t>
        <a:bodyPr/>
        <a:lstStyle/>
        <a:p>
          <a:r>
            <a:rPr lang="ru-RU" sz="2800" dirty="0" smtClean="0"/>
            <a:t>Эффективность </a:t>
          </a:r>
          <a:endParaRPr lang="ru-RU" sz="2800" dirty="0"/>
        </a:p>
      </dgm:t>
    </dgm:pt>
    <dgm:pt modelId="{8D41DD7D-5ABF-4CC4-BEA8-806F5B451131}" type="parTrans" cxnId="{E6FEECF3-F133-414E-A1F8-62CACFF5BFFC}">
      <dgm:prSet/>
      <dgm:spPr/>
      <dgm:t>
        <a:bodyPr/>
        <a:lstStyle/>
        <a:p>
          <a:endParaRPr lang="ru-RU"/>
        </a:p>
      </dgm:t>
    </dgm:pt>
    <dgm:pt modelId="{B795D9C7-78B5-47AD-9835-EF78247F51C9}" type="sibTrans" cxnId="{E6FEECF3-F133-414E-A1F8-62CACFF5BFFC}">
      <dgm:prSet/>
      <dgm:spPr/>
      <dgm:t>
        <a:bodyPr/>
        <a:lstStyle/>
        <a:p>
          <a:endParaRPr lang="ru-RU"/>
        </a:p>
      </dgm:t>
    </dgm:pt>
    <dgm:pt modelId="{DC667F97-8E9E-4846-B416-98E5AB8ABF1E}">
      <dgm:prSet custT="1"/>
      <dgm:spPr/>
      <dgm:t>
        <a:bodyPr/>
        <a:lstStyle/>
        <a:p>
          <a:r>
            <a:rPr lang="ru-RU" sz="2800" dirty="0" smtClean="0"/>
            <a:t>Управляемость</a:t>
          </a:r>
          <a:endParaRPr lang="ru-RU" sz="2800" dirty="0"/>
        </a:p>
      </dgm:t>
    </dgm:pt>
    <dgm:pt modelId="{B088B33B-6360-4424-9FDD-385A3C5B99FB}" type="parTrans" cxnId="{F17712B2-6FC3-4DEF-B0AC-5B066DD871F7}">
      <dgm:prSet/>
      <dgm:spPr/>
      <dgm:t>
        <a:bodyPr/>
        <a:lstStyle/>
        <a:p>
          <a:endParaRPr lang="ru-RU"/>
        </a:p>
      </dgm:t>
    </dgm:pt>
    <dgm:pt modelId="{CB1D0951-457B-4C75-9D4E-CB7753D61981}" type="sibTrans" cxnId="{F17712B2-6FC3-4DEF-B0AC-5B066DD871F7}">
      <dgm:prSet/>
      <dgm:spPr/>
      <dgm:t>
        <a:bodyPr/>
        <a:lstStyle/>
        <a:p>
          <a:endParaRPr lang="ru-RU"/>
        </a:p>
      </dgm:t>
    </dgm:pt>
    <dgm:pt modelId="{EC985B79-A0A1-4030-B026-92443B0ECCAA}">
      <dgm:prSet custT="1"/>
      <dgm:spPr/>
      <dgm:t>
        <a:bodyPr/>
        <a:lstStyle/>
        <a:p>
          <a:r>
            <a:rPr lang="ru-RU" sz="2800" dirty="0" smtClean="0"/>
            <a:t>Системность</a:t>
          </a:r>
          <a:endParaRPr lang="ru-RU" sz="2800" dirty="0"/>
        </a:p>
      </dgm:t>
    </dgm:pt>
    <dgm:pt modelId="{E74C8F49-D26E-4BA4-8B49-EE7B65AA4F5E}" type="parTrans" cxnId="{768B1690-7477-433D-9F54-3A0455F10917}">
      <dgm:prSet/>
      <dgm:spPr/>
      <dgm:t>
        <a:bodyPr/>
        <a:lstStyle/>
        <a:p>
          <a:endParaRPr lang="ru-RU"/>
        </a:p>
      </dgm:t>
    </dgm:pt>
    <dgm:pt modelId="{23B72BEB-72A9-4D2A-A691-F0630379122B}" type="sibTrans" cxnId="{768B1690-7477-433D-9F54-3A0455F10917}">
      <dgm:prSet/>
      <dgm:spPr/>
      <dgm:t>
        <a:bodyPr/>
        <a:lstStyle/>
        <a:p>
          <a:endParaRPr lang="ru-RU"/>
        </a:p>
      </dgm:t>
    </dgm:pt>
    <dgm:pt modelId="{2BA2917C-E065-4985-8BDE-AAC56EB5976E}">
      <dgm:prSet custT="1"/>
      <dgm:spPr/>
      <dgm:t>
        <a:bodyPr/>
        <a:lstStyle/>
        <a:p>
          <a:r>
            <a:rPr lang="ru-RU" sz="2800" dirty="0" smtClean="0"/>
            <a:t>Научная база </a:t>
          </a:r>
          <a:endParaRPr lang="ru-RU" sz="2800" dirty="0"/>
        </a:p>
      </dgm:t>
    </dgm:pt>
    <dgm:pt modelId="{C66D1076-BD88-4696-965D-63008E7FFA3D}" type="parTrans" cxnId="{CA657BC6-3E5F-4CE2-B2EA-E304068A4AA4}">
      <dgm:prSet/>
      <dgm:spPr/>
      <dgm:t>
        <a:bodyPr/>
        <a:lstStyle/>
        <a:p>
          <a:endParaRPr lang="ru-RU"/>
        </a:p>
      </dgm:t>
    </dgm:pt>
    <dgm:pt modelId="{E041A2D0-D505-4C27-B352-2E0282B0984A}" type="sibTrans" cxnId="{CA657BC6-3E5F-4CE2-B2EA-E304068A4AA4}">
      <dgm:prSet/>
      <dgm:spPr/>
      <dgm:t>
        <a:bodyPr/>
        <a:lstStyle/>
        <a:p>
          <a:endParaRPr lang="ru-RU"/>
        </a:p>
      </dgm:t>
    </dgm:pt>
    <dgm:pt modelId="{B96B64EF-7428-4329-A23F-2E6A12EB4C99}">
      <dgm:prSet custT="1"/>
      <dgm:spPr/>
      <dgm:t>
        <a:bodyPr/>
        <a:lstStyle/>
        <a:p>
          <a:r>
            <a:rPr lang="ru-RU" sz="2800" dirty="0" smtClean="0"/>
            <a:t>Технологическая схема </a:t>
          </a:r>
          <a:endParaRPr lang="ru-RU" sz="2800" dirty="0"/>
        </a:p>
      </dgm:t>
    </dgm:pt>
    <dgm:pt modelId="{E6E0407A-F379-4458-B156-22C59AFF368C}" type="parTrans" cxnId="{79EA1943-D849-4FE3-8FD2-64B769B49F7D}">
      <dgm:prSet/>
      <dgm:spPr/>
      <dgm:t>
        <a:bodyPr/>
        <a:lstStyle/>
        <a:p>
          <a:endParaRPr lang="ru-RU"/>
        </a:p>
      </dgm:t>
    </dgm:pt>
    <dgm:pt modelId="{BC73D8CD-0182-42C7-8066-ADA1065F44DD}" type="sibTrans" cxnId="{79EA1943-D849-4FE3-8FD2-64B769B49F7D}">
      <dgm:prSet/>
      <dgm:spPr/>
      <dgm:t>
        <a:bodyPr/>
        <a:lstStyle/>
        <a:p>
          <a:endParaRPr lang="ru-RU"/>
        </a:p>
      </dgm:t>
    </dgm:pt>
    <dgm:pt modelId="{0659B643-0C99-491A-AA75-49FBE39E8C6B}" type="pres">
      <dgm:prSet presAssocID="{D43EC829-71DD-43E2-912C-0C76087BB3E2}" presName="linearFlow" presStyleCnt="0">
        <dgm:presLayoutVars>
          <dgm:dir/>
          <dgm:resizeHandles val="exact"/>
        </dgm:presLayoutVars>
      </dgm:prSet>
      <dgm:spPr/>
    </dgm:pt>
    <dgm:pt modelId="{3C495883-1723-46A5-AB30-2BA889B4C904}" type="pres">
      <dgm:prSet presAssocID="{B96B64EF-7428-4329-A23F-2E6A12EB4C99}" presName="composite" presStyleCnt="0"/>
      <dgm:spPr/>
    </dgm:pt>
    <dgm:pt modelId="{82108767-1007-40A0-A035-E9E45C1966C6}" type="pres">
      <dgm:prSet presAssocID="{B96B64EF-7428-4329-A23F-2E6A12EB4C99}" presName="imgShp" presStyleLbl="fgImgPlace1" presStyleIdx="0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3560EB74-58DA-44D9-92DD-5AF53596F8A9}" type="pres">
      <dgm:prSet presAssocID="{B96B64EF-7428-4329-A23F-2E6A12EB4C99}" presName="txShp" presStyleLbl="node1" presStyleIdx="0" presStyleCnt="6">
        <dgm:presLayoutVars>
          <dgm:bulletEnabled val="1"/>
        </dgm:presLayoutVars>
      </dgm:prSet>
      <dgm:spPr/>
    </dgm:pt>
    <dgm:pt modelId="{73FEF949-A786-4D28-9BEA-D8603FC0A740}" type="pres">
      <dgm:prSet presAssocID="{BC73D8CD-0182-42C7-8066-ADA1065F44DD}" presName="spacing" presStyleCnt="0"/>
      <dgm:spPr/>
    </dgm:pt>
    <dgm:pt modelId="{D241060F-775F-442A-981D-5880AD0BBEA2}" type="pres">
      <dgm:prSet presAssocID="{2BA2917C-E065-4985-8BDE-AAC56EB5976E}" presName="composite" presStyleCnt="0"/>
      <dgm:spPr/>
    </dgm:pt>
    <dgm:pt modelId="{712CD305-E85F-493D-B78B-4CA2A0B6A784}" type="pres">
      <dgm:prSet presAssocID="{2BA2917C-E065-4985-8BDE-AAC56EB5976E}" presName="imgShp" presStyleLbl="fgImgPlace1" presStyleIdx="1" presStyleCnt="6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1A4273F7-9B49-4678-955B-8FD0DF758CE4}" type="pres">
      <dgm:prSet presAssocID="{2BA2917C-E065-4985-8BDE-AAC56EB5976E}" presName="txShp" presStyleLbl="node1" presStyleIdx="1" presStyleCnt="6">
        <dgm:presLayoutVars>
          <dgm:bulletEnabled val="1"/>
        </dgm:presLayoutVars>
      </dgm:prSet>
      <dgm:spPr/>
    </dgm:pt>
    <dgm:pt modelId="{910D6BF9-49B0-410A-8384-FAFCD2CDD119}" type="pres">
      <dgm:prSet presAssocID="{E041A2D0-D505-4C27-B352-2E0282B0984A}" presName="spacing" presStyleCnt="0"/>
      <dgm:spPr/>
    </dgm:pt>
    <dgm:pt modelId="{B717C8A1-546D-4DFC-BEBF-07A6A929590E}" type="pres">
      <dgm:prSet presAssocID="{EC985B79-A0A1-4030-B026-92443B0ECCAA}" presName="composite" presStyleCnt="0"/>
      <dgm:spPr/>
    </dgm:pt>
    <dgm:pt modelId="{A8483745-50D6-4063-89E9-359F234CC6B7}" type="pres">
      <dgm:prSet presAssocID="{EC985B79-A0A1-4030-B026-92443B0ECCAA}" presName="imgShp" presStyleLbl="fgImgPlace1" presStyleIdx="2" presStyleCnt="6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F343255E-DDD5-40D3-B861-20D2BDE34E4A}" type="pres">
      <dgm:prSet presAssocID="{EC985B79-A0A1-4030-B026-92443B0ECCAA}" presName="txShp" presStyleLbl="node1" presStyleIdx="2" presStyleCnt="6">
        <dgm:presLayoutVars>
          <dgm:bulletEnabled val="1"/>
        </dgm:presLayoutVars>
      </dgm:prSet>
      <dgm:spPr/>
    </dgm:pt>
    <dgm:pt modelId="{0B6CC7DA-E858-4B58-B61C-2B2A76B031D2}" type="pres">
      <dgm:prSet presAssocID="{23B72BEB-72A9-4D2A-A691-F0630379122B}" presName="spacing" presStyleCnt="0"/>
      <dgm:spPr/>
    </dgm:pt>
    <dgm:pt modelId="{EE536962-7555-46A4-9594-41641AE491BC}" type="pres">
      <dgm:prSet presAssocID="{DC667F97-8E9E-4846-B416-98E5AB8ABF1E}" presName="composite" presStyleCnt="0"/>
      <dgm:spPr/>
    </dgm:pt>
    <dgm:pt modelId="{927F03E1-E018-4967-8DD1-0EBF4CEF8794}" type="pres">
      <dgm:prSet presAssocID="{DC667F97-8E9E-4846-B416-98E5AB8ABF1E}" presName="imgShp" presStyleLbl="fgImgPlace1" presStyleIdx="3" presStyleCnt="6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30C57649-EBFF-461F-ADDB-62C6C5D34104}" type="pres">
      <dgm:prSet presAssocID="{DC667F97-8E9E-4846-B416-98E5AB8ABF1E}" presName="txShp" presStyleLbl="node1" presStyleIdx="3" presStyleCnt="6">
        <dgm:presLayoutVars>
          <dgm:bulletEnabled val="1"/>
        </dgm:presLayoutVars>
      </dgm:prSet>
      <dgm:spPr/>
    </dgm:pt>
    <dgm:pt modelId="{B56E69EC-9FD9-45F5-B956-7B8ECD593708}" type="pres">
      <dgm:prSet presAssocID="{CB1D0951-457B-4C75-9D4E-CB7753D61981}" presName="spacing" presStyleCnt="0"/>
      <dgm:spPr/>
    </dgm:pt>
    <dgm:pt modelId="{1BB30FA0-43E7-4814-8360-B49F00041629}" type="pres">
      <dgm:prSet presAssocID="{14FE513F-8F03-410C-ADB9-95F0542FB9CD}" presName="composite" presStyleCnt="0"/>
      <dgm:spPr/>
    </dgm:pt>
    <dgm:pt modelId="{3501500D-D527-42BA-98ED-4B5C254EBB42}" type="pres">
      <dgm:prSet presAssocID="{14FE513F-8F03-410C-ADB9-95F0542FB9CD}" presName="imgShp" presStyleLbl="fgImgPlace1" presStyleIdx="4" presStyleCnt="6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5AA3FF68-A216-4E83-9C1E-B3E9BA4D50F0}" type="pres">
      <dgm:prSet presAssocID="{14FE513F-8F03-410C-ADB9-95F0542FB9CD}" presName="txShp" presStyleLbl="node1" presStyleIdx="4" presStyleCnt="6">
        <dgm:presLayoutVars>
          <dgm:bulletEnabled val="1"/>
        </dgm:presLayoutVars>
      </dgm:prSet>
      <dgm:spPr/>
    </dgm:pt>
    <dgm:pt modelId="{8B7E18B6-4996-4397-9FC9-8F32FA6136A4}" type="pres">
      <dgm:prSet presAssocID="{B795D9C7-78B5-47AD-9835-EF78247F51C9}" presName="spacing" presStyleCnt="0"/>
      <dgm:spPr/>
    </dgm:pt>
    <dgm:pt modelId="{ECE603AB-1103-4F4A-B2AB-7469904662DE}" type="pres">
      <dgm:prSet presAssocID="{864ACCEA-FF23-45D6-826B-90D3DB288DC5}" presName="composite" presStyleCnt="0"/>
      <dgm:spPr/>
    </dgm:pt>
    <dgm:pt modelId="{AC2AF55D-4236-478B-B1BA-AAA0A39D206A}" type="pres">
      <dgm:prSet presAssocID="{864ACCEA-FF23-45D6-826B-90D3DB288DC5}" presName="imgShp" presStyleLbl="fgImgPlace1" presStyleIdx="5" presStyleCnt="6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9652FD92-C11E-42D4-B9AB-A47674DEBABF}" type="pres">
      <dgm:prSet presAssocID="{864ACCEA-FF23-45D6-826B-90D3DB288DC5}" presName="txShp" presStyleLbl="node1" presStyleIdx="5" presStyleCnt="6">
        <dgm:presLayoutVars>
          <dgm:bulletEnabled val="1"/>
        </dgm:presLayoutVars>
      </dgm:prSet>
      <dgm:spPr/>
    </dgm:pt>
  </dgm:ptLst>
  <dgm:cxnLst>
    <dgm:cxn modelId="{E5BD189A-6C5E-4634-A7BE-FC9F5A6B53D0}" type="presOf" srcId="{B96B64EF-7428-4329-A23F-2E6A12EB4C99}" destId="{3560EB74-58DA-44D9-92DD-5AF53596F8A9}" srcOrd="0" destOrd="0" presId="urn:microsoft.com/office/officeart/2005/8/layout/vList3"/>
    <dgm:cxn modelId="{F4FAAAE4-6114-42DE-BDBC-5975D2CE6496}" type="presOf" srcId="{864ACCEA-FF23-45D6-826B-90D3DB288DC5}" destId="{9652FD92-C11E-42D4-B9AB-A47674DEBABF}" srcOrd="0" destOrd="0" presId="urn:microsoft.com/office/officeart/2005/8/layout/vList3"/>
    <dgm:cxn modelId="{E6FEECF3-F133-414E-A1F8-62CACFF5BFFC}" srcId="{D43EC829-71DD-43E2-912C-0C76087BB3E2}" destId="{14FE513F-8F03-410C-ADB9-95F0542FB9CD}" srcOrd="4" destOrd="0" parTransId="{8D41DD7D-5ABF-4CC4-BEA8-806F5B451131}" sibTransId="{B795D9C7-78B5-47AD-9835-EF78247F51C9}"/>
    <dgm:cxn modelId="{79EA1943-D849-4FE3-8FD2-64B769B49F7D}" srcId="{D43EC829-71DD-43E2-912C-0C76087BB3E2}" destId="{B96B64EF-7428-4329-A23F-2E6A12EB4C99}" srcOrd="0" destOrd="0" parTransId="{E6E0407A-F379-4458-B156-22C59AFF368C}" sibTransId="{BC73D8CD-0182-42C7-8066-ADA1065F44DD}"/>
    <dgm:cxn modelId="{F17712B2-6FC3-4DEF-B0AC-5B066DD871F7}" srcId="{D43EC829-71DD-43E2-912C-0C76087BB3E2}" destId="{DC667F97-8E9E-4846-B416-98E5AB8ABF1E}" srcOrd="3" destOrd="0" parTransId="{B088B33B-6360-4424-9FDD-385A3C5B99FB}" sibTransId="{CB1D0951-457B-4C75-9D4E-CB7753D61981}"/>
    <dgm:cxn modelId="{B054E79B-20D1-467A-9AC8-D39340159F77}" srcId="{D43EC829-71DD-43E2-912C-0C76087BB3E2}" destId="{864ACCEA-FF23-45D6-826B-90D3DB288DC5}" srcOrd="5" destOrd="0" parTransId="{D09A1C49-330E-41C1-A852-CEB2154DE6AC}" sibTransId="{A681E34D-E9A6-433A-A15B-F7E4214D4547}"/>
    <dgm:cxn modelId="{5F7072D8-4B2B-4529-9B22-B124CD102FA5}" type="presOf" srcId="{EC985B79-A0A1-4030-B026-92443B0ECCAA}" destId="{F343255E-DDD5-40D3-B861-20D2BDE34E4A}" srcOrd="0" destOrd="0" presId="urn:microsoft.com/office/officeart/2005/8/layout/vList3"/>
    <dgm:cxn modelId="{CA657BC6-3E5F-4CE2-B2EA-E304068A4AA4}" srcId="{D43EC829-71DD-43E2-912C-0C76087BB3E2}" destId="{2BA2917C-E065-4985-8BDE-AAC56EB5976E}" srcOrd="1" destOrd="0" parTransId="{C66D1076-BD88-4696-965D-63008E7FFA3D}" sibTransId="{E041A2D0-D505-4C27-B352-2E0282B0984A}"/>
    <dgm:cxn modelId="{A21A2C02-076C-47CB-A7B0-4FBE1D3CAF18}" type="presOf" srcId="{D43EC829-71DD-43E2-912C-0C76087BB3E2}" destId="{0659B643-0C99-491A-AA75-49FBE39E8C6B}" srcOrd="0" destOrd="0" presId="urn:microsoft.com/office/officeart/2005/8/layout/vList3"/>
    <dgm:cxn modelId="{7A312E7F-3DB3-4B0B-9FB0-CC40F7FA2898}" type="presOf" srcId="{DC667F97-8E9E-4846-B416-98E5AB8ABF1E}" destId="{30C57649-EBFF-461F-ADDB-62C6C5D34104}" srcOrd="0" destOrd="0" presId="urn:microsoft.com/office/officeart/2005/8/layout/vList3"/>
    <dgm:cxn modelId="{80E56AB8-251D-4225-B12B-0189C4B35EA1}" type="presOf" srcId="{2BA2917C-E065-4985-8BDE-AAC56EB5976E}" destId="{1A4273F7-9B49-4678-955B-8FD0DF758CE4}" srcOrd="0" destOrd="0" presId="urn:microsoft.com/office/officeart/2005/8/layout/vList3"/>
    <dgm:cxn modelId="{768B1690-7477-433D-9F54-3A0455F10917}" srcId="{D43EC829-71DD-43E2-912C-0C76087BB3E2}" destId="{EC985B79-A0A1-4030-B026-92443B0ECCAA}" srcOrd="2" destOrd="0" parTransId="{E74C8F49-D26E-4BA4-8B49-EE7B65AA4F5E}" sibTransId="{23B72BEB-72A9-4D2A-A691-F0630379122B}"/>
    <dgm:cxn modelId="{34399775-5CEF-4B31-B99F-80E1B3E5244F}" type="presOf" srcId="{14FE513F-8F03-410C-ADB9-95F0542FB9CD}" destId="{5AA3FF68-A216-4E83-9C1E-B3E9BA4D50F0}" srcOrd="0" destOrd="0" presId="urn:microsoft.com/office/officeart/2005/8/layout/vList3"/>
    <dgm:cxn modelId="{71D4898E-0E39-49E4-B325-704F0ECA315E}" type="presParOf" srcId="{0659B643-0C99-491A-AA75-49FBE39E8C6B}" destId="{3C495883-1723-46A5-AB30-2BA889B4C904}" srcOrd="0" destOrd="0" presId="urn:microsoft.com/office/officeart/2005/8/layout/vList3"/>
    <dgm:cxn modelId="{CEAC9786-B148-4DC4-AFF6-67E1F0059543}" type="presParOf" srcId="{3C495883-1723-46A5-AB30-2BA889B4C904}" destId="{82108767-1007-40A0-A035-E9E45C1966C6}" srcOrd="0" destOrd="0" presId="urn:microsoft.com/office/officeart/2005/8/layout/vList3"/>
    <dgm:cxn modelId="{E35420AD-9702-4ABD-BE4D-31F27C585195}" type="presParOf" srcId="{3C495883-1723-46A5-AB30-2BA889B4C904}" destId="{3560EB74-58DA-44D9-92DD-5AF53596F8A9}" srcOrd="1" destOrd="0" presId="urn:microsoft.com/office/officeart/2005/8/layout/vList3"/>
    <dgm:cxn modelId="{0122681C-9E43-48A2-830B-13A1BB7C20B9}" type="presParOf" srcId="{0659B643-0C99-491A-AA75-49FBE39E8C6B}" destId="{73FEF949-A786-4D28-9BEA-D8603FC0A740}" srcOrd="1" destOrd="0" presId="urn:microsoft.com/office/officeart/2005/8/layout/vList3"/>
    <dgm:cxn modelId="{F3338046-277A-45B6-A10B-8C24DF3E5343}" type="presParOf" srcId="{0659B643-0C99-491A-AA75-49FBE39E8C6B}" destId="{D241060F-775F-442A-981D-5880AD0BBEA2}" srcOrd="2" destOrd="0" presId="urn:microsoft.com/office/officeart/2005/8/layout/vList3"/>
    <dgm:cxn modelId="{793CA63C-2F8C-4D5A-A89A-9D50123BD646}" type="presParOf" srcId="{D241060F-775F-442A-981D-5880AD0BBEA2}" destId="{712CD305-E85F-493D-B78B-4CA2A0B6A784}" srcOrd="0" destOrd="0" presId="urn:microsoft.com/office/officeart/2005/8/layout/vList3"/>
    <dgm:cxn modelId="{557534BD-BBC1-4D53-B563-CB1BF1B5C8E4}" type="presParOf" srcId="{D241060F-775F-442A-981D-5880AD0BBEA2}" destId="{1A4273F7-9B49-4678-955B-8FD0DF758CE4}" srcOrd="1" destOrd="0" presId="urn:microsoft.com/office/officeart/2005/8/layout/vList3"/>
    <dgm:cxn modelId="{EC48A7B6-AFD9-44C4-8A60-646940565E00}" type="presParOf" srcId="{0659B643-0C99-491A-AA75-49FBE39E8C6B}" destId="{910D6BF9-49B0-410A-8384-FAFCD2CDD119}" srcOrd="3" destOrd="0" presId="urn:microsoft.com/office/officeart/2005/8/layout/vList3"/>
    <dgm:cxn modelId="{83BA3785-76C9-4479-AE0B-DDD5734AFA23}" type="presParOf" srcId="{0659B643-0C99-491A-AA75-49FBE39E8C6B}" destId="{B717C8A1-546D-4DFC-BEBF-07A6A929590E}" srcOrd="4" destOrd="0" presId="urn:microsoft.com/office/officeart/2005/8/layout/vList3"/>
    <dgm:cxn modelId="{DD9A0458-7490-49FC-9ADB-746FA99CA538}" type="presParOf" srcId="{B717C8A1-546D-4DFC-BEBF-07A6A929590E}" destId="{A8483745-50D6-4063-89E9-359F234CC6B7}" srcOrd="0" destOrd="0" presId="urn:microsoft.com/office/officeart/2005/8/layout/vList3"/>
    <dgm:cxn modelId="{3C06B4DE-38B7-4EA6-81FD-367E9453EC0B}" type="presParOf" srcId="{B717C8A1-546D-4DFC-BEBF-07A6A929590E}" destId="{F343255E-DDD5-40D3-B861-20D2BDE34E4A}" srcOrd="1" destOrd="0" presId="urn:microsoft.com/office/officeart/2005/8/layout/vList3"/>
    <dgm:cxn modelId="{6EC4F142-8809-451E-9F73-1D15A8816C74}" type="presParOf" srcId="{0659B643-0C99-491A-AA75-49FBE39E8C6B}" destId="{0B6CC7DA-E858-4B58-B61C-2B2A76B031D2}" srcOrd="5" destOrd="0" presId="urn:microsoft.com/office/officeart/2005/8/layout/vList3"/>
    <dgm:cxn modelId="{4E83E7D1-8338-4BE5-8BCA-9090766C85B2}" type="presParOf" srcId="{0659B643-0C99-491A-AA75-49FBE39E8C6B}" destId="{EE536962-7555-46A4-9594-41641AE491BC}" srcOrd="6" destOrd="0" presId="urn:microsoft.com/office/officeart/2005/8/layout/vList3"/>
    <dgm:cxn modelId="{03430666-9D69-437D-A91E-98E4A11FCBA3}" type="presParOf" srcId="{EE536962-7555-46A4-9594-41641AE491BC}" destId="{927F03E1-E018-4967-8DD1-0EBF4CEF8794}" srcOrd="0" destOrd="0" presId="urn:microsoft.com/office/officeart/2005/8/layout/vList3"/>
    <dgm:cxn modelId="{10C46FB7-19B4-4AD0-B961-51A6065292DA}" type="presParOf" srcId="{EE536962-7555-46A4-9594-41641AE491BC}" destId="{30C57649-EBFF-461F-ADDB-62C6C5D34104}" srcOrd="1" destOrd="0" presId="urn:microsoft.com/office/officeart/2005/8/layout/vList3"/>
    <dgm:cxn modelId="{9B27A276-E66B-46DC-98CB-9E13F281448E}" type="presParOf" srcId="{0659B643-0C99-491A-AA75-49FBE39E8C6B}" destId="{B56E69EC-9FD9-45F5-B956-7B8ECD593708}" srcOrd="7" destOrd="0" presId="urn:microsoft.com/office/officeart/2005/8/layout/vList3"/>
    <dgm:cxn modelId="{F43A7DE0-55D8-4E17-BA8E-6F8488DB286D}" type="presParOf" srcId="{0659B643-0C99-491A-AA75-49FBE39E8C6B}" destId="{1BB30FA0-43E7-4814-8360-B49F00041629}" srcOrd="8" destOrd="0" presId="urn:microsoft.com/office/officeart/2005/8/layout/vList3"/>
    <dgm:cxn modelId="{C995D063-7D92-4E67-8C8E-9F23D6AC87B0}" type="presParOf" srcId="{1BB30FA0-43E7-4814-8360-B49F00041629}" destId="{3501500D-D527-42BA-98ED-4B5C254EBB42}" srcOrd="0" destOrd="0" presId="urn:microsoft.com/office/officeart/2005/8/layout/vList3"/>
    <dgm:cxn modelId="{AB4CCB92-2984-439F-BEC5-415026F4D09A}" type="presParOf" srcId="{1BB30FA0-43E7-4814-8360-B49F00041629}" destId="{5AA3FF68-A216-4E83-9C1E-B3E9BA4D50F0}" srcOrd="1" destOrd="0" presId="urn:microsoft.com/office/officeart/2005/8/layout/vList3"/>
    <dgm:cxn modelId="{38B1DC82-1208-43DF-B637-768CB2CEB696}" type="presParOf" srcId="{0659B643-0C99-491A-AA75-49FBE39E8C6B}" destId="{8B7E18B6-4996-4397-9FC9-8F32FA6136A4}" srcOrd="9" destOrd="0" presId="urn:microsoft.com/office/officeart/2005/8/layout/vList3"/>
    <dgm:cxn modelId="{41CDBC30-ABA6-4D06-AD8A-E75AAA2CA8E4}" type="presParOf" srcId="{0659B643-0C99-491A-AA75-49FBE39E8C6B}" destId="{ECE603AB-1103-4F4A-B2AB-7469904662DE}" srcOrd="10" destOrd="0" presId="urn:microsoft.com/office/officeart/2005/8/layout/vList3"/>
    <dgm:cxn modelId="{88325854-6DBC-47D3-ABBC-1AB46905C12E}" type="presParOf" srcId="{ECE603AB-1103-4F4A-B2AB-7469904662DE}" destId="{AC2AF55D-4236-478B-B1BA-AAA0A39D206A}" srcOrd="0" destOrd="0" presId="urn:microsoft.com/office/officeart/2005/8/layout/vList3"/>
    <dgm:cxn modelId="{93CF57D1-FE3F-4998-9A47-48EDD39B415C}" type="presParOf" srcId="{ECE603AB-1103-4F4A-B2AB-7469904662DE}" destId="{9652FD92-C11E-42D4-B9AB-A47674DEBABF}" srcOrd="1" destOrd="0" presId="urn:microsoft.com/office/officeart/2005/8/layout/vList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7A1B68-A6B3-491E-BE18-9672B3472D65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4911A7-9DAF-4E31-B135-A4A79F97BC95}">
      <dgm:prSet custT="1"/>
      <dgm:spPr/>
      <dgm:t>
        <a:bodyPr/>
        <a:lstStyle/>
        <a:p>
          <a:r>
            <a:rPr lang="ru-RU" sz="1800" dirty="0" smtClean="0"/>
            <a:t>В игровую технологию включаются последовательно игры и упражнения, формирующие одно из интегративных качеств или знание из образовательной области. Но при этом игровой материал должен активизировать образовательный процесс и повысить эффективность освоения учебного материала.</a:t>
          </a:r>
          <a:endParaRPr lang="ru-RU" sz="1800" dirty="0"/>
        </a:p>
      </dgm:t>
    </dgm:pt>
    <dgm:pt modelId="{AB4FDB6C-AD4F-4E8E-BCBF-DADC999A8E03}" type="parTrans" cxnId="{0899B442-8F5F-4C65-BC18-8397345159EB}">
      <dgm:prSet/>
      <dgm:spPr/>
      <dgm:t>
        <a:bodyPr/>
        <a:lstStyle/>
        <a:p>
          <a:endParaRPr lang="ru-RU"/>
        </a:p>
      </dgm:t>
    </dgm:pt>
    <dgm:pt modelId="{9D7BB20E-104C-42ED-9224-7497110CCE76}" type="sibTrans" cxnId="{0899B442-8F5F-4C65-BC18-8397345159EB}">
      <dgm:prSet/>
      <dgm:spPr/>
      <dgm:t>
        <a:bodyPr/>
        <a:lstStyle/>
        <a:p>
          <a:endParaRPr lang="ru-RU"/>
        </a:p>
      </dgm:t>
    </dgm:pt>
    <dgm:pt modelId="{EF36B7F1-40B2-43D0-A0AD-CD76F191163D}">
      <dgm:prSet custT="1"/>
      <dgm:spPr/>
      <dgm:t>
        <a:bodyPr/>
        <a:lstStyle/>
        <a:p>
          <a:r>
            <a:rPr lang="ru-RU" sz="1800" dirty="0" smtClean="0"/>
            <a:t>Игровая технология охватывает определённую часть образовательного процесса, объединённую общим содержанием, сюжетом, персонажем.</a:t>
          </a:r>
          <a:endParaRPr lang="ru-RU" sz="1800" dirty="0"/>
        </a:p>
      </dgm:t>
    </dgm:pt>
    <dgm:pt modelId="{409F8087-33A4-4F68-9319-1C6DADAFE33B}" type="parTrans" cxnId="{27591CFB-ED8B-4C3C-BB75-3D5231924EB9}">
      <dgm:prSet/>
      <dgm:spPr/>
      <dgm:t>
        <a:bodyPr/>
        <a:lstStyle/>
        <a:p>
          <a:endParaRPr lang="ru-RU"/>
        </a:p>
      </dgm:t>
    </dgm:pt>
    <dgm:pt modelId="{FF12325F-6214-4D5C-A62F-7461E537D75C}" type="sibTrans" cxnId="{27591CFB-ED8B-4C3C-BB75-3D5231924EB9}">
      <dgm:prSet/>
      <dgm:spPr/>
      <dgm:t>
        <a:bodyPr/>
        <a:lstStyle/>
        <a:p>
          <a:endParaRPr lang="ru-RU"/>
        </a:p>
      </dgm:t>
    </dgm:pt>
    <dgm:pt modelId="{167DE015-12DC-49AA-A197-2E62F66A8A83}">
      <dgm:prSet custT="1"/>
      <dgm:spPr/>
      <dgm:t>
        <a:bodyPr/>
        <a:lstStyle/>
        <a:p>
          <a:r>
            <a:rPr lang="ru-RU" sz="1800" dirty="0" smtClean="0"/>
            <a:t>Реализация педагогической игры осуществляется в следующей последовательности – дидактическая цель ставится в форме игровой задачи, образовательная деятельность подчиняется правилам игры; учебный материал используется в качестве её средства; успешное выполнение дидактического задания связывается с игровым результатом.</a:t>
          </a:r>
          <a:endParaRPr lang="ru-RU" sz="1800" dirty="0"/>
        </a:p>
      </dgm:t>
    </dgm:pt>
    <dgm:pt modelId="{4E44DF28-A64B-46C4-8823-292B77F2B767}" type="parTrans" cxnId="{D6D95B1B-D5FE-4919-97E8-0772163F8BED}">
      <dgm:prSet/>
      <dgm:spPr/>
      <dgm:t>
        <a:bodyPr/>
        <a:lstStyle/>
        <a:p>
          <a:endParaRPr lang="ru-RU"/>
        </a:p>
      </dgm:t>
    </dgm:pt>
    <dgm:pt modelId="{4BCE00F4-723E-4610-9BB2-543D18ABAF8C}" type="sibTrans" cxnId="{D6D95B1B-D5FE-4919-97E8-0772163F8BED}">
      <dgm:prSet/>
      <dgm:spPr/>
      <dgm:t>
        <a:bodyPr/>
        <a:lstStyle/>
        <a:p>
          <a:endParaRPr lang="ru-RU"/>
        </a:p>
      </dgm:t>
    </dgm:pt>
    <dgm:pt modelId="{34328987-8AE4-47B9-8DD9-1CB502BADBCD}">
      <dgm:prSet custT="1"/>
      <dgm:spPr/>
      <dgm:t>
        <a:bodyPr/>
        <a:lstStyle/>
        <a:p>
          <a:r>
            <a:rPr lang="ru-RU" sz="1800" dirty="0" smtClean="0"/>
            <a:t>Игровая форма совместной деятельности с детьми создаётся при помощи игровых приёмов и ситуаций, выступающих в качестве средства побуждения и стимулирования ребёнка к деятельности.</a:t>
          </a:r>
          <a:endParaRPr lang="ru-RU" sz="1800" dirty="0"/>
        </a:p>
      </dgm:t>
    </dgm:pt>
    <dgm:pt modelId="{E4A3D003-0CDB-488B-8D00-FD61A5F3AE9B}" type="parTrans" cxnId="{7368A898-AFBA-4B28-B1CB-014417272003}">
      <dgm:prSet/>
      <dgm:spPr/>
      <dgm:t>
        <a:bodyPr/>
        <a:lstStyle/>
        <a:p>
          <a:endParaRPr lang="ru-RU"/>
        </a:p>
      </dgm:t>
    </dgm:pt>
    <dgm:pt modelId="{1DC69D39-0562-4138-8708-9A43E5B0BCEE}" type="sibTrans" cxnId="{7368A898-AFBA-4B28-B1CB-014417272003}">
      <dgm:prSet/>
      <dgm:spPr/>
      <dgm:t>
        <a:bodyPr/>
        <a:lstStyle/>
        <a:p>
          <a:endParaRPr lang="ru-RU"/>
        </a:p>
      </dgm:t>
    </dgm:pt>
    <dgm:pt modelId="{3D9D8A3A-CDAA-4231-9648-D59F6DF6A3B2}" type="pres">
      <dgm:prSet presAssocID="{F07A1B68-A6B3-491E-BE18-9672B3472D65}" presName="linear" presStyleCnt="0">
        <dgm:presLayoutVars>
          <dgm:dir/>
          <dgm:resizeHandles val="exact"/>
        </dgm:presLayoutVars>
      </dgm:prSet>
      <dgm:spPr/>
    </dgm:pt>
    <dgm:pt modelId="{BDDF7331-19C4-468E-A73A-2DE34BA13E10}" type="pres">
      <dgm:prSet presAssocID="{34328987-8AE4-47B9-8DD9-1CB502BADBCD}" presName="comp" presStyleCnt="0"/>
      <dgm:spPr/>
    </dgm:pt>
    <dgm:pt modelId="{A9C1FE54-905B-4620-B502-67099B422549}" type="pres">
      <dgm:prSet presAssocID="{34328987-8AE4-47B9-8DD9-1CB502BADBCD}" presName="box" presStyleLbl="node1" presStyleIdx="0" presStyleCnt="4" custScaleY="72898"/>
      <dgm:spPr/>
    </dgm:pt>
    <dgm:pt modelId="{F9284240-CDDA-4965-BDFA-73A4D4A41309}" type="pres">
      <dgm:prSet presAssocID="{34328987-8AE4-47B9-8DD9-1CB502BADBCD}" presName="img" presStyleLbl="fgImgPlace1" presStyleIdx="0" presStyleCnt="4"/>
      <dgm:spPr>
        <a:prstGeom prst="rightArrow">
          <a:avLst/>
        </a:prstGeom>
      </dgm:spPr>
    </dgm:pt>
    <dgm:pt modelId="{6BB3E2C9-7AF5-4DCA-BB6C-BEE03C170B7C}" type="pres">
      <dgm:prSet presAssocID="{34328987-8AE4-47B9-8DD9-1CB502BADBCD}" presName="text" presStyleLbl="node1" presStyleIdx="0" presStyleCnt="4">
        <dgm:presLayoutVars>
          <dgm:bulletEnabled val="1"/>
        </dgm:presLayoutVars>
      </dgm:prSet>
      <dgm:spPr/>
    </dgm:pt>
    <dgm:pt modelId="{C48D3444-143B-4664-B8D7-BB48316072BA}" type="pres">
      <dgm:prSet presAssocID="{1DC69D39-0562-4138-8708-9A43E5B0BCEE}" presName="spacer" presStyleCnt="0"/>
      <dgm:spPr/>
    </dgm:pt>
    <dgm:pt modelId="{75C97F4A-E7E4-4137-846B-219C3FC85DA8}" type="pres">
      <dgm:prSet presAssocID="{167DE015-12DC-49AA-A197-2E62F66A8A83}" presName="comp" presStyleCnt="0"/>
      <dgm:spPr/>
    </dgm:pt>
    <dgm:pt modelId="{7A21964D-03AA-436B-A4FE-3E7DA9937071}" type="pres">
      <dgm:prSet presAssocID="{167DE015-12DC-49AA-A197-2E62F66A8A83}" presName="box" presStyleLbl="node1" presStyleIdx="1" presStyleCnt="4" custScaleY="127899" custLinFactNeighborY="-3950"/>
      <dgm:spPr/>
    </dgm:pt>
    <dgm:pt modelId="{06829189-47DC-407A-AA3F-AA9BF96CF4BF}" type="pres">
      <dgm:prSet presAssocID="{167DE015-12DC-49AA-A197-2E62F66A8A83}" presName="img" presStyleLbl="fgImgPlace1" presStyleIdx="1" presStyleCnt="4"/>
      <dgm:spPr>
        <a:prstGeom prst="rightArrow">
          <a:avLst/>
        </a:prstGeom>
      </dgm:spPr>
    </dgm:pt>
    <dgm:pt modelId="{44778BCA-FF79-46D2-AECF-D7F09CE524BD}" type="pres">
      <dgm:prSet presAssocID="{167DE015-12DC-49AA-A197-2E62F66A8A83}" presName="text" presStyleLbl="node1" presStyleIdx="1" presStyleCnt="4">
        <dgm:presLayoutVars>
          <dgm:bulletEnabled val="1"/>
        </dgm:presLayoutVars>
      </dgm:prSet>
      <dgm:spPr/>
    </dgm:pt>
    <dgm:pt modelId="{34B6F37D-197B-49B2-AB01-83BDD34FFF80}" type="pres">
      <dgm:prSet presAssocID="{4BCE00F4-723E-4610-9BB2-543D18ABAF8C}" presName="spacer" presStyleCnt="0"/>
      <dgm:spPr/>
    </dgm:pt>
    <dgm:pt modelId="{C155FD27-ED47-422B-8827-83A8DB885A45}" type="pres">
      <dgm:prSet presAssocID="{EF36B7F1-40B2-43D0-A0AD-CD76F191163D}" presName="comp" presStyleCnt="0"/>
      <dgm:spPr/>
    </dgm:pt>
    <dgm:pt modelId="{E3F44AF9-952D-4F75-AB5C-DC5F7436AD77}" type="pres">
      <dgm:prSet presAssocID="{EF36B7F1-40B2-43D0-A0AD-CD76F191163D}" presName="box" presStyleLbl="node1" presStyleIdx="2" presStyleCnt="4" custScaleY="65727" custLinFactNeighborY="-7617"/>
      <dgm:spPr/>
    </dgm:pt>
    <dgm:pt modelId="{04332048-B28C-47F0-B5AE-58634AD519EC}" type="pres">
      <dgm:prSet presAssocID="{EF36B7F1-40B2-43D0-A0AD-CD76F191163D}" presName="img" presStyleLbl="fgImgPlace1" presStyleIdx="2" presStyleCnt="4"/>
      <dgm:spPr>
        <a:prstGeom prst="rightArrow">
          <a:avLst/>
        </a:prstGeom>
      </dgm:spPr>
    </dgm:pt>
    <dgm:pt modelId="{26B8C58E-6550-43CD-A002-11F7456D763C}" type="pres">
      <dgm:prSet presAssocID="{EF36B7F1-40B2-43D0-A0AD-CD76F191163D}" presName="text" presStyleLbl="node1" presStyleIdx="2" presStyleCnt="4">
        <dgm:presLayoutVars>
          <dgm:bulletEnabled val="1"/>
        </dgm:presLayoutVars>
      </dgm:prSet>
      <dgm:spPr/>
    </dgm:pt>
    <dgm:pt modelId="{326EA7AA-9AAD-41E5-B540-4939970D0D85}" type="pres">
      <dgm:prSet presAssocID="{FF12325F-6214-4D5C-A62F-7461E537D75C}" presName="spacer" presStyleCnt="0"/>
      <dgm:spPr/>
    </dgm:pt>
    <dgm:pt modelId="{EB7624AB-52B3-4FC8-90EC-EC8DDD799647}" type="pres">
      <dgm:prSet presAssocID="{A44911A7-9DAF-4E31-B135-A4A79F97BC95}" presName="comp" presStyleCnt="0"/>
      <dgm:spPr/>
    </dgm:pt>
    <dgm:pt modelId="{2D11657B-62D6-45B7-9327-B30033A0E1D8}" type="pres">
      <dgm:prSet presAssocID="{A44911A7-9DAF-4E31-B135-A4A79F97BC95}" presName="box" presStyleLbl="node1" presStyleIdx="3" presStyleCnt="4" custLinFactNeighborY="-10576"/>
      <dgm:spPr/>
    </dgm:pt>
    <dgm:pt modelId="{A3B04009-7396-48BB-8CFC-4F370DB2DAC9}" type="pres">
      <dgm:prSet presAssocID="{A44911A7-9DAF-4E31-B135-A4A79F97BC95}" presName="img" presStyleLbl="fgImgPlace1" presStyleIdx="3" presStyleCnt="4"/>
      <dgm:spPr>
        <a:prstGeom prst="rightArrow">
          <a:avLst/>
        </a:prstGeom>
      </dgm:spPr>
    </dgm:pt>
    <dgm:pt modelId="{58E2417F-C50A-40C1-9F30-EC6B2E455587}" type="pres">
      <dgm:prSet presAssocID="{A44911A7-9DAF-4E31-B135-A4A79F97BC95}" presName="text" presStyleLbl="node1" presStyleIdx="3" presStyleCnt="4">
        <dgm:presLayoutVars>
          <dgm:bulletEnabled val="1"/>
        </dgm:presLayoutVars>
      </dgm:prSet>
      <dgm:spPr/>
    </dgm:pt>
  </dgm:ptLst>
  <dgm:cxnLst>
    <dgm:cxn modelId="{D9FA7743-DC03-40A3-8816-A9ECA981DAE1}" type="presOf" srcId="{34328987-8AE4-47B9-8DD9-1CB502BADBCD}" destId="{6BB3E2C9-7AF5-4DCA-BB6C-BEE03C170B7C}" srcOrd="1" destOrd="0" presId="urn:microsoft.com/office/officeart/2005/8/layout/vList4"/>
    <dgm:cxn modelId="{E8621EE1-FAD7-4CCF-93E5-0B9248E96672}" type="presOf" srcId="{EF36B7F1-40B2-43D0-A0AD-CD76F191163D}" destId="{26B8C58E-6550-43CD-A002-11F7456D763C}" srcOrd="1" destOrd="0" presId="urn:microsoft.com/office/officeart/2005/8/layout/vList4"/>
    <dgm:cxn modelId="{BE8454D5-76D0-4DA8-874C-96857848E658}" type="presOf" srcId="{F07A1B68-A6B3-491E-BE18-9672B3472D65}" destId="{3D9D8A3A-CDAA-4231-9648-D59F6DF6A3B2}" srcOrd="0" destOrd="0" presId="urn:microsoft.com/office/officeart/2005/8/layout/vList4"/>
    <dgm:cxn modelId="{A46B620B-D545-46A3-A49F-8FF1FFB6F24A}" type="presOf" srcId="{EF36B7F1-40B2-43D0-A0AD-CD76F191163D}" destId="{E3F44AF9-952D-4F75-AB5C-DC5F7436AD77}" srcOrd="0" destOrd="0" presId="urn:microsoft.com/office/officeart/2005/8/layout/vList4"/>
    <dgm:cxn modelId="{27591CFB-ED8B-4C3C-BB75-3D5231924EB9}" srcId="{F07A1B68-A6B3-491E-BE18-9672B3472D65}" destId="{EF36B7F1-40B2-43D0-A0AD-CD76F191163D}" srcOrd="2" destOrd="0" parTransId="{409F8087-33A4-4F68-9319-1C6DADAFE33B}" sibTransId="{FF12325F-6214-4D5C-A62F-7461E537D75C}"/>
    <dgm:cxn modelId="{7368A898-AFBA-4B28-B1CB-014417272003}" srcId="{F07A1B68-A6B3-491E-BE18-9672B3472D65}" destId="{34328987-8AE4-47B9-8DD9-1CB502BADBCD}" srcOrd="0" destOrd="0" parTransId="{E4A3D003-0CDB-488B-8D00-FD61A5F3AE9B}" sibTransId="{1DC69D39-0562-4138-8708-9A43E5B0BCEE}"/>
    <dgm:cxn modelId="{C650D70F-048B-4912-85D4-E7A265042B72}" type="presOf" srcId="{A44911A7-9DAF-4E31-B135-A4A79F97BC95}" destId="{2D11657B-62D6-45B7-9327-B30033A0E1D8}" srcOrd="0" destOrd="0" presId="urn:microsoft.com/office/officeart/2005/8/layout/vList4"/>
    <dgm:cxn modelId="{0899B442-8F5F-4C65-BC18-8397345159EB}" srcId="{F07A1B68-A6B3-491E-BE18-9672B3472D65}" destId="{A44911A7-9DAF-4E31-B135-A4A79F97BC95}" srcOrd="3" destOrd="0" parTransId="{AB4FDB6C-AD4F-4E8E-BCBF-DADC999A8E03}" sibTransId="{9D7BB20E-104C-42ED-9224-7497110CCE76}"/>
    <dgm:cxn modelId="{5A752448-88C4-4930-A145-F5090FB250CB}" type="presOf" srcId="{34328987-8AE4-47B9-8DD9-1CB502BADBCD}" destId="{A9C1FE54-905B-4620-B502-67099B422549}" srcOrd="0" destOrd="0" presId="urn:microsoft.com/office/officeart/2005/8/layout/vList4"/>
    <dgm:cxn modelId="{3FCC6219-2040-4B3B-9F30-C10E3B5EAD0D}" type="presOf" srcId="{167DE015-12DC-49AA-A197-2E62F66A8A83}" destId="{7A21964D-03AA-436B-A4FE-3E7DA9937071}" srcOrd="0" destOrd="0" presId="urn:microsoft.com/office/officeart/2005/8/layout/vList4"/>
    <dgm:cxn modelId="{A74CD7DF-AD74-4F9F-8726-7FAE4AD72AED}" type="presOf" srcId="{A44911A7-9DAF-4E31-B135-A4A79F97BC95}" destId="{58E2417F-C50A-40C1-9F30-EC6B2E455587}" srcOrd="1" destOrd="0" presId="urn:microsoft.com/office/officeart/2005/8/layout/vList4"/>
    <dgm:cxn modelId="{D6D95B1B-D5FE-4919-97E8-0772163F8BED}" srcId="{F07A1B68-A6B3-491E-BE18-9672B3472D65}" destId="{167DE015-12DC-49AA-A197-2E62F66A8A83}" srcOrd="1" destOrd="0" parTransId="{4E44DF28-A64B-46C4-8823-292B77F2B767}" sibTransId="{4BCE00F4-723E-4610-9BB2-543D18ABAF8C}"/>
    <dgm:cxn modelId="{8384FFD8-360F-485C-A868-D4385AB784CA}" type="presOf" srcId="{167DE015-12DC-49AA-A197-2E62F66A8A83}" destId="{44778BCA-FF79-46D2-AECF-D7F09CE524BD}" srcOrd="1" destOrd="0" presId="urn:microsoft.com/office/officeart/2005/8/layout/vList4"/>
    <dgm:cxn modelId="{63CF893A-EBAC-493D-B547-760EBDA69676}" type="presParOf" srcId="{3D9D8A3A-CDAA-4231-9648-D59F6DF6A3B2}" destId="{BDDF7331-19C4-468E-A73A-2DE34BA13E10}" srcOrd="0" destOrd="0" presId="urn:microsoft.com/office/officeart/2005/8/layout/vList4"/>
    <dgm:cxn modelId="{B0048E55-BE8F-4161-A76A-61D20A85A36E}" type="presParOf" srcId="{BDDF7331-19C4-468E-A73A-2DE34BA13E10}" destId="{A9C1FE54-905B-4620-B502-67099B422549}" srcOrd="0" destOrd="0" presId="urn:microsoft.com/office/officeart/2005/8/layout/vList4"/>
    <dgm:cxn modelId="{E0ABEE88-4B7E-4B66-91BE-CFC10A461850}" type="presParOf" srcId="{BDDF7331-19C4-468E-A73A-2DE34BA13E10}" destId="{F9284240-CDDA-4965-BDFA-73A4D4A41309}" srcOrd="1" destOrd="0" presId="urn:microsoft.com/office/officeart/2005/8/layout/vList4"/>
    <dgm:cxn modelId="{C4ED54E4-EE98-42F4-969E-93190CCB5E5C}" type="presParOf" srcId="{BDDF7331-19C4-468E-A73A-2DE34BA13E10}" destId="{6BB3E2C9-7AF5-4DCA-BB6C-BEE03C170B7C}" srcOrd="2" destOrd="0" presId="urn:microsoft.com/office/officeart/2005/8/layout/vList4"/>
    <dgm:cxn modelId="{0D5FC064-8FBF-482D-B40D-1D0EF7E36565}" type="presParOf" srcId="{3D9D8A3A-CDAA-4231-9648-D59F6DF6A3B2}" destId="{C48D3444-143B-4664-B8D7-BB48316072BA}" srcOrd="1" destOrd="0" presId="urn:microsoft.com/office/officeart/2005/8/layout/vList4"/>
    <dgm:cxn modelId="{B7BFE586-39D7-483C-8F99-FCEB4F1DC1D1}" type="presParOf" srcId="{3D9D8A3A-CDAA-4231-9648-D59F6DF6A3B2}" destId="{75C97F4A-E7E4-4137-846B-219C3FC85DA8}" srcOrd="2" destOrd="0" presId="urn:microsoft.com/office/officeart/2005/8/layout/vList4"/>
    <dgm:cxn modelId="{1454F534-3AE8-4ADF-BCEB-FA2E94E8BE7A}" type="presParOf" srcId="{75C97F4A-E7E4-4137-846B-219C3FC85DA8}" destId="{7A21964D-03AA-436B-A4FE-3E7DA9937071}" srcOrd="0" destOrd="0" presId="urn:microsoft.com/office/officeart/2005/8/layout/vList4"/>
    <dgm:cxn modelId="{19316561-B7DB-4337-8866-7FED2CF3649E}" type="presParOf" srcId="{75C97F4A-E7E4-4137-846B-219C3FC85DA8}" destId="{06829189-47DC-407A-AA3F-AA9BF96CF4BF}" srcOrd="1" destOrd="0" presId="urn:microsoft.com/office/officeart/2005/8/layout/vList4"/>
    <dgm:cxn modelId="{1FD819C8-28B5-4502-9FBF-E200F474E0D9}" type="presParOf" srcId="{75C97F4A-E7E4-4137-846B-219C3FC85DA8}" destId="{44778BCA-FF79-46D2-AECF-D7F09CE524BD}" srcOrd="2" destOrd="0" presId="urn:microsoft.com/office/officeart/2005/8/layout/vList4"/>
    <dgm:cxn modelId="{47B06E0F-5615-49F3-8CD7-F49C32B29B8E}" type="presParOf" srcId="{3D9D8A3A-CDAA-4231-9648-D59F6DF6A3B2}" destId="{34B6F37D-197B-49B2-AB01-83BDD34FFF80}" srcOrd="3" destOrd="0" presId="urn:microsoft.com/office/officeart/2005/8/layout/vList4"/>
    <dgm:cxn modelId="{8FDFF144-D28A-4C26-AB77-C96036416C48}" type="presParOf" srcId="{3D9D8A3A-CDAA-4231-9648-D59F6DF6A3B2}" destId="{C155FD27-ED47-422B-8827-83A8DB885A45}" srcOrd="4" destOrd="0" presId="urn:microsoft.com/office/officeart/2005/8/layout/vList4"/>
    <dgm:cxn modelId="{FE3D2890-8EF9-4DA2-B9BA-829F4EF96F19}" type="presParOf" srcId="{C155FD27-ED47-422B-8827-83A8DB885A45}" destId="{E3F44AF9-952D-4F75-AB5C-DC5F7436AD77}" srcOrd="0" destOrd="0" presId="urn:microsoft.com/office/officeart/2005/8/layout/vList4"/>
    <dgm:cxn modelId="{E87F6601-1B12-4B11-9209-0D7F6947BB5E}" type="presParOf" srcId="{C155FD27-ED47-422B-8827-83A8DB885A45}" destId="{04332048-B28C-47F0-B5AE-58634AD519EC}" srcOrd="1" destOrd="0" presId="urn:microsoft.com/office/officeart/2005/8/layout/vList4"/>
    <dgm:cxn modelId="{E455D2B4-71AD-4A73-AF85-2DF9F8B46ED7}" type="presParOf" srcId="{C155FD27-ED47-422B-8827-83A8DB885A45}" destId="{26B8C58E-6550-43CD-A002-11F7456D763C}" srcOrd="2" destOrd="0" presId="urn:microsoft.com/office/officeart/2005/8/layout/vList4"/>
    <dgm:cxn modelId="{7520183F-3D58-4901-8E34-CFFA921E65DC}" type="presParOf" srcId="{3D9D8A3A-CDAA-4231-9648-D59F6DF6A3B2}" destId="{326EA7AA-9AAD-41E5-B540-4939970D0D85}" srcOrd="5" destOrd="0" presId="urn:microsoft.com/office/officeart/2005/8/layout/vList4"/>
    <dgm:cxn modelId="{5C4D2300-E572-4FEE-8F09-1F58A2AD8CAD}" type="presParOf" srcId="{3D9D8A3A-CDAA-4231-9648-D59F6DF6A3B2}" destId="{EB7624AB-52B3-4FC8-90EC-EC8DDD799647}" srcOrd="6" destOrd="0" presId="urn:microsoft.com/office/officeart/2005/8/layout/vList4"/>
    <dgm:cxn modelId="{ECEFAB34-AF1B-412B-9D5B-F7C38188E7EB}" type="presParOf" srcId="{EB7624AB-52B3-4FC8-90EC-EC8DDD799647}" destId="{2D11657B-62D6-45B7-9327-B30033A0E1D8}" srcOrd="0" destOrd="0" presId="urn:microsoft.com/office/officeart/2005/8/layout/vList4"/>
    <dgm:cxn modelId="{CDFD8673-090A-4961-B338-D9A0239323B5}" type="presParOf" srcId="{EB7624AB-52B3-4FC8-90EC-EC8DDD799647}" destId="{A3B04009-7396-48BB-8CFC-4F370DB2DAC9}" srcOrd="1" destOrd="0" presId="urn:microsoft.com/office/officeart/2005/8/layout/vList4"/>
    <dgm:cxn modelId="{A0E54B57-3884-4643-A87E-122F1F5A6103}" type="presParOf" srcId="{EB7624AB-52B3-4FC8-90EC-EC8DDD799647}" destId="{58E2417F-C50A-40C1-9F30-EC6B2E455587}" srcOrd="2" destOrd="0" presId="urn:microsoft.com/office/officeart/2005/8/layout/vList4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8981F81-29FA-4EFE-85C4-B49EA0BBAE3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431AE84-9BFD-4269-BDD7-F73EF5C69402}">
      <dgm:prSet custT="1"/>
      <dgm:spPr/>
      <dgm:t>
        <a:bodyPr/>
        <a:lstStyle/>
        <a:p>
          <a:r>
            <a:rPr lang="ru-RU" sz="2800" dirty="0" smtClean="0"/>
            <a:t>Игровое оборудование </a:t>
          </a:r>
          <a:endParaRPr lang="ru-RU" sz="2800" dirty="0"/>
        </a:p>
      </dgm:t>
    </dgm:pt>
    <dgm:pt modelId="{1A49E5DD-138E-46AF-B5F2-8FB78082C113}" type="parTrans" cxnId="{9113FAFF-A489-4F1C-98F6-E11EC39DBFFC}">
      <dgm:prSet/>
      <dgm:spPr/>
      <dgm:t>
        <a:bodyPr/>
        <a:lstStyle/>
        <a:p>
          <a:endParaRPr lang="ru-RU"/>
        </a:p>
      </dgm:t>
    </dgm:pt>
    <dgm:pt modelId="{03D3D1F5-955E-412C-BB82-E740B69002A4}" type="sibTrans" cxnId="{9113FAFF-A489-4F1C-98F6-E11EC39DBFFC}">
      <dgm:prSet/>
      <dgm:spPr/>
      <dgm:t>
        <a:bodyPr/>
        <a:lstStyle/>
        <a:p>
          <a:endParaRPr lang="ru-RU"/>
        </a:p>
      </dgm:t>
    </dgm:pt>
    <dgm:pt modelId="{76494622-EF54-4065-A151-3740221C3EBB}">
      <dgm:prSet custT="1"/>
      <dgm:spPr/>
      <dgm:t>
        <a:bodyPr/>
        <a:lstStyle/>
        <a:p>
          <a:pPr algn="l"/>
          <a:r>
            <a:rPr lang="ru-RU" sz="2800" dirty="0" smtClean="0"/>
            <a:t>Выбор игры </a:t>
          </a:r>
          <a:endParaRPr lang="ru-RU" sz="2800" dirty="0"/>
        </a:p>
      </dgm:t>
    </dgm:pt>
    <dgm:pt modelId="{EC1CC5D0-18FC-4D1B-8861-2801B2BDB44C}" type="parTrans" cxnId="{EE255D85-BBBE-4B94-A817-7535509876D6}">
      <dgm:prSet/>
      <dgm:spPr/>
      <dgm:t>
        <a:bodyPr/>
        <a:lstStyle/>
        <a:p>
          <a:endParaRPr lang="ru-RU"/>
        </a:p>
      </dgm:t>
    </dgm:pt>
    <dgm:pt modelId="{ADF816CE-31B8-4106-9249-87347FE45608}" type="sibTrans" cxnId="{EE255D85-BBBE-4B94-A817-7535509876D6}">
      <dgm:prSet/>
      <dgm:spPr/>
      <dgm:t>
        <a:bodyPr/>
        <a:lstStyle/>
        <a:p>
          <a:endParaRPr lang="ru-RU"/>
        </a:p>
      </dgm:t>
    </dgm:pt>
    <dgm:pt modelId="{845A24A8-9E7D-4529-9C6B-32C91496EA00}">
      <dgm:prSet custT="1"/>
      <dgm:spPr/>
      <dgm:t>
        <a:bodyPr/>
        <a:lstStyle/>
        <a:p>
          <a:r>
            <a:rPr lang="ru-RU" sz="2800" dirty="0" smtClean="0"/>
            <a:t>Предложение игры </a:t>
          </a:r>
          <a:endParaRPr lang="ru-RU" sz="2800" dirty="0"/>
        </a:p>
      </dgm:t>
    </dgm:pt>
    <dgm:pt modelId="{E035DE16-A58A-4D5D-8FD6-09A720F64A44}" type="parTrans" cxnId="{27C3A8D2-9A38-4B23-8D11-82BFCF0D9A6C}">
      <dgm:prSet/>
      <dgm:spPr/>
      <dgm:t>
        <a:bodyPr/>
        <a:lstStyle/>
        <a:p>
          <a:endParaRPr lang="ru-RU"/>
        </a:p>
      </dgm:t>
    </dgm:pt>
    <dgm:pt modelId="{7F315ED2-A0F8-471E-8E92-F78E5ECEC07F}" type="sibTrans" cxnId="{27C3A8D2-9A38-4B23-8D11-82BFCF0D9A6C}">
      <dgm:prSet/>
      <dgm:spPr/>
      <dgm:t>
        <a:bodyPr/>
        <a:lstStyle/>
        <a:p>
          <a:endParaRPr lang="ru-RU"/>
        </a:p>
      </dgm:t>
    </dgm:pt>
    <dgm:pt modelId="{8E674282-AFC9-4215-A1A0-02C1CF56D9AF}">
      <dgm:prSet custT="1"/>
      <dgm:spPr/>
      <dgm:t>
        <a:bodyPr/>
        <a:lstStyle/>
        <a:p>
          <a:r>
            <a:rPr lang="ru-RU" sz="2800" dirty="0" smtClean="0"/>
            <a:t>Организация игрового коллектива </a:t>
          </a:r>
          <a:endParaRPr lang="ru-RU" sz="2800" dirty="0"/>
        </a:p>
      </dgm:t>
    </dgm:pt>
    <dgm:pt modelId="{130299A3-D6E9-4247-8EA5-09BC6E56B1E2}" type="parTrans" cxnId="{0DDC727C-9DCA-4903-A901-F44F23074EC1}">
      <dgm:prSet/>
      <dgm:spPr/>
      <dgm:t>
        <a:bodyPr/>
        <a:lstStyle/>
        <a:p>
          <a:endParaRPr lang="ru-RU"/>
        </a:p>
      </dgm:t>
    </dgm:pt>
    <dgm:pt modelId="{155B1BB2-D38C-4892-9D35-C4CEA1D03F51}" type="sibTrans" cxnId="{0DDC727C-9DCA-4903-A901-F44F23074EC1}">
      <dgm:prSet/>
      <dgm:spPr/>
      <dgm:t>
        <a:bodyPr/>
        <a:lstStyle/>
        <a:p>
          <a:endParaRPr lang="ru-RU"/>
        </a:p>
      </dgm:t>
    </dgm:pt>
    <dgm:pt modelId="{340AF455-6D57-4957-BE26-7C2548DFC94B}">
      <dgm:prSet custT="1"/>
      <dgm:spPr/>
      <dgm:t>
        <a:bodyPr/>
        <a:lstStyle/>
        <a:p>
          <a:r>
            <a:rPr lang="ru-RU" sz="2800" dirty="0" smtClean="0"/>
            <a:t>Развитие игровой ситуации </a:t>
          </a:r>
          <a:endParaRPr lang="ru-RU" sz="2800" dirty="0"/>
        </a:p>
      </dgm:t>
    </dgm:pt>
    <dgm:pt modelId="{6ACF87A4-3CD5-421B-BBED-13198444A51A}" type="parTrans" cxnId="{C44848F0-E432-4737-9734-8E13CB7B963C}">
      <dgm:prSet/>
      <dgm:spPr/>
      <dgm:t>
        <a:bodyPr/>
        <a:lstStyle/>
        <a:p>
          <a:endParaRPr lang="ru-RU"/>
        </a:p>
      </dgm:t>
    </dgm:pt>
    <dgm:pt modelId="{C7D03F16-AE69-4A88-A066-7B19F0066DAE}" type="sibTrans" cxnId="{C44848F0-E432-4737-9734-8E13CB7B963C}">
      <dgm:prSet/>
      <dgm:spPr/>
      <dgm:t>
        <a:bodyPr/>
        <a:lstStyle/>
        <a:p>
          <a:endParaRPr lang="ru-RU"/>
        </a:p>
      </dgm:t>
    </dgm:pt>
    <dgm:pt modelId="{49F86328-4058-4B75-ABD1-EA5819B2F276}">
      <dgm:prSet custT="1"/>
      <dgm:spPr/>
      <dgm:t>
        <a:bodyPr/>
        <a:lstStyle/>
        <a:p>
          <a:r>
            <a:rPr lang="ru-RU" sz="2800" dirty="0" smtClean="0"/>
            <a:t>Окончание игры </a:t>
          </a:r>
          <a:endParaRPr lang="ru-RU" sz="2800" dirty="0"/>
        </a:p>
      </dgm:t>
    </dgm:pt>
    <dgm:pt modelId="{E50883FC-204C-4A50-97C2-3DDDFA12CADC}" type="parTrans" cxnId="{35D0930D-4060-4BB9-BAD8-02E96EBA12E1}">
      <dgm:prSet/>
      <dgm:spPr/>
      <dgm:t>
        <a:bodyPr/>
        <a:lstStyle/>
        <a:p>
          <a:endParaRPr lang="ru-RU"/>
        </a:p>
      </dgm:t>
    </dgm:pt>
    <dgm:pt modelId="{6D9AF814-8609-4C56-9F3D-D7B71A2117E6}" type="sibTrans" cxnId="{35D0930D-4060-4BB9-BAD8-02E96EBA12E1}">
      <dgm:prSet/>
      <dgm:spPr/>
      <dgm:t>
        <a:bodyPr/>
        <a:lstStyle/>
        <a:p>
          <a:endParaRPr lang="ru-RU"/>
        </a:p>
      </dgm:t>
    </dgm:pt>
    <dgm:pt modelId="{423D81BF-0E71-4BF8-B2B8-02FCCF99BC6B}" type="pres">
      <dgm:prSet presAssocID="{78981F81-29FA-4EFE-85C4-B49EA0BBAE34}" presName="linear" presStyleCnt="0">
        <dgm:presLayoutVars>
          <dgm:dir/>
          <dgm:animLvl val="lvl"/>
          <dgm:resizeHandles val="exact"/>
        </dgm:presLayoutVars>
      </dgm:prSet>
      <dgm:spPr/>
    </dgm:pt>
    <dgm:pt modelId="{9F9FCE30-F8F0-4EFA-82C6-837EB428050F}" type="pres">
      <dgm:prSet presAssocID="{76494622-EF54-4065-A151-3740221C3EBB}" presName="parentLin" presStyleCnt="0"/>
      <dgm:spPr/>
    </dgm:pt>
    <dgm:pt modelId="{7BEF02B7-E9A6-4582-951D-18434AAE94D3}" type="pres">
      <dgm:prSet presAssocID="{76494622-EF54-4065-A151-3740221C3EBB}" presName="parentLeftMargin" presStyleLbl="node1" presStyleIdx="0" presStyleCnt="6"/>
      <dgm:spPr/>
    </dgm:pt>
    <dgm:pt modelId="{AE020D78-7382-4A50-A666-CC4BD05718AB}" type="pres">
      <dgm:prSet presAssocID="{76494622-EF54-4065-A151-3740221C3EBB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B2693D-7CDF-41CF-95C8-82DC96FDAAC1}" type="pres">
      <dgm:prSet presAssocID="{76494622-EF54-4065-A151-3740221C3EBB}" presName="negativeSpace" presStyleCnt="0"/>
      <dgm:spPr/>
    </dgm:pt>
    <dgm:pt modelId="{05D0AD77-919B-4C6B-933D-258C84033D4E}" type="pres">
      <dgm:prSet presAssocID="{76494622-EF54-4065-A151-3740221C3EBB}" presName="childText" presStyleLbl="conFgAcc1" presStyleIdx="0" presStyleCnt="6">
        <dgm:presLayoutVars>
          <dgm:bulletEnabled val="1"/>
        </dgm:presLayoutVars>
      </dgm:prSet>
      <dgm:spPr/>
    </dgm:pt>
    <dgm:pt modelId="{A6E7296D-8AE5-4B6B-AB46-9FA3F2991B06}" type="pres">
      <dgm:prSet presAssocID="{ADF816CE-31B8-4106-9249-87347FE45608}" presName="spaceBetweenRectangles" presStyleCnt="0"/>
      <dgm:spPr/>
    </dgm:pt>
    <dgm:pt modelId="{5E3AB054-67F8-4AC5-9674-C56A61E55531}" type="pres">
      <dgm:prSet presAssocID="{845A24A8-9E7D-4529-9C6B-32C91496EA00}" presName="parentLin" presStyleCnt="0"/>
      <dgm:spPr/>
    </dgm:pt>
    <dgm:pt modelId="{3F0A0374-A886-4AB1-A4FA-E06E6A0CE0E8}" type="pres">
      <dgm:prSet presAssocID="{845A24A8-9E7D-4529-9C6B-32C91496EA00}" presName="parentLeftMargin" presStyleLbl="node1" presStyleIdx="0" presStyleCnt="6"/>
      <dgm:spPr/>
    </dgm:pt>
    <dgm:pt modelId="{E3B3AB5B-EAC5-4380-9B83-2890E20B3317}" type="pres">
      <dgm:prSet presAssocID="{845A24A8-9E7D-4529-9C6B-32C91496EA00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583F91-99E1-4D95-AA28-27D81AC285B7}" type="pres">
      <dgm:prSet presAssocID="{845A24A8-9E7D-4529-9C6B-32C91496EA00}" presName="negativeSpace" presStyleCnt="0"/>
      <dgm:spPr/>
    </dgm:pt>
    <dgm:pt modelId="{0F515BD8-4530-43AB-A83A-27718F8CB96A}" type="pres">
      <dgm:prSet presAssocID="{845A24A8-9E7D-4529-9C6B-32C91496EA00}" presName="childText" presStyleLbl="conFgAcc1" presStyleIdx="1" presStyleCnt="6">
        <dgm:presLayoutVars>
          <dgm:bulletEnabled val="1"/>
        </dgm:presLayoutVars>
      </dgm:prSet>
      <dgm:spPr/>
    </dgm:pt>
    <dgm:pt modelId="{C6E01716-0C3A-414D-A016-5BE2BCB599DD}" type="pres">
      <dgm:prSet presAssocID="{7F315ED2-A0F8-471E-8E92-F78E5ECEC07F}" presName="spaceBetweenRectangles" presStyleCnt="0"/>
      <dgm:spPr/>
    </dgm:pt>
    <dgm:pt modelId="{4379A7C8-8009-4955-8D14-CA05AC88F39D}" type="pres">
      <dgm:prSet presAssocID="{7431AE84-9BFD-4269-BDD7-F73EF5C69402}" presName="parentLin" presStyleCnt="0"/>
      <dgm:spPr/>
    </dgm:pt>
    <dgm:pt modelId="{CAE6B516-23D7-41DB-9B05-58A141D9F54B}" type="pres">
      <dgm:prSet presAssocID="{7431AE84-9BFD-4269-BDD7-F73EF5C69402}" presName="parentLeftMargin" presStyleLbl="node1" presStyleIdx="1" presStyleCnt="6"/>
      <dgm:spPr/>
    </dgm:pt>
    <dgm:pt modelId="{F82BED9C-5069-41D2-8ABC-5A6817E98F1C}" type="pres">
      <dgm:prSet presAssocID="{7431AE84-9BFD-4269-BDD7-F73EF5C69402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B58306-A7E8-40C0-8A4E-C70187319DE2}" type="pres">
      <dgm:prSet presAssocID="{7431AE84-9BFD-4269-BDD7-F73EF5C69402}" presName="negativeSpace" presStyleCnt="0"/>
      <dgm:spPr/>
    </dgm:pt>
    <dgm:pt modelId="{4F28CAF5-FBB8-4CB7-8B91-AFC073FA2EB5}" type="pres">
      <dgm:prSet presAssocID="{7431AE84-9BFD-4269-BDD7-F73EF5C69402}" presName="childText" presStyleLbl="conFgAcc1" presStyleIdx="2" presStyleCnt="6" custLinFactY="51220" custLinFactNeighborY="100000">
        <dgm:presLayoutVars>
          <dgm:bulletEnabled val="1"/>
        </dgm:presLayoutVars>
      </dgm:prSet>
      <dgm:spPr/>
    </dgm:pt>
    <dgm:pt modelId="{44A7FC78-27DB-43C0-8255-C19034E80440}" type="pres">
      <dgm:prSet presAssocID="{03D3D1F5-955E-412C-BB82-E740B69002A4}" presName="spaceBetweenRectangles" presStyleCnt="0"/>
      <dgm:spPr/>
    </dgm:pt>
    <dgm:pt modelId="{C8ECC2D5-4EEA-46E0-AEFB-2BD40E600015}" type="pres">
      <dgm:prSet presAssocID="{8E674282-AFC9-4215-A1A0-02C1CF56D9AF}" presName="parentLin" presStyleCnt="0"/>
      <dgm:spPr/>
    </dgm:pt>
    <dgm:pt modelId="{24BB062D-83E6-4690-9E9E-4F050F6D74AF}" type="pres">
      <dgm:prSet presAssocID="{8E674282-AFC9-4215-A1A0-02C1CF56D9AF}" presName="parentLeftMargin" presStyleLbl="node1" presStyleIdx="2" presStyleCnt="6"/>
      <dgm:spPr/>
    </dgm:pt>
    <dgm:pt modelId="{3F13BA30-3EE2-4D36-B417-AADB898DABCD}" type="pres">
      <dgm:prSet presAssocID="{8E674282-AFC9-4215-A1A0-02C1CF56D9AF}" presName="parentText" presStyleLbl="node1" presStyleIdx="3" presStyleCnt="6" custScaleY="22282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795146-1434-413E-9927-D41BB1F932C1}" type="pres">
      <dgm:prSet presAssocID="{8E674282-AFC9-4215-A1A0-02C1CF56D9AF}" presName="negativeSpace" presStyleCnt="0"/>
      <dgm:spPr/>
    </dgm:pt>
    <dgm:pt modelId="{BE0D4EA7-19DB-41F7-9C13-8B14BD4622F4}" type="pres">
      <dgm:prSet presAssocID="{8E674282-AFC9-4215-A1A0-02C1CF56D9AF}" presName="childText" presStyleLbl="conFgAcc1" presStyleIdx="3" presStyleCnt="6">
        <dgm:presLayoutVars>
          <dgm:bulletEnabled val="1"/>
        </dgm:presLayoutVars>
      </dgm:prSet>
      <dgm:spPr/>
    </dgm:pt>
    <dgm:pt modelId="{FD7C5C38-2615-4FCB-ACEF-1D5A27023C50}" type="pres">
      <dgm:prSet presAssocID="{155B1BB2-D38C-4892-9D35-C4CEA1D03F51}" presName="spaceBetweenRectangles" presStyleCnt="0"/>
      <dgm:spPr/>
    </dgm:pt>
    <dgm:pt modelId="{C1807B26-8310-416F-989B-287D8DE83FB3}" type="pres">
      <dgm:prSet presAssocID="{340AF455-6D57-4957-BE26-7C2548DFC94B}" presName="parentLin" presStyleCnt="0"/>
      <dgm:spPr/>
    </dgm:pt>
    <dgm:pt modelId="{C815B7D0-47B2-44C1-9CCF-460A1E13268F}" type="pres">
      <dgm:prSet presAssocID="{340AF455-6D57-4957-BE26-7C2548DFC94B}" presName="parentLeftMargin" presStyleLbl="node1" presStyleIdx="3" presStyleCnt="6"/>
      <dgm:spPr/>
    </dgm:pt>
    <dgm:pt modelId="{383FD2E9-0603-4998-B965-E916DCC02829}" type="pres">
      <dgm:prSet presAssocID="{340AF455-6D57-4957-BE26-7C2548DFC94B}" presName="parentText" presStyleLbl="node1" presStyleIdx="4" presStyleCnt="6" custScaleY="21166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7473B6-4A4C-4E70-A475-E1F49A7C727E}" type="pres">
      <dgm:prSet presAssocID="{340AF455-6D57-4957-BE26-7C2548DFC94B}" presName="negativeSpace" presStyleCnt="0"/>
      <dgm:spPr/>
    </dgm:pt>
    <dgm:pt modelId="{EF90F10A-671C-4F50-B813-436E39174E7A}" type="pres">
      <dgm:prSet presAssocID="{340AF455-6D57-4957-BE26-7C2548DFC94B}" presName="childText" presStyleLbl="conFgAcc1" presStyleIdx="4" presStyleCnt="6">
        <dgm:presLayoutVars>
          <dgm:bulletEnabled val="1"/>
        </dgm:presLayoutVars>
      </dgm:prSet>
      <dgm:spPr/>
    </dgm:pt>
    <dgm:pt modelId="{5FB3DB92-3D49-4B81-8971-7DDF92CFA85A}" type="pres">
      <dgm:prSet presAssocID="{C7D03F16-AE69-4A88-A066-7B19F0066DAE}" presName="spaceBetweenRectangles" presStyleCnt="0"/>
      <dgm:spPr/>
    </dgm:pt>
    <dgm:pt modelId="{A59AB450-4DC2-42AB-A2B9-4B88AE7EBC16}" type="pres">
      <dgm:prSet presAssocID="{49F86328-4058-4B75-ABD1-EA5819B2F276}" presName="parentLin" presStyleCnt="0"/>
      <dgm:spPr/>
    </dgm:pt>
    <dgm:pt modelId="{5074E167-3A67-4B5A-ABAD-F32B032C8866}" type="pres">
      <dgm:prSet presAssocID="{49F86328-4058-4B75-ABD1-EA5819B2F276}" presName="parentLeftMargin" presStyleLbl="node1" presStyleIdx="4" presStyleCnt="6"/>
      <dgm:spPr/>
    </dgm:pt>
    <dgm:pt modelId="{9AE7CC04-536D-4ED0-AB35-607A9500C3B7}" type="pres">
      <dgm:prSet presAssocID="{49F86328-4058-4B75-ABD1-EA5819B2F276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6C9C9A-BAB6-40EE-B858-6436A0813C59}" type="pres">
      <dgm:prSet presAssocID="{49F86328-4058-4B75-ABD1-EA5819B2F276}" presName="negativeSpace" presStyleCnt="0"/>
      <dgm:spPr/>
    </dgm:pt>
    <dgm:pt modelId="{97F0412A-13A0-4F31-9E74-74E11A374A3C}" type="pres">
      <dgm:prSet presAssocID="{49F86328-4058-4B75-ABD1-EA5819B2F276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0DDC727C-9DCA-4903-A901-F44F23074EC1}" srcId="{78981F81-29FA-4EFE-85C4-B49EA0BBAE34}" destId="{8E674282-AFC9-4215-A1A0-02C1CF56D9AF}" srcOrd="3" destOrd="0" parTransId="{130299A3-D6E9-4247-8EA5-09BC6E56B1E2}" sibTransId="{155B1BB2-D38C-4892-9D35-C4CEA1D03F51}"/>
    <dgm:cxn modelId="{5BC360EB-3B11-4CDB-B765-5C5E632E2A00}" type="presOf" srcId="{845A24A8-9E7D-4529-9C6B-32C91496EA00}" destId="{3F0A0374-A886-4AB1-A4FA-E06E6A0CE0E8}" srcOrd="0" destOrd="0" presId="urn:microsoft.com/office/officeart/2005/8/layout/list1"/>
    <dgm:cxn modelId="{E62E9004-F08A-4271-8584-8150605B967B}" type="presOf" srcId="{340AF455-6D57-4957-BE26-7C2548DFC94B}" destId="{C815B7D0-47B2-44C1-9CCF-460A1E13268F}" srcOrd="0" destOrd="0" presId="urn:microsoft.com/office/officeart/2005/8/layout/list1"/>
    <dgm:cxn modelId="{27C3A8D2-9A38-4B23-8D11-82BFCF0D9A6C}" srcId="{78981F81-29FA-4EFE-85C4-B49EA0BBAE34}" destId="{845A24A8-9E7D-4529-9C6B-32C91496EA00}" srcOrd="1" destOrd="0" parTransId="{E035DE16-A58A-4D5D-8FD6-09A720F64A44}" sibTransId="{7F315ED2-A0F8-471E-8E92-F78E5ECEC07F}"/>
    <dgm:cxn modelId="{D29CC028-AC8D-471B-B1CB-F1D2F17B3211}" type="presOf" srcId="{49F86328-4058-4B75-ABD1-EA5819B2F276}" destId="{9AE7CC04-536D-4ED0-AB35-607A9500C3B7}" srcOrd="1" destOrd="0" presId="urn:microsoft.com/office/officeart/2005/8/layout/list1"/>
    <dgm:cxn modelId="{679C07F3-B7F9-4783-9350-8A8324A49442}" type="presOf" srcId="{78981F81-29FA-4EFE-85C4-B49EA0BBAE34}" destId="{423D81BF-0E71-4BF8-B2B8-02FCCF99BC6B}" srcOrd="0" destOrd="0" presId="urn:microsoft.com/office/officeart/2005/8/layout/list1"/>
    <dgm:cxn modelId="{3F455F70-836D-4304-8162-537C13F46B2C}" type="presOf" srcId="{340AF455-6D57-4957-BE26-7C2548DFC94B}" destId="{383FD2E9-0603-4998-B965-E916DCC02829}" srcOrd="1" destOrd="0" presId="urn:microsoft.com/office/officeart/2005/8/layout/list1"/>
    <dgm:cxn modelId="{9113FAFF-A489-4F1C-98F6-E11EC39DBFFC}" srcId="{78981F81-29FA-4EFE-85C4-B49EA0BBAE34}" destId="{7431AE84-9BFD-4269-BDD7-F73EF5C69402}" srcOrd="2" destOrd="0" parTransId="{1A49E5DD-138E-46AF-B5F2-8FB78082C113}" sibTransId="{03D3D1F5-955E-412C-BB82-E740B69002A4}"/>
    <dgm:cxn modelId="{74FC3679-AC2B-45E1-B799-60B0853FF11B}" type="presOf" srcId="{845A24A8-9E7D-4529-9C6B-32C91496EA00}" destId="{E3B3AB5B-EAC5-4380-9B83-2890E20B3317}" srcOrd="1" destOrd="0" presId="urn:microsoft.com/office/officeart/2005/8/layout/list1"/>
    <dgm:cxn modelId="{773C4999-C7FF-40B8-9499-50B01EB22C0E}" type="presOf" srcId="{49F86328-4058-4B75-ABD1-EA5819B2F276}" destId="{5074E167-3A67-4B5A-ABAD-F32B032C8866}" srcOrd="0" destOrd="0" presId="urn:microsoft.com/office/officeart/2005/8/layout/list1"/>
    <dgm:cxn modelId="{35D0930D-4060-4BB9-BAD8-02E96EBA12E1}" srcId="{78981F81-29FA-4EFE-85C4-B49EA0BBAE34}" destId="{49F86328-4058-4B75-ABD1-EA5819B2F276}" srcOrd="5" destOrd="0" parTransId="{E50883FC-204C-4A50-97C2-3DDDFA12CADC}" sibTransId="{6D9AF814-8609-4C56-9F3D-D7B71A2117E6}"/>
    <dgm:cxn modelId="{C44848F0-E432-4737-9734-8E13CB7B963C}" srcId="{78981F81-29FA-4EFE-85C4-B49EA0BBAE34}" destId="{340AF455-6D57-4957-BE26-7C2548DFC94B}" srcOrd="4" destOrd="0" parTransId="{6ACF87A4-3CD5-421B-BBED-13198444A51A}" sibTransId="{C7D03F16-AE69-4A88-A066-7B19F0066DAE}"/>
    <dgm:cxn modelId="{B94B7BAC-8A52-4A99-81EC-35EB92B16DD9}" type="presOf" srcId="{8E674282-AFC9-4215-A1A0-02C1CF56D9AF}" destId="{24BB062D-83E6-4690-9E9E-4F050F6D74AF}" srcOrd="0" destOrd="0" presId="urn:microsoft.com/office/officeart/2005/8/layout/list1"/>
    <dgm:cxn modelId="{B1CCFF7A-1187-46EB-B1AF-FD049F0D9858}" type="presOf" srcId="{76494622-EF54-4065-A151-3740221C3EBB}" destId="{AE020D78-7382-4A50-A666-CC4BD05718AB}" srcOrd="1" destOrd="0" presId="urn:microsoft.com/office/officeart/2005/8/layout/list1"/>
    <dgm:cxn modelId="{FE71AFBA-105F-4179-B2CE-D1261E615E9F}" type="presOf" srcId="{8E674282-AFC9-4215-A1A0-02C1CF56D9AF}" destId="{3F13BA30-3EE2-4D36-B417-AADB898DABCD}" srcOrd="1" destOrd="0" presId="urn:microsoft.com/office/officeart/2005/8/layout/list1"/>
    <dgm:cxn modelId="{9B843FE9-2244-4958-9BC9-0FE18A57F05A}" type="presOf" srcId="{7431AE84-9BFD-4269-BDD7-F73EF5C69402}" destId="{CAE6B516-23D7-41DB-9B05-58A141D9F54B}" srcOrd="0" destOrd="0" presId="urn:microsoft.com/office/officeart/2005/8/layout/list1"/>
    <dgm:cxn modelId="{7B21BEAB-A475-4C4C-876C-E429F58098B6}" type="presOf" srcId="{7431AE84-9BFD-4269-BDD7-F73EF5C69402}" destId="{F82BED9C-5069-41D2-8ABC-5A6817E98F1C}" srcOrd="1" destOrd="0" presId="urn:microsoft.com/office/officeart/2005/8/layout/list1"/>
    <dgm:cxn modelId="{A1D4976D-2DF0-4E93-A9F4-19B215B5CCF8}" type="presOf" srcId="{76494622-EF54-4065-A151-3740221C3EBB}" destId="{7BEF02B7-E9A6-4582-951D-18434AAE94D3}" srcOrd="0" destOrd="0" presId="urn:microsoft.com/office/officeart/2005/8/layout/list1"/>
    <dgm:cxn modelId="{EE255D85-BBBE-4B94-A817-7535509876D6}" srcId="{78981F81-29FA-4EFE-85C4-B49EA0BBAE34}" destId="{76494622-EF54-4065-A151-3740221C3EBB}" srcOrd="0" destOrd="0" parTransId="{EC1CC5D0-18FC-4D1B-8861-2801B2BDB44C}" sibTransId="{ADF816CE-31B8-4106-9249-87347FE45608}"/>
    <dgm:cxn modelId="{928FAC5E-6060-4083-BCE4-F30B8158C807}" type="presParOf" srcId="{423D81BF-0E71-4BF8-B2B8-02FCCF99BC6B}" destId="{9F9FCE30-F8F0-4EFA-82C6-837EB428050F}" srcOrd="0" destOrd="0" presId="urn:microsoft.com/office/officeart/2005/8/layout/list1"/>
    <dgm:cxn modelId="{94EEC54D-22B0-4846-BE17-F594B0585E24}" type="presParOf" srcId="{9F9FCE30-F8F0-4EFA-82C6-837EB428050F}" destId="{7BEF02B7-E9A6-4582-951D-18434AAE94D3}" srcOrd="0" destOrd="0" presId="urn:microsoft.com/office/officeart/2005/8/layout/list1"/>
    <dgm:cxn modelId="{0796FB56-45AD-4DF8-92FA-C8F552F25289}" type="presParOf" srcId="{9F9FCE30-F8F0-4EFA-82C6-837EB428050F}" destId="{AE020D78-7382-4A50-A666-CC4BD05718AB}" srcOrd="1" destOrd="0" presId="urn:microsoft.com/office/officeart/2005/8/layout/list1"/>
    <dgm:cxn modelId="{49A41CD7-4696-441B-997A-6F94432C72B0}" type="presParOf" srcId="{423D81BF-0E71-4BF8-B2B8-02FCCF99BC6B}" destId="{79B2693D-7CDF-41CF-95C8-82DC96FDAAC1}" srcOrd="1" destOrd="0" presId="urn:microsoft.com/office/officeart/2005/8/layout/list1"/>
    <dgm:cxn modelId="{FDC3CE3D-D733-4F10-B32D-173048B8324D}" type="presParOf" srcId="{423D81BF-0E71-4BF8-B2B8-02FCCF99BC6B}" destId="{05D0AD77-919B-4C6B-933D-258C84033D4E}" srcOrd="2" destOrd="0" presId="urn:microsoft.com/office/officeart/2005/8/layout/list1"/>
    <dgm:cxn modelId="{EC9A2CDC-908D-4E99-9341-183110F385CE}" type="presParOf" srcId="{423D81BF-0E71-4BF8-B2B8-02FCCF99BC6B}" destId="{A6E7296D-8AE5-4B6B-AB46-9FA3F2991B06}" srcOrd="3" destOrd="0" presId="urn:microsoft.com/office/officeart/2005/8/layout/list1"/>
    <dgm:cxn modelId="{F507E928-9E25-46D9-ADCC-CDC1E6039CA3}" type="presParOf" srcId="{423D81BF-0E71-4BF8-B2B8-02FCCF99BC6B}" destId="{5E3AB054-67F8-4AC5-9674-C56A61E55531}" srcOrd="4" destOrd="0" presId="urn:microsoft.com/office/officeart/2005/8/layout/list1"/>
    <dgm:cxn modelId="{2388A526-7861-4C41-AB04-4B4C4EEF2FDF}" type="presParOf" srcId="{5E3AB054-67F8-4AC5-9674-C56A61E55531}" destId="{3F0A0374-A886-4AB1-A4FA-E06E6A0CE0E8}" srcOrd="0" destOrd="0" presId="urn:microsoft.com/office/officeart/2005/8/layout/list1"/>
    <dgm:cxn modelId="{2792491E-05E9-41A7-8590-B71E27C70C88}" type="presParOf" srcId="{5E3AB054-67F8-4AC5-9674-C56A61E55531}" destId="{E3B3AB5B-EAC5-4380-9B83-2890E20B3317}" srcOrd="1" destOrd="0" presId="urn:microsoft.com/office/officeart/2005/8/layout/list1"/>
    <dgm:cxn modelId="{8CF56928-95F2-4E28-87A8-1D1895284DE3}" type="presParOf" srcId="{423D81BF-0E71-4BF8-B2B8-02FCCF99BC6B}" destId="{F6583F91-99E1-4D95-AA28-27D81AC285B7}" srcOrd="5" destOrd="0" presId="urn:microsoft.com/office/officeart/2005/8/layout/list1"/>
    <dgm:cxn modelId="{AF380DF7-726F-48A5-822B-40157B5449A0}" type="presParOf" srcId="{423D81BF-0E71-4BF8-B2B8-02FCCF99BC6B}" destId="{0F515BD8-4530-43AB-A83A-27718F8CB96A}" srcOrd="6" destOrd="0" presId="urn:microsoft.com/office/officeart/2005/8/layout/list1"/>
    <dgm:cxn modelId="{4328D94A-9932-4C97-8121-6DCD8EFEBE2D}" type="presParOf" srcId="{423D81BF-0E71-4BF8-B2B8-02FCCF99BC6B}" destId="{C6E01716-0C3A-414D-A016-5BE2BCB599DD}" srcOrd="7" destOrd="0" presId="urn:microsoft.com/office/officeart/2005/8/layout/list1"/>
    <dgm:cxn modelId="{5122F2EE-FBC3-4E6B-9B75-55C7A73DA1A1}" type="presParOf" srcId="{423D81BF-0E71-4BF8-B2B8-02FCCF99BC6B}" destId="{4379A7C8-8009-4955-8D14-CA05AC88F39D}" srcOrd="8" destOrd="0" presId="urn:microsoft.com/office/officeart/2005/8/layout/list1"/>
    <dgm:cxn modelId="{F6191E77-75FD-400F-A61B-C3ECD6C75BC2}" type="presParOf" srcId="{4379A7C8-8009-4955-8D14-CA05AC88F39D}" destId="{CAE6B516-23D7-41DB-9B05-58A141D9F54B}" srcOrd="0" destOrd="0" presId="urn:microsoft.com/office/officeart/2005/8/layout/list1"/>
    <dgm:cxn modelId="{251ABCC9-C1E8-4303-A4A0-39093337F7AF}" type="presParOf" srcId="{4379A7C8-8009-4955-8D14-CA05AC88F39D}" destId="{F82BED9C-5069-41D2-8ABC-5A6817E98F1C}" srcOrd="1" destOrd="0" presId="urn:microsoft.com/office/officeart/2005/8/layout/list1"/>
    <dgm:cxn modelId="{AC3CD4E8-8317-4C80-80FD-DC15E7A9A877}" type="presParOf" srcId="{423D81BF-0E71-4BF8-B2B8-02FCCF99BC6B}" destId="{B9B58306-A7E8-40C0-8A4E-C70187319DE2}" srcOrd="9" destOrd="0" presId="urn:microsoft.com/office/officeart/2005/8/layout/list1"/>
    <dgm:cxn modelId="{8D797557-AC7F-45D7-8E14-97EEA2644DD7}" type="presParOf" srcId="{423D81BF-0E71-4BF8-B2B8-02FCCF99BC6B}" destId="{4F28CAF5-FBB8-4CB7-8B91-AFC073FA2EB5}" srcOrd="10" destOrd="0" presId="urn:microsoft.com/office/officeart/2005/8/layout/list1"/>
    <dgm:cxn modelId="{9ECBFC4B-CC9F-47B1-BADD-0ECA06E827E8}" type="presParOf" srcId="{423D81BF-0E71-4BF8-B2B8-02FCCF99BC6B}" destId="{44A7FC78-27DB-43C0-8255-C19034E80440}" srcOrd="11" destOrd="0" presId="urn:microsoft.com/office/officeart/2005/8/layout/list1"/>
    <dgm:cxn modelId="{A10C2E57-D4F3-4E66-8B90-01723CC50359}" type="presParOf" srcId="{423D81BF-0E71-4BF8-B2B8-02FCCF99BC6B}" destId="{C8ECC2D5-4EEA-46E0-AEFB-2BD40E600015}" srcOrd="12" destOrd="0" presId="urn:microsoft.com/office/officeart/2005/8/layout/list1"/>
    <dgm:cxn modelId="{351F861E-339F-4828-8986-10E7DF8211FF}" type="presParOf" srcId="{C8ECC2D5-4EEA-46E0-AEFB-2BD40E600015}" destId="{24BB062D-83E6-4690-9E9E-4F050F6D74AF}" srcOrd="0" destOrd="0" presId="urn:microsoft.com/office/officeart/2005/8/layout/list1"/>
    <dgm:cxn modelId="{F0FACF20-22B8-4E9F-A47F-877F06317384}" type="presParOf" srcId="{C8ECC2D5-4EEA-46E0-AEFB-2BD40E600015}" destId="{3F13BA30-3EE2-4D36-B417-AADB898DABCD}" srcOrd="1" destOrd="0" presId="urn:microsoft.com/office/officeart/2005/8/layout/list1"/>
    <dgm:cxn modelId="{A8298D57-766F-4A1E-92D7-BC1EB30E9D9F}" type="presParOf" srcId="{423D81BF-0E71-4BF8-B2B8-02FCCF99BC6B}" destId="{7F795146-1434-413E-9927-D41BB1F932C1}" srcOrd="13" destOrd="0" presId="urn:microsoft.com/office/officeart/2005/8/layout/list1"/>
    <dgm:cxn modelId="{106A41F9-3FB0-413E-A6DB-76CB65F145EF}" type="presParOf" srcId="{423D81BF-0E71-4BF8-B2B8-02FCCF99BC6B}" destId="{BE0D4EA7-19DB-41F7-9C13-8B14BD4622F4}" srcOrd="14" destOrd="0" presId="urn:microsoft.com/office/officeart/2005/8/layout/list1"/>
    <dgm:cxn modelId="{8718A09E-5AE4-4D26-99FC-B53B4DA2EB4C}" type="presParOf" srcId="{423D81BF-0E71-4BF8-B2B8-02FCCF99BC6B}" destId="{FD7C5C38-2615-4FCB-ACEF-1D5A27023C50}" srcOrd="15" destOrd="0" presId="urn:microsoft.com/office/officeart/2005/8/layout/list1"/>
    <dgm:cxn modelId="{77BE2A31-8C29-4E70-A360-B7D27642C74B}" type="presParOf" srcId="{423D81BF-0E71-4BF8-B2B8-02FCCF99BC6B}" destId="{C1807B26-8310-416F-989B-287D8DE83FB3}" srcOrd="16" destOrd="0" presId="urn:microsoft.com/office/officeart/2005/8/layout/list1"/>
    <dgm:cxn modelId="{057F8312-BEBE-4E12-A5CF-DEACB9DECB5B}" type="presParOf" srcId="{C1807B26-8310-416F-989B-287D8DE83FB3}" destId="{C815B7D0-47B2-44C1-9CCF-460A1E13268F}" srcOrd="0" destOrd="0" presId="urn:microsoft.com/office/officeart/2005/8/layout/list1"/>
    <dgm:cxn modelId="{E8AEE06C-B75E-44BF-8F62-736FC39B79FA}" type="presParOf" srcId="{C1807B26-8310-416F-989B-287D8DE83FB3}" destId="{383FD2E9-0603-4998-B965-E916DCC02829}" srcOrd="1" destOrd="0" presId="urn:microsoft.com/office/officeart/2005/8/layout/list1"/>
    <dgm:cxn modelId="{BE2C2C51-B3F0-4370-A36A-5E2D64A30328}" type="presParOf" srcId="{423D81BF-0E71-4BF8-B2B8-02FCCF99BC6B}" destId="{CD7473B6-4A4C-4E70-A475-E1F49A7C727E}" srcOrd="17" destOrd="0" presId="urn:microsoft.com/office/officeart/2005/8/layout/list1"/>
    <dgm:cxn modelId="{26E47EDB-A898-44F2-9BB7-F830171EC7E2}" type="presParOf" srcId="{423D81BF-0E71-4BF8-B2B8-02FCCF99BC6B}" destId="{EF90F10A-671C-4F50-B813-436E39174E7A}" srcOrd="18" destOrd="0" presId="urn:microsoft.com/office/officeart/2005/8/layout/list1"/>
    <dgm:cxn modelId="{22FF70C6-5EAA-4252-A7AD-1C4FAC8E86C0}" type="presParOf" srcId="{423D81BF-0E71-4BF8-B2B8-02FCCF99BC6B}" destId="{5FB3DB92-3D49-4B81-8971-7DDF92CFA85A}" srcOrd="19" destOrd="0" presId="urn:microsoft.com/office/officeart/2005/8/layout/list1"/>
    <dgm:cxn modelId="{77E7ED7C-9F53-4417-B2ED-7225A735D33C}" type="presParOf" srcId="{423D81BF-0E71-4BF8-B2B8-02FCCF99BC6B}" destId="{A59AB450-4DC2-42AB-A2B9-4B88AE7EBC16}" srcOrd="20" destOrd="0" presId="urn:microsoft.com/office/officeart/2005/8/layout/list1"/>
    <dgm:cxn modelId="{8A3FB81A-1360-42DF-BE94-07815B3016FA}" type="presParOf" srcId="{A59AB450-4DC2-42AB-A2B9-4B88AE7EBC16}" destId="{5074E167-3A67-4B5A-ABAD-F32B032C8866}" srcOrd="0" destOrd="0" presId="urn:microsoft.com/office/officeart/2005/8/layout/list1"/>
    <dgm:cxn modelId="{4865C28F-EE67-4A73-8B0F-203BDA98D675}" type="presParOf" srcId="{A59AB450-4DC2-42AB-A2B9-4B88AE7EBC16}" destId="{9AE7CC04-536D-4ED0-AB35-607A9500C3B7}" srcOrd="1" destOrd="0" presId="urn:microsoft.com/office/officeart/2005/8/layout/list1"/>
    <dgm:cxn modelId="{777301CB-82B0-43AC-81CA-2ACE882CCDA9}" type="presParOf" srcId="{423D81BF-0E71-4BF8-B2B8-02FCCF99BC6B}" destId="{456C9C9A-BAB6-40EE-B858-6436A0813C59}" srcOrd="21" destOrd="0" presId="urn:microsoft.com/office/officeart/2005/8/layout/list1"/>
    <dgm:cxn modelId="{25D1DDC9-465A-4562-ABD2-F853CDCE4D54}" type="presParOf" srcId="{423D81BF-0E71-4BF8-B2B8-02FCCF99BC6B}" destId="{97F0412A-13A0-4F31-9E74-74E11A374A3C}" srcOrd="22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gotovie-prezentacii.ru/wp-content/uploads/2013/02/SHablon-dlya-prezentatsii-Raduga.jpg"/>
          <p:cNvPicPr>
            <a:picLocks noChangeAspect="1" noChangeArrowheads="1"/>
          </p:cNvPicPr>
          <p:nvPr/>
        </p:nvPicPr>
        <p:blipFill>
          <a:blip r:embed="rId2">
            <a:lum bright="-10000" contrast="40000"/>
          </a:blip>
          <a:srcRect/>
          <a:stretch>
            <a:fillRect/>
          </a:stretch>
        </p:blipFill>
        <p:spPr bwMode="auto">
          <a:xfrm>
            <a:off x="2" y="0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1600200"/>
            <a:ext cx="84820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0070C0"/>
                </a:solidFill>
              </a:rPr>
              <a:t>Игровые </a:t>
            </a:r>
            <a:endParaRPr lang="ru-RU" sz="72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7200" b="1" dirty="0" smtClean="0">
                <a:solidFill>
                  <a:srgbClr val="0070C0"/>
                </a:solidFill>
              </a:rPr>
              <a:t>технологии </a:t>
            </a:r>
            <a:r>
              <a:rPr lang="ru-RU" sz="7200" b="1" dirty="0" smtClean="0">
                <a:solidFill>
                  <a:srgbClr val="0070C0"/>
                </a:solidFill>
              </a:rPr>
              <a:t>в </a:t>
            </a:r>
            <a:r>
              <a:rPr lang="ru-RU" sz="7200" b="1" dirty="0" smtClean="0">
                <a:solidFill>
                  <a:srgbClr val="0070C0"/>
                </a:solidFill>
              </a:rPr>
              <a:t>ДОУ</a:t>
            </a:r>
            <a:endParaRPr lang="ru-RU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71604" y="3929066"/>
            <a:ext cx="721523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pPr algn="r"/>
            <a:endParaRPr lang="ru-RU" sz="2000" dirty="0" smtClean="0"/>
          </a:p>
          <a:p>
            <a:pPr algn="r"/>
            <a:endParaRPr lang="ru-RU" sz="2000" dirty="0" smtClean="0"/>
          </a:p>
          <a:p>
            <a:pPr algn="r"/>
            <a:r>
              <a:rPr lang="ru-RU" sz="2000" b="1" dirty="0" smtClean="0"/>
              <a:t>Подготовила </a:t>
            </a:r>
            <a:r>
              <a:rPr lang="ru-RU" sz="2000" b="1" dirty="0" smtClean="0"/>
              <a:t>воспитатель:  </a:t>
            </a:r>
            <a:endParaRPr lang="ru-RU" sz="2000" b="1" dirty="0" smtClean="0"/>
          </a:p>
          <a:p>
            <a:pPr algn="r"/>
            <a:r>
              <a:rPr lang="ru-RU" sz="2000" b="1" dirty="0" smtClean="0"/>
              <a:t>Литвинова Надежда Николаевна</a:t>
            </a:r>
            <a:endParaRPr lang="ru-RU" sz="2000" b="1" dirty="0" smtClean="0"/>
          </a:p>
          <a:p>
            <a:pPr algn="ctr"/>
            <a:r>
              <a:rPr lang="ru-RU" sz="2000" dirty="0" smtClean="0"/>
              <a:t>                                                                       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500430" y="6143644"/>
            <a:ext cx="117456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b="1" dirty="0" smtClean="0"/>
              <a:t>2015год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gotovie-prezentacii.ru/wp-content/uploads/2013/02/SHablon-dlya-prezentatsii-Raduga.jpg"/>
          <p:cNvPicPr>
            <a:picLocks noChangeAspect="1" noChangeArrowheads="1"/>
          </p:cNvPicPr>
          <p:nvPr/>
        </p:nvPicPr>
        <p:blipFill>
          <a:blip r:embed="rId2">
            <a:lum bright="-10000" contrast="40000"/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000232" y="500042"/>
            <a:ext cx="64294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+mj-lt"/>
              </a:rPr>
              <a:t>  </a:t>
            </a:r>
            <a:endParaRPr lang="ru-RU" sz="3600" b="1" dirty="0"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00200" y="1447800"/>
            <a:ext cx="70104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«Без игры нет и не может быть полноценного умственного развития . Игра-это огромное светлое окно , через которое в духовный мир ребёнка вливается живительный поток представлений, понятий окружающего мира. </a:t>
            </a:r>
          </a:p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В.А.Сухомлинский.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gotovie-prezentacii.ru/wp-content/uploads/2013/02/SHablon-dlya-prezentatsii-Raduga.jpg"/>
          <p:cNvPicPr>
            <a:picLocks noChangeAspect="1" noChangeArrowheads="1"/>
          </p:cNvPicPr>
          <p:nvPr/>
        </p:nvPicPr>
        <p:blipFill>
          <a:blip r:embed="rId2">
            <a:lum bright="-10000" contrast="40000"/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000232" y="500042"/>
            <a:ext cx="64294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+mj-lt"/>
              </a:rPr>
              <a:t>  </a:t>
            </a:r>
            <a:endParaRPr lang="ru-RU" sz="3600" b="1" dirty="0"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76400" y="304800"/>
            <a:ext cx="71628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0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4000" b="1" dirty="0" smtClean="0">
                <a:solidFill>
                  <a:srgbClr val="0070C0"/>
                </a:solidFill>
              </a:rPr>
              <a:t>Цель </a:t>
            </a:r>
            <a:r>
              <a:rPr lang="ru-RU" sz="4000" b="1" dirty="0" smtClean="0">
                <a:solidFill>
                  <a:srgbClr val="0070C0"/>
                </a:solidFill>
              </a:rPr>
              <a:t>игровой </a:t>
            </a:r>
            <a:r>
              <a:rPr lang="ru-RU" sz="4000" b="1" dirty="0" smtClean="0">
                <a:solidFill>
                  <a:srgbClr val="0070C0"/>
                </a:solidFill>
              </a:rPr>
              <a:t>технологии-</a:t>
            </a:r>
            <a:r>
              <a:rPr lang="ru-RU" sz="4000" b="1" dirty="0" smtClean="0"/>
              <a:t> </a:t>
            </a:r>
            <a:r>
              <a:rPr lang="ru-RU" sz="3600" i="1" dirty="0" smtClean="0"/>
              <a:t>создание полноценной мотивационной основы для формирования навыков и умений деятельности в зависимости от условий функционирования дошкольного учреждения и уровня развития детей.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gotovie-prezentacii.ru/wp-content/uploads/2013/02/SHablon-dlya-prezentatsii-Raduga.jpg"/>
          <p:cNvPicPr>
            <a:picLocks noChangeAspect="1" noChangeArrowheads="1"/>
          </p:cNvPicPr>
          <p:nvPr/>
        </p:nvPicPr>
        <p:blipFill>
          <a:blip r:embed="rId2">
            <a:lum bright="-10000" contrast="40000"/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000232" y="500042"/>
            <a:ext cx="64294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+mj-lt"/>
              </a:rPr>
              <a:t>  </a:t>
            </a:r>
            <a:endParaRPr lang="ru-RU" sz="3600" b="1" dirty="0"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76400" y="304800"/>
            <a:ext cx="7162800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0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4000" b="1" dirty="0" smtClean="0">
                <a:solidFill>
                  <a:srgbClr val="0070C0"/>
                </a:solidFill>
              </a:rPr>
              <a:t>Задачи </a:t>
            </a:r>
            <a:r>
              <a:rPr lang="ru-RU" sz="4000" b="1" dirty="0" smtClean="0">
                <a:solidFill>
                  <a:srgbClr val="0070C0"/>
                </a:solidFill>
              </a:rPr>
              <a:t>игровой </a:t>
            </a:r>
            <a:r>
              <a:rPr lang="ru-RU" sz="4000" b="1" dirty="0" smtClean="0">
                <a:solidFill>
                  <a:srgbClr val="0070C0"/>
                </a:solidFill>
              </a:rPr>
              <a:t>технологии:</a:t>
            </a:r>
          </a:p>
          <a:p>
            <a:pPr algn="ctr"/>
            <a:endParaRPr lang="ru-RU" sz="4000" b="1" dirty="0" smtClean="0">
              <a:solidFill>
                <a:srgbClr val="0070C0"/>
              </a:solidFill>
            </a:endParaRPr>
          </a:p>
          <a:p>
            <a:pPr algn="ctr"/>
            <a:endParaRPr lang="ru-RU" sz="4000" b="1" dirty="0" smtClean="0">
              <a:solidFill>
                <a:srgbClr val="0070C0"/>
              </a:solidFill>
            </a:endParaRPr>
          </a:p>
          <a:p>
            <a:pPr algn="ctr"/>
            <a:endParaRPr lang="ru-RU" sz="4000" b="1" dirty="0" smtClean="0">
              <a:solidFill>
                <a:srgbClr val="0070C0"/>
              </a:solidFill>
            </a:endParaRPr>
          </a:p>
          <a:p>
            <a:pPr algn="ctr"/>
            <a:endParaRPr lang="ru-RU" sz="4000" b="1" dirty="0" smtClean="0">
              <a:solidFill>
                <a:srgbClr val="0070C0"/>
              </a:solidFill>
            </a:endParaRPr>
          </a:p>
          <a:p>
            <a:pPr algn="ctr"/>
            <a:endParaRPr lang="ru-RU" sz="4000" b="1" dirty="0" smtClean="0">
              <a:solidFill>
                <a:srgbClr val="0070C0"/>
              </a:solidFill>
            </a:endParaRPr>
          </a:p>
          <a:p>
            <a:pPr algn="ctr"/>
            <a:endParaRPr lang="ru-RU" sz="4000" b="1" dirty="0" smtClean="0">
              <a:solidFill>
                <a:srgbClr val="0070C0"/>
              </a:solidFill>
            </a:endParaRPr>
          </a:p>
          <a:p>
            <a:pPr algn="ctr"/>
            <a:endParaRPr lang="ru-RU" sz="4000" b="1" dirty="0" smtClean="0">
              <a:solidFill>
                <a:srgbClr val="0070C0"/>
              </a:solidFill>
            </a:endParaRPr>
          </a:p>
          <a:p>
            <a:pPr algn="ctr"/>
            <a:endParaRPr lang="ru-RU" sz="4000" b="1" dirty="0" smtClean="0">
              <a:solidFill>
                <a:srgbClr val="0070C0"/>
              </a:solidFill>
            </a:endParaRPr>
          </a:p>
          <a:p>
            <a:pPr algn="ctr"/>
            <a:endParaRPr lang="ru-RU" sz="4000" b="1" dirty="0" smtClean="0">
              <a:solidFill>
                <a:srgbClr val="0070C0"/>
              </a:solidFill>
            </a:endParaRPr>
          </a:p>
          <a:p>
            <a:pPr algn="ctr"/>
            <a:endParaRPr lang="ru-RU" sz="4000" b="1" dirty="0" smtClean="0">
              <a:solidFill>
                <a:srgbClr val="0070C0"/>
              </a:solidFill>
            </a:endParaRPr>
          </a:p>
          <a:p>
            <a:pPr algn="ctr"/>
            <a:endParaRPr lang="ru-RU" sz="3200" dirty="0"/>
          </a:p>
        </p:txBody>
      </p:sp>
      <p:graphicFrame>
        <p:nvGraphicFramePr>
          <p:cNvPr id="10" name="Схема 9"/>
          <p:cNvGraphicFramePr/>
          <p:nvPr/>
        </p:nvGraphicFramePr>
        <p:xfrm>
          <a:off x="1981200" y="2133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Стрелка вправо 10"/>
          <p:cNvSpPr/>
          <p:nvPr/>
        </p:nvSpPr>
        <p:spPr>
          <a:xfrm>
            <a:off x="1219200" y="2438400"/>
            <a:ext cx="609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1219200" y="4572000"/>
            <a:ext cx="609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gotovie-prezentacii.ru/wp-content/uploads/2013/02/SHablon-dlya-prezentatsii-Raduga.jpg"/>
          <p:cNvPicPr>
            <a:picLocks noChangeAspect="1" noChangeArrowheads="1"/>
          </p:cNvPicPr>
          <p:nvPr/>
        </p:nvPicPr>
        <p:blipFill>
          <a:blip r:embed="rId2">
            <a:lum bright="-10000" contrast="40000"/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000232" y="500042"/>
            <a:ext cx="64294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+mj-lt"/>
              </a:rPr>
              <a:t>  </a:t>
            </a:r>
            <a:endParaRPr lang="ru-RU" sz="3600" b="1" dirty="0"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00200" y="1447800"/>
            <a:ext cx="7010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" name="Picture 2" descr="http://gotovie-prezentacii.ru/wp-content/uploads/2013/02/SHablon-dlya-prezentatsii-Raduga.jpg"/>
          <p:cNvPicPr>
            <a:picLocks noChangeAspect="1" noChangeArrowheads="1"/>
          </p:cNvPicPr>
          <p:nvPr/>
        </p:nvPicPr>
        <p:blipFill>
          <a:blip r:embed="rId2">
            <a:lum bright="-10000" contrast="40000"/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676400" y="533400"/>
            <a:ext cx="7162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</a:rPr>
              <a:t>Требования:</a:t>
            </a:r>
            <a:endParaRPr lang="ru-RU" sz="3200" dirty="0"/>
          </a:p>
        </p:txBody>
      </p:sp>
      <p:graphicFrame>
        <p:nvGraphicFramePr>
          <p:cNvPr id="11" name="Схема 10"/>
          <p:cNvGraphicFramePr/>
          <p:nvPr/>
        </p:nvGraphicFramePr>
        <p:xfrm>
          <a:off x="1600200" y="1295400"/>
          <a:ext cx="67818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gotovie-prezentacii.ru/wp-content/uploads/2013/02/SHablon-dlya-prezentatsii-Raduga.jpg"/>
          <p:cNvPicPr>
            <a:picLocks noChangeAspect="1" noChangeArrowheads="1"/>
          </p:cNvPicPr>
          <p:nvPr/>
        </p:nvPicPr>
        <p:blipFill>
          <a:blip r:embed="rId2">
            <a:lum bright="-10000" contrast="40000"/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000232" y="500042"/>
            <a:ext cx="64294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+mj-lt"/>
              </a:rPr>
              <a:t>  </a:t>
            </a:r>
            <a:endParaRPr lang="ru-RU" sz="3600" b="1" dirty="0"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76400" y="762000"/>
            <a:ext cx="7162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</a:rPr>
              <a:t>Компонент игровой технологии:</a:t>
            </a:r>
          </a:p>
          <a:p>
            <a:pPr algn="ctr"/>
            <a:endParaRPr lang="ru-RU" sz="3200" dirty="0"/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1524000" y="2209800"/>
            <a:ext cx="7086600" cy="3962400"/>
          </a:xfrm>
          <a:prstGeom prst="horizontalScroll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Непосредственное </a:t>
            </a:r>
          </a:p>
          <a:p>
            <a:pPr algn="ctr"/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и </a:t>
            </a:r>
          </a:p>
          <a:p>
            <a:pPr algn="ctr"/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систематическое 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общение педагога и детей.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gotovie-prezentacii.ru/wp-content/uploads/2013/02/SHablon-dlya-prezentatsii-Raduga.jpg"/>
          <p:cNvPicPr>
            <a:picLocks noChangeAspect="1" noChangeArrowheads="1"/>
          </p:cNvPicPr>
          <p:nvPr/>
        </p:nvPicPr>
        <p:blipFill>
          <a:blip r:embed="rId2">
            <a:lum bright="-10000" contrast="40000"/>
          </a:blip>
          <a:srcRect/>
          <a:stretch>
            <a:fillRect/>
          </a:stretch>
        </p:blipFill>
        <p:spPr bwMode="auto">
          <a:xfrm>
            <a:off x="2" y="0"/>
            <a:ext cx="9144000" cy="6858001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676400" y="304800"/>
            <a:ext cx="7162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</a:rPr>
              <a:t>Концептуальные основы игровой технологии:</a:t>
            </a:r>
          </a:p>
          <a:p>
            <a:pPr algn="ctr"/>
            <a:endParaRPr lang="ru-RU" sz="3200" dirty="0"/>
          </a:p>
        </p:txBody>
      </p:sp>
      <p:graphicFrame>
        <p:nvGraphicFramePr>
          <p:cNvPr id="11" name="Схема 10"/>
          <p:cNvGraphicFramePr/>
          <p:nvPr/>
        </p:nvGraphicFramePr>
        <p:xfrm>
          <a:off x="228600" y="1524000"/>
          <a:ext cx="86868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gotovie-prezentacii.ru/wp-content/uploads/2013/02/SHablon-dlya-prezentatsii-Raduga.jpg"/>
          <p:cNvPicPr>
            <a:picLocks noChangeAspect="1" noChangeArrowheads="1"/>
          </p:cNvPicPr>
          <p:nvPr/>
        </p:nvPicPr>
        <p:blipFill>
          <a:blip r:embed="rId2">
            <a:lum bright="-10000" contrast="40000"/>
          </a:blip>
          <a:srcRect/>
          <a:stretch>
            <a:fillRect/>
          </a:stretch>
        </p:blipFill>
        <p:spPr bwMode="auto">
          <a:xfrm>
            <a:off x="2" y="0"/>
            <a:ext cx="9144000" cy="6858001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676400" y="533400"/>
            <a:ext cx="7162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</a:rPr>
              <a:t>Организация игровой технологии :</a:t>
            </a:r>
          </a:p>
          <a:p>
            <a:pPr algn="ctr"/>
            <a:endParaRPr lang="ru-RU" sz="3200" dirty="0"/>
          </a:p>
        </p:txBody>
      </p:sp>
      <p:graphicFrame>
        <p:nvGraphicFramePr>
          <p:cNvPr id="21" name="Схема 20"/>
          <p:cNvGraphicFramePr/>
          <p:nvPr/>
        </p:nvGraphicFramePr>
        <p:xfrm>
          <a:off x="1905000" y="1828800"/>
          <a:ext cx="6096000" cy="429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gotovie-prezentacii.ru/wp-content/uploads/2013/02/SHablon-dlya-prezentatsii-Raduga.jpg"/>
          <p:cNvPicPr>
            <a:picLocks noChangeAspect="1" noChangeArrowheads="1"/>
          </p:cNvPicPr>
          <p:nvPr/>
        </p:nvPicPr>
        <p:blipFill>
          <a:blip r:embed="rId2">
            <a:lum bright="-10000" contrast="40000"/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000232" y="500042"/>
            <a:ext cx="64294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+mj-lt"/>
              </a:rPr>
              <a:t>  </a:t>
            </a:r>
            <a:endParaRPr lang="ru-RU" sz="3600" b="1" dirty="0">
              <a:latin typeface="+mj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43000" y="1981200"/>
            <a:ext cx="7162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noFill/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СПАСИБО </a:t>
            </a:r>
            <a:br>
              <a:rPr lang="ru-RU" sz="7200" b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noFill/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7200" b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noFill/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 ВНИМАНИЕ!!!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273</Words>
  <PresentationFormat>Экран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Надежда</dc:creator>
  <cp:lastModifiedBy>Надежда</cp:lastModifiedBy>
  <cp:revision>1</cp:revision>
  <dcterms:created xsi:type="dcterms:W3CDTF">2015-03-02T11:28:04Z</dcterms:created>
  <dcterms:modified xsi:type="dcterms:W3CDTF">2015-03-02T14:12:12Z</dcterms:modified>
</cp:coreProperties>
</file>