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67" r:id="rId4"/>
    <p:sldId id="257" r:id="rId5"/>
    <p:sldId id="256" r:id="rId6"/>
    <p:sldId id="260" r:id="rId7"/>
    <p:sldId id="268" r:id="rId8"/>
    <p:sldId id="261" r:id="rId9"/>
    <p:sldId id="269" r:id="rId10"/>
    <p:sldId id="270" r:id="rId11"/>
    <p:sldId id="271" r:id="rId12"/>
    <p:sldId id="272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50000">
              <a:srgbClr val="FFFFFF"/>
            </a:gs>
            <a:gs pos="100000">
              <a:srgbClr val="00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8C3855DB-5B93-49A4-BF67-A618C11AF643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005FF6DA-3A05-40E4-84BB-74A587729B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3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19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0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0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1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722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572428" cy="1143008"/>
          </a:xfrm>
        </p:spPr>
        <p:txBody>
          <a:bodyPr/>
          <a:lstStyle/>
          <a:p>
            <a:r>
              <a:rPr lang="ru-RU" sz="6000" dirty="0" smtClean="0">
                <a:solidFill>
                  <a:srgbClr val="FF0000"/>
                </a:solidFill>
              </a:rPr>
              <a:t>К.Г. Паустовский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Picture 5" descr="D:\ДОКУМЕНТЫ ОКСАНА\лит 5 кл 24.09.10\Paustovski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857364"/>
            <a:ext cx="2857520" cy="35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785926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ТЕПЛЫЙ</a:t>
            </a:r>
          </a:p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1)обладающий теплотой, приветливый;</a:t>
            </a:r>
          </a:p>
          <a:p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</a:rPr>
              <a:t>2)согревающий тело, сытный.</a:t>
            </a: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1428736"/>
            <a:ext cx="66437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«Доброта- бесценное человеческое качество, без нее нельзя жить и невозможна сама жизнь».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К.Г.Паустовский</a:t>
            </a:r>
            <a:endParaRPr lang="ru-RU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42910" y="0"/>
            <a:ext cx="778674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на дом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записать пословицы о хлебе.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2.письменный ответ на вопрос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Совершали ли вы в своей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жизни плохой поступок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признавали ли свои ошибки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626876">
            <a:off x="892121" y="2418531"/>
            <a:ext cx="7270780" cy="1285884"/>
          </a:xfrm>
        </p:spPr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1141111">
            <a:off x="642910" y="2285992"/>
            <a:ext cx="7696200" cy="19288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dirty="0" smtClean="0">
                <a:solidFill>
                  <a:srgbClr val="FF0000"/>
                </a:solidFill>
              </a:rPr>
              <a:t>Я думаю, что тёплым может быть….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Словарная работа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</a:rPr>
              <a:t>Добро</a:t>
            </a:r>
            <a:r>
              <a:rPr lang="ru-RU" dirty="0" smtClean="0">
                <a:solidFill>
                  <a:srgbClr val="FF0066"/>
                </a:solidFill>
              </a:rPr>
              <a:t>- нечто положительное, хорошее, полезное, противоположное злу. (добрый поступок).</a:t>
            </a:r>
          </a:p>
          <a:p>
            <a:r>
              <a:rPr lang="ru-RU" b="1" dirty="0" smtClean="0">
                <a:solidFill>
                  <a:srgbClr val="FF0066"/>
                </a:solidFill>
              </a:rPr>
              <a:t>Доброта</a:t>
            </a:r>
            <a:r>
              <a:rPr lang="ru-RU" dirty="0" smtClean="0">
                <a:solidFill>
                  <a:srgbClr val="FF0066"/>
                </a:solidFill>
              </a:rPr>
              <a:t>-отзывчивость, душевное расположение к людям, стремление делать добро другим.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14422"/>
            <a:ext cx="6870700" cy="414340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«Доброта- бесценное человеческое качество, без нее нельзя жить и невозможна сама жизнь».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К.Г.Паустовский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1167224">
            <a:off x="642910" y="92867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К.Г. Паустовский «Тёплый хлеб»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7562"/>
            <a:ext cx="6400800" cy="228123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bg2">
                    <a:lumMod val="75000"/>
                  </a:schemeClr>
                </a:solidFill>
              </a:rPr>
              <a:t>«Почувствуйте, вкус слова «ДОБРОТА».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6870700" cy="16002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Главный герой и его окружение</a:t>
            </a:r>
            <a:r>
              <a:rPr lang="ru-RU" sz="3800" dirty="0" smtClean="0">
                <a:solidFill>
                  <a:srgbClr val="FF0000"/>
                </a:solidFill>
              </a:rPr>
              <a:t/>
            </a:r>
            <a:br>
              <a:rPr lang="ru-RU" sz="3800" dirty="0" smtClean="0">
                <a:solidFill>
                  <a:srgbClr val="FF0000"/>
                </a:solidFill>
              </a:rPr>
            </a:br>
            <a:endParaRPr lang="ru-RU" sz="3800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57554" y="3143248"/>
            <a:ext cx="285752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FF0066"/>
                </a:solidFill>
              </a:rPr>
              <a:t>Филька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FF0066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143108" y="1643050"/>
            <a:ext cx="192882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75000"/>
                  </a:schemeClr>
                </a:solidFill>
              </a:rPr>
              <a:t>бабка</a:t>
            </a:r>
            <a:endParaRPr lang="ru-RU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14942" y="1643050"/>
            <a:ext cx="214314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Раненый конь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4282" y="3429000"/>
            <a:ext cx="214314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</a:rPr>
              <a:t>Мельник </a:t>
            </a:r>
            <a:r>
              <a:rPr lang="ru-RU" sz="2400" b="1" dirty="0" err="1" smtClean="0">
                <a:solidFill>
                  <a:schemeClr val="bg2">
                    <a:lumMod val="75000"/>
                  </a:schemeClr>
                </a:solidFill>
              </a:rPr>
              <a:t>Панкрат</a:t>
            </a:r>
            <a:endParaRPr lang="ru-RU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000860" y="3571876"/>
            <a:ext cx="214314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Сорока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285984" y="5357826"/>
            <a:ext cx="235745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Ребята, жители деревни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357818" y="5429264"/>
            <a:ext cx="221457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75000"/>
                  </a:schemeClr>
                </a:solidFill>
              </a:rPr>
              <a:t>Мороз, метель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3571868" y="2643182"/>
            <a:ext cx="64294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4"/>
          </p:cNvCxnSpPr>
          <p:nvPr/>
        </p:nvCxnSpPr>
        <p:spPr>
          <a:xfrm rot="5400000">
            <a:off x="5572132" y="2571744"/>
            <a:ext cx="714380" cy="71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6"/>
            <a:endCxn id="8" idx="2"/>
          </p:cNvCxnSpPr>
          <p:nvPr/>
        </p:nvCxnSpPr>
        <p:spPr>
          <a:xfrm>
            <a:off x="6215074" y="3929066"/>
            <a:ext cx="785786" cy="178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6"/>
            <a:endCxn id="4" idx="2"/>
          </p:cNvCxnSpPr>
          <p:nvPr/>
        </p:nvCxnSpPr>
        <p:spPr>
          <a:xfrm flipV="1">
            <a:off x="2357422" y="3929066"/>
            <a:ext cx="100013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643306" y="4929198"/>
            <a:ext cx="71438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5393537" y="4750603"/>
            <a:ext cx="85725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500043"/>
          <a:ext cx="8429684" cy="4881022"/>
        </p:xfrm>
        <a:graphic>
          <a:graphicData uri="http://schemas.openxmlformats.org/drawingml/2006/table">
            <a:tbl>
              <a:tblPr/>
              <a:tblGrid>
                <a:gridCol w="2286016"/>
                <a:gridCol w="3012642"/>
                <a:gridCol w="3131026"/>
              </a:tblGrid>
              <a:tr h="1044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Филька до </a:t>
                      </a: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разговора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бабушкой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Филька после разговора с бабушкой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2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к окружающим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13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Отношение 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24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раненому коню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Речевая характеристика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вывод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Добро побеждает зло, люди должны уметь исправлять свои ошибки, понимать причину злых поступков и находить в себе силы для добрых дел, чтобы не дать сердцу «замёрзнуть» от жестокости и зла.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7786710" cy="3490914"/>
          </a:xfrm>
        </p:spPr>
        <p:txBody>
          <a:bodyPr/>
          <a:lstStyle/>
          <a:p>
            <a:r>
              <a:rPr lang="ru-RU" sz="6600" dirty="0" err="1" smtClean="0">
                <a:solidFill>
                  <a:schemeClr val="accent2">
                    <a:lumMod val="75000"/>
                  </a:schemeClr>
                </a:solidFill>
              </a:rPr>
              <a:t>Физминутка</a:t>
            </a:r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Релаксация</a:t>
            </a:r>
            <a:endParaRPr lang="ru-RU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Пастель 6">
      <a:dk1>
        <a:srgbClr val="6666FF"/>
      </a:dk1>
      <a:lt1>
        <a:srgbClr val="FFFFFF"/>
      </a:lt1>
      <a:dk2>
        <a:srgbClr val="000066"/>
      </a:dk2>
      <a:lt2>
        <a:srgbClr val="FFFFFF"/>
      </a:lt2>
      <a:accent1>
        <a:srgbClr val="33CCFF"/>
      </a:accent1>
      <a:accent2>
        <a:srgbClr val="0000FF"/>
      </a:accent2>
      <a:accent3>
        <a:srgbClr val="AAAAB8"/>
      </a:accent3>
      <a:accent4>
        <a:srgbClr val="DADADA"/>
      </a:accent4>
      <a:accent5>
        <a:srgbClr val="ADE2FF"/>
      </a:accent5>
      <a:accent6>
        <a:srgbClr val="0000E7"/>
      </a:accent6>
      <a:hlink>
        <a:srgbClr val="FFFF99"/>
      </a:hlink>
      <a:folHlink>
        <a:srgbClr val="FFCC00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713</TotalTime>
  <Words>206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К.Г. Паустовский</vt:lpstr>
      <vt:lpstr>Слайд 2</vt:lpstr>
      <vt:lpstr>Словарная работа</vt:lpstr>
      <vt:lpstr>«Доброта- бесценное человеческое качество, без нее нельзя жить и невозможна сама жизнь». К.Г.Паустовский</vt:lpstr>
      <vt:lpstr>К.Г. Паустовский «Тёплый хлеб»</vt:lpstr>
      <vt:lpstr>     Главный герой и его окружение </vt:lpstr>
      <vt:lpstr>Слайд 7</vt:lpstr>
      <vt:lpstr>Слайд 8</vt:lpstr>
      <vt:lpstr>Физминутка. Релаксация</vt:lpstr>
      <vt:lpstr>Слайд 10</vt:lpstr>
      <vt:lpstr>Слайд 11</vt:lpstr>
      <vt:lpstr>Слайд 12</vt:lpstr>
      <vt:lpstr>СПАСИБО за ВНИМАНИЕ!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К.Г. Паустовский «Тёплый хлеб»</dc:title>
  <dc:creator>HOME</dc:creator>
  <cp:lastModifiedBy>Home</cp:lastModifiedBy>
  <cp:revision>43</cp:revision>
  <dcterms:created xsi:type="dcterms:W3CDTF">2010-01-05T10:18:28Z</dcterms:created>
  <dcterms:modified xsi:type="dcterms:W3CDTF">2015-02-26T06:36:41Z</dcterms:modified>
</cp:coreProperties>
</file>