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8" r:id="rId9"/>
    <p:sldId id="267" r:id="rId10"/>
    <p:sldId id="265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3D0-2CE0-4AFA-999E-2A6912BADAFA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99F7-84FE-4EC6-8AD0-9219342E0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3D0-2CE0-4AFA-999E-2A6912BADAFA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99F7-84FE-4EC6-8AD0-9219342E0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3D0-2CE0-4AFA-999E-2A6912BADAFA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99F7-84FE-4EC6-8AD0-9219342E0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3D0-2CE0-4AFA-999E-2A6912BADAFA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99F7-84FE-4EC6-8AD0-9219342E0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3D0-2CE0-4AFA-999E-2A6912BADAFA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99F7-84FE-4EC6-8AD0-9219342E0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3D0-2CE0-4AFA-999E-2A6912BADAFA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99F7-84FE-4EC6-8AD0-9219342E07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3D0-2CE0-4AFA-999E-2A6912BADAFA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99F7-84FE-4EC6-8AD0-9219342E0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3D0-2CE0-4AFA-999E-2A6912BADAFA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99F7-84FE-4EC6-8AD0-9219342E0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3D0-2CE0-4AFA-999E-2A6912BADAFA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99F7-84FE-4EC6-8AD0-9219342E0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3D0-2CE0-4AFA-999E-2A6912BADAFA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8C99F7-84FE-4EC6-8AD0-9219342E0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3D0-2CE0-4AFA-999E-2A6912BADAFA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99F7-84FE-4EC6-8AD0-9219342E0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B373D0-2CE0-4AFA-999E-2A6912BADAFA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E8C99F7-84FE-4EC6-8AD0-9219342E07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озловская А.А\викторина по музыке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0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15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Козловская А.А\викторина по музыке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23850"/>
            <a:ext cx="847566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3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Козловская А.А\викторина по музыке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23850"/>
            <a:ext cx="847566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3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озловская А.А\викторина по музыке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311844"/>
            <a:ext cx="847566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8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Козловская А.А\викторина по музыке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23850"/>
            <a:ext cx="847566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4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Козловская А.А\викторина по музыке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23850"/>
            <a:ext cx="847566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4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Козловская А.А\викторина по музыке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23850"/>
            <a:ext cx="847566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6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Козловская А.А\викторина по музыке\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7" y="332656"/>
            <a:ext cx="8022925" cy="587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17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Козловская А.А\викторина по музыке\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8" y="188640"/>
            <a:ext cx="8427004" cy="61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5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Козловская А.А\викторина по музыке\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4" y="656692"/>
            <a:ext cx="756857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8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user\Desktop\Козловская А.А\викторина по музыке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23850"/>
            <a:ext cx="847566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87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2015-03-27T09:14:31Z</dcterms:created>
  <dcterms:modified xsi:type="dcterms:W3CDTF">2015-03-27T09:20:08Z</dcterms:modified>
</cp:coreProperties>
</file>